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77040E6" w14:textId="77777777" w:rsidR="008A1499" w:rsidRPr="00A30978" w:rsidRDefault="008A1499" w:rsidP="008A1499">
      <w:pPr>
        <w:pStyle w:val="AISpacer"/>
        <w:rPr>
          <w:lang w:val="es-ES"/>
        </w:rPr>
      </w:pPr>
    </w:p>
    <w:p w14:paraId="7C4648C1" w14:textId="77777777" w:rsidR="008A1499" w:rsidRPr="00A30978" w:rsidRDefault="008A1499" w:rsidP="008A1499">
      <w:pPr>
        <w:pStyle w:val="AISpacer"/>
        <w:rPr>
          <w:lang w:val="es-ES"/>
        </w:rPr>
      </w:pPr>
    </w:p>
    <w:tbl>
      <w:tblPr>
        <w:tblW w:w="10489" w:type="dxa"/>
        <w:tblInd w:w="-283" w:type="dxa"/>
        <w:tblLayout w:type="fixed"/>
        <w:tblCellMar>
          <w:left w:w="283" w:type="dxa"/>
        </w:tblCellMar>
        <w:tblLook w:val="0000" w:firstRow="0" w:lastRow="0" w:firstColumn="0" w:lastColumn="0" w:noHBand="0" w:noVBand="0"/>
      </w:tblPr>
      <w:tblGrid>
        <w:gridCol w:w="1134"/>
        <w:gridCol w:w="2535"/>
        <w:gridCol w:w="6820"/>
      </w:tblGrid>
      <w:tr w:rsidR="008A1499" w:rsidRPr="00A30978" w14:paraId="3A11AB3F" w14:textId="2C45A09F" w:rsidTr="00AC0BC9">
        <w:trPr>
          <w:trHeight w:val="57"/>
        </w:trPr>
        <w:tc>
          <w:tcPr>
            <w:tcW w:w="1134" w:type="dxa"/>
          </w:tcPr>
          <w:p w14:paraId="6BD0D5CE" w14:textId="5F1FF3B9" w:rsidR="008A1499" w:rsidRPr="00A30978" w:rsidRDefault="008A1499" w:rsidP="0089470E">
            <w:pPr>
              <w:pStyle w:val="AASmallLogo"/>
            </w:pPr>
            <w:r w:rsidRPr="00A30978">
              <w:rPr>
                <w:noProof/>
                <w:sz w:val="22"/>
              </w:rPr>
              <w:drawing>
                <wp:inline distT="0" distB="0" distL="0" distR="0" wp14:anchorId="788A18B3" wp14:editId="64E281F0">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3"/>
                          <a:stretch>
                            <a:fillRect/>
                          </a:stretch>
                        </pic:blipFill>
                        <pic:spPr>
                          <a:xfrm>
                            <a:off x="0" y="0"/>
                            <a:ext cx="474727" cy="402337"/>
                          </a:xfrm>
                          <a:prstGeom prst="rect">
                            <a:avLst/>
                          </a:prstGeom>
                        </pic:spPr>
                      </pic:pic>
                    </a:graphicData>
                  </a:graphic>
                </wp:inline>
              </w:drawing>
            </w:r>
            <w:r w:rsidRPr="00A30978">
              <w:rPr>
                <w:sz w:val="22"/>
              </w:rPr>
              <w:t xml:space="preserve"> </w:t>
            </w:r>
          </w:p>
        </w:tc>
        <w:tc>
          <w:tcPr>
            <w:tcW w:w="2535" w:type="dxa"/>
          </w:tcPr>
          <w:p w14:paraId="45A7310D" w14:textId="60145100" w:rsidR="008A1499" w:rsidRPr="00A30978" w:rsidRDefault="001138EF" w:rsidP="0089470E">
            <w:pPr>
              <w:pStyle w:val="AASmallLogo"/>
            </w:pPr>
            <w:r w:rsidRPr="00A30978">
              <w:rPr>
                <w:noProof/>
                <w:sz w:val="22"/>
                <w:lang w:eastAsia="es-ES"/>
              </w:rPr>
              <w:drawing>
                <wp:inline distT="0" distB="0" distL="0" distR="0" wp14:anchorId="06746351" wp14:editId="3A12C6A2">
                  <wp:extent cx="497041" cy="335229"/>
                  <wp:effectExtent l="19050" t="0" r="0" b="0"/>
                  <wp:docPr id="2" name="Picture 2"/>
                  <wp:cNvGraphicFramePr/>
                  <a:graphic xmlns:a="http://schemas.openxmlformats.org/drawingml/2006/main">
                    <a:graphicData uri="http://schemas.openxmlformats.org/drawingml/2006/picture">
                      <pic:pic xmlns:pic="http://schemas.openxmlformats.org/drawingml/2006/picture">
                        <pic:nvPicPr>
                          <pic:cNvPr id="1150251483" name="Picture 2"/>
                          <pic:cNvPicPr/>
                        </pic:nvPicPr>
                        <pic:blipFill>
                          <a:blip r:embed="rId14"/>
                          <a:stretch>
                            <a:fillRect/>
                          </a:stretch>
                        </pic:blipFill>
                        <pic:spPr>
                          <a:xfrm>
                            <a:off x="0" y="0"/>
                            <a:ext cx="498788" cy="336407"/>
                          </a:xfrm>
                          <a:prstGeom prst="rect">
                            <a:avLst/>
                          </a:prstGeom>
                        </pic:spPr>
                      </pic:pic>
                    </a:graphicData>
                  </a:graphic>
                </wp:inline>
              </w:drawing>
            </w:r>
            <w:r w:rsidR="008A1499" w:rsidRPr="00A30978">
              <w:rPr>
                <w:sz w:val="22"/>
              </w:rPr>
              <w:t xml:space="preserve"> </w:t>
            </w:r>
          </w:p>
        </w:tc>
        <w:tc>
          <w:tcPr>
            <w:tcW w:w="6820" w:type="dxa"/>
          </w:tcPr>
          <w:p w14:paraId="65EB5979" w14:textId="090EAFAA" w:rsidR="008A1499" w:rsidRPr="00A30978" w:rsidRDefault="008A1499" w:rsidP="007A58D4">
            <w:pPr>
              <w:pStyle w:val="ABSymbol"/>
              <w:rPr>
                <w:sz w:val="40"/>
                <w:szCs w:val="40"/>
              </w:rPr>
            </w:pPr>
            <w:r w:rsidRPr="00A30978">
              <w:rPr>
                <w:sz w:val="40"/>
                <w:szCs w:val="40"/>
              </w:rPr>
              <w:t>CBD</w:t>
            </w:r>
            <w:r w:rsidRPr="00A30978">
              <w:t>/</w:t>
            </w:r>
            <w:r w:rsidR="00604BF5" w:rsidRPr="00A30978">
              <w:t>SBI/REC/7/3</w:t>
            </w:r>
          </w:p>
        </w:tc>
      </w:tr>
    </w:tbl>
    <w:p w14:paraId="3F401059" w14:textId="77777777" w:rsidR="008A1499" w:rsidRPr="00A30978" w:rsidRDefault="008A1499" w:rsidP="008A1499">
      <w:pPr>
        <w:pStyle w:val="AISpacer"/>
        <w:rPr>
          <w:sz w:val="4"/>
          <w:szCs w:val="4"/>
          <w:lang w:val="es-ES"/>
        </w:rP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A30978" w14:paraId="098A21A0" w14:textId="77777777" w:rsidTr="008A1499">
        <w:trPr>
          <w:trHeight w:val="1814"/>
        </w:trPr>
        <w:tc>
          <w:tcPr>
            <w:tcW w:w="7370" w:type="dxa"/>
          </w:tcPr>
          <w:p w14:paraId="17BFEF17" w14:textId="1734A3EA" w:rsidR="008A1499" w:rsidRPr="00A30978" w:rsidRDefault="001138EF" w:rsidP="008A1499">
            <w:pPr>
              <w:pStyle w:val="ACLargeLogo"/>
              <w:rPr>
                <w:sz w:val="22"/>
              </w:rPr>
            </w:pPr>
            <w:r w:rsidRPr="00A30978">
              <w:rPr>
                <w:noProof/>
                <w:sz w:val="22"/>
                <w:lang w:eastAsia="es-ES"/>
              </w:rPr>
              <w:drawing>
                <wp:inline distT="0" distB="0" distL="0" distR="0" wp14:anchorId="598111A9" wp14:editId="478F6F70">
                  <wp:extent cx="2755631" cy="1013099"/>
                  <wp:effectExtent l="0" t="0" r="6985" b="0"/>
                  <wp:docPr id="1" name="Picture 3"/>
                  <wp:cNvGraphicFramePr/>
                  <a:graphic xmlns:a="http://schemas.openxmlformats.org/drawingml/2006/main">
                    <a:graphicData uri="http://schemas.openxmlformats.org/drawingml/2006/picture">
                      <pic:pic xmlns:pic="http://schemas.openxmlformats.org/drawingml/2006/picture">
                        <pic:nvPicPr>
                          <pic:cNvPr id="349570288" name="Picture 3"/>
                          <pic:cNvPicPr/>
                        </pic:nvPicPr>
                        <pic:blipFill>
                          <a:blip r:embed="rId15"/>
                          <a:stretch>
                            <a:fillRect/>
                          </a:stretch>
                        </pic:blipFill>
                        <pic:spPr>
                          <a:xfrm>
                            <a:off x="0" y="0"/>
                            <a:ext cx="2755631" cy="1013099"/>
                          </a:xfrm>
                          <a:prstGeom prst="rect">
                            <a:avLst/>
                          </a:prstGeom>
                        </pic:spPr>
                      </pic:pic>
                    </a:graphicData>
                  </a:graphic>
                </wp:inline>
              </w:drawing>
            </w:r>
            <w:r w:rsidR="008A1499" w:rsidRPr="00A30978">
              <w:rPr>
                <w:sz w:val="22"/>
              </w:rPr>
              <w:t xml:space="preserve"> </w:t>
            </w:r>
          </w:p>
          <w:p w14:paraId="39440725" w14:textId="77777777" w:rsidR="008A1499" w:rsidRPr="00A30978" w:rsidRDefault="008A1499" w:rsidP="008A1499">
            <w:pPr>
              <w:pStyle w:val="ACLargeLogo"/>
              <w:rPr>
                <w:sz w:val="22"/>
              </w:rPr>
            </w:pPr>
          </w:p>
        </w:tc>
        <w:tc>
          <w:tcPr>
            <w:tcW w:w="3112" w:type="dxa"/>
          </w:tcPr>
          <w:p w14:paraId="01D2DC5B" w14:textId="7047F776" w:rsidR="008A1499" w:rsidRPr="00A30978" w:rsidRDefault="008A1499" w:rsidP="008A1499">
            <w:pPr>
              <w:pStyle w:val="AEDistrNormal"/>
            </w:pPr>
            <w:r w:rsidRPr="00A30978">
              <w:t xml:space="preserve">Distr. </w:t>
            </w:r>
            <w:r w:rsidR="00604BF5" w:rsidRPr="00A30978">
              <w:t>general</w:t>
            </w:r>
            <w:r w:rsidRPr="00A30978">
              <w:t xml:space="preserve"> </w:t>
            </w:r>
          </w:p>
          <w:p w14:paraId="29965470" w14:textId="77777777" w:rsidR="001138EF" w:rsidRPr="00A30978" w:rsidRDefault="00452AEA" w:rsidP="001138EF">
            <w:pPr>
              <w:pStyle w:val="AEDistrNormal"/>
            </w:pPr>
            <w:r w:rsidRPr="00A30978">
              <w:t>1</w:t>
            </w:r>
            <w:r w:rsidR="00726EB0" w:rsidRPr="00A30978">
              <w:t>2</w:t>
            </w:r>
            <w:r w:rsidR="004305D5" w:rsidRPr="00A30978">
              <w:t xml:space="preserve"> </w:t>
            </w:r>
            <w:r w:rsidR="001138EF" w:rsidRPr="00A30978">
              <w:t xml:space="preserve">de agosto de </w:t>
            </w:r>
            <w:r w:rsidR="000F65DA" w:rsidRPr="00A30978">
              <w:t>202</w:t>
            </w:r>
            <w:r w:rsidR="00C23BE4" w:rsidRPr="00A30978">
              <w:t>6</w:t>
            </w:r>
          </w:p>
          <w:p w14:paraId="261A4777" w14:textId="157A3127" w:rsidR="001138EF" w:rsidRPr="00A30978" w:rsidRDefault="001138EF" w:rsidP="001138EF">
            <w:pPr>
              <w:pStyle w:val="AEDistrNormal"/>
            </w:pPr>
            <w:r w:rsidRPr="00A30978">
              <w:t>Español</w:t>
            </w:r>
          </w:p>
          <w:p w14:paraId="1866567E" w14:textId="0A6C4325" w:rsidR="008A1499" w:rsidRPr="00A30978" w:rsidRDefault="008A1499" w:rsidP="001138EF">
            <w:pPr>
              <w:pStyle w:val="AEDistrNormal"/>
            </w:pPr>
            <w:r w:rsidRPr="00A30978">
              <w:t xml:space="preserve">Original: </w:t>
            </w:r>
            <w:r w:rsidR="001138EF" w:rsidRPr="00A30978">
              <w:t>inglés</w:t>
            </w:r>
            <w:r w:rsidRPr="00A30978">
              <w:t xml:space="preserve"> </w:t>
            </w:r>
          </w:p>
          <w:p w14:paraId="2910EE13" w14:textId="77777777" w:rsidR="008A1499" w:rsidRPr="00A30978" w:rsidRDefault="008A1499" w:rsidP="008A1499">
            <w:pPr>
              <w:pStyle w:val="AEDistrNormal6pt"/>
            </w:pPr>
          </w:p>
        </w:tc>
      </w:tr>
    </w:tbl>
    <w:p w14:paraId="1338BEFC" w14:textId="77777777" w:rsidR="008A1499" w:rsidRPr="00A30978" w:rsidRDefault="008A1499" w:rsidP="008A1499">
      <w:pPr>
        <w:pStyle w:val="AISpacer"/>
        <w:rPr>
          <w:sz w:val="4"/>
          <w:szCs w:val="4"/>
          <w:lang w:val="es-ES"/>
        </w:rP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A30978" w14:paraId="16679B60" w14:textId="77777777" w:rsidTr="008A1499">
        <w:trPr>
          <w:trHeight w:val="57"/>
        </w:trPr>
        <w:tc>
          <w:tcPr>
            <w:tcW w:w="6094" w:type="dxa"/>
          </w:tcPr>
          <w:p w14:paraId="2AD0C85B" w14:textId="77777777" w:rsidR="001138EF" w:rsidRPr="00A30978" w:rsidRDefault="001138EF" w:rsidP="001138EF">
            <w:pPr>
              <w:pStyle w:val="AFCorN12Bold"/>
            </w:pPr>
            <w:r w:rsidRPr="00A30978">
              <w:t>Órgano Subsidiario sobre la Aplicación</w:t>
            </w:r>
          </w:p>
          <w:p w14:paraId="26A310D2" w14:textId="77777777" w:rsidR="001138EF" w:rsidRPr="00A30978" w:rsidRDefault="001138EF" w:rsidP="001138EF">
            <w:pPr>
              <w:pStyle w:val="AFCorNBold"/>
            </w:pPr>
            <w:r w:rsidRPr="00A30978">
              <w:t xml:space="preserve">Séptima reunión </w:t>
            </w:r>
          </w:p>
          <w:p w14:paraId="58C8FFE2" w14:textId="77777777" w:rsidR="001138EF" w:rsidRPr="004B3715" w:rsidRDefault="001138EF" w:rsidP="001138EF">
            <w:pPr>
              <w:pStyle w:val="AFCorNNormal"/>
              <w:rPr>
                <w:lang w:val="pt-PT"/>
              </w:rPr>
            </w:pPr>
            <w:r w:rsidRPr="004B3715">
              <w:rPr>
                <w:lang w:val="pt-PT"/>
              </w:rPr>
              <w:t xml:space="preserve">Nairobi, </w:t>
            </w:r>
            <w:r w:rsidRPr="004B3715">
              <w:rPr>
                <w:snapToGrid w:val="0"/>
                <w:kern w:val="22"/>
                <w:lang w:val="pt-PT"/>
              </w:rPr>
              <w:t>4 a 12 de agosto de 2026</w:t>
            </w:r>
          </w:p>
          <w:p w14:paraId="320D78C3" w14:textId="77777777" w:rsidR="001138EF" w:rsidRPr="00A30978" w:rsidRDefault="001138EF" w:rsidP="001138EF">
            <w:pPr>
              <w:pStyle w:val="AFCorNNormal"/>
            </w:pPr>
            <w:r w:rsidRPr="00A30978">
              <w:t>Tema 4 b) del programa</w:t>
            </w:r>
          </w:p>
          <w:p w14:paraId="44E08C6C" w14:textId="49DEADC0" w:rsidR="008A1499" w:rsidRPr="00A30978" w:rsidRDefault="001138EF" w:rsidP="001138EF">
            <w:pPr>
              <w:pStyle w:val="AFCorNBold"/>
            </w:pPr>
            <w:r w:rsidRPr="00A30978">
              <w:t>Movilización de recursos y mecanismo</w:t>
            </w:r>
            <w:r w:rsidRPr="00A30978">
              <w:br/>
              <w:t>financiero: mecanismo financiero</w:t>
            </w:r>
          </w:p>
        </w:tc>
        <w:tc>
          <w:tcPr>
            <w:tcW w:w="4388" w:type="dxa"/>
          </w:tcPr>
          <w:p w14:paraId="7577F7BA" w14:textId="77777777" w:rsidR="008A1499" w:rsidRPr="00A30978" w:rsidRDefault="008A1499" w:rsidP="008A1499">
            <w:pPr>
              <w:pStyle w:val="CBDNormal"/>
              <w:jc w:val="left"/>
              <w:rPr>
                <w:lang w:val="es-ES"/>
              </w:rPr>
            </w:pPr>
          </w:p>
        </w:tc>
      </w:tr>
    </w:tbl>
    <w:p w14:paraId="52E35C76" w14:textId="31850B84" w:rsidR="00C9161D" w:rsidRPr="00A30978" w:rsidRDefault="00000000" w:rsidP="00726FEE">
      <w:pPr>
        <w:pStyle w:val="CBDTitle"/>
        <w:rPr>
          <w:caps/>
          <w:lang w:val="es-ES"/>
        </w:rPr>
      </w:pPr>
      <w:sdt>
        <w:sdtPr>
          <w:rPr>
            <w:lang w:val="es-ES"/>
          </w:rPr>
          <w:alias w:val="Title"/>
          <w:tag w:val=""/>
          <w:id w:val="772832786"/>
          <w:placeholder>
            <w:docPart w:val="EAE1A53B699D45DFBA72E89B9604761E"/>
          </w:placeholder>
          <w:dataBinding w:prefixMappings="xmlns:ns0='http://purl.org/dc/elements/1.1/' xmlns:ns1='http://schemas.openxmlformats.org/package/2006/metadata/core-properties' " w:xpath="/ns1:coreProperties[1]/ns0:title[1]" w:storeItemID="{6C3C8BC8-F283-45AE-878A-BAB7291924A1}"/>
          <w:text/>
        </w:sdtPr>
        <w:sdtContent>
          <w:r w:rsidR="00604BF5" w:rsidRPr="00A30978">
            <w:rPr>
              <w:lang w:val="es-ES"/>
            </w:rPr>
            <w:t>Recomendación adoptada por el Órgano Subsidiario sobre la Aplicación el 12 de agosto de 2026</w:t>
          </w:r>
        </w:sdtContent>
      </w:sdt>
      <w:r w:rsidR="00604BF5" w:rsidRPr="00A30978">
        <w:rPr>
          <w:lang w:val="es-ES"/>
        </w:rPr>
        <w:t xml:space="preserve"> </w:t>
      </w:r>
    </w:p>
    <w:p w14:paraId="2C60A8A9" w14:textId="18CFCAD2" w:rsidR="00604BF5" w:rsidRPr="00A30978" w:rsidRDefault="00604BF5" w:rsidP="00604BF5">
      <w:pPr>
        <w:pStyle w:val="CBDSubTitle"/>
        <w:rPr>
          <w:b w:val="0"/>
          <w:lang w:val="es-ES"/>
        </w:rPr>
      </w:pPr>
      <w:r w:rsidRPr="00A30978">
        <w:rPr>
          <w:lang w:val="es-ES"/>
        </w:rPr>
        <w:t>7/3.</w:t>
      </w:r>
      <w:r w:rsidRPr="00A30978">
        <w:rPr>
          <w:lang w:val="es-ES"/>
        </w:rPr>
        <w:tab/>
        <w:t>Mecanismo financiero</w:t>
      </w:r>
    </w:p>
    <w:p w14:paraId="348EDF65" w14:textId="77777777" w:rsidR="001138EF" w:rsidRPr="00A30978" w:rsidRDefault="001138EF" w:rsidP="001138EF">
      <w:pPr>
        <w:pStyle w:val="CBDNormalNoNumber"/>
        <w:ind w:firstLine="567"/>
        <w:rPr>
          <w:snapToGrid w:val="0"/>
          <w:lang w:val="es-ES"/>
        </w:rPr>
      </w:pPr>
      <w:r w:rsidRPr="00A30978">
        <w:rPr>
          <w:i/>
          <w:snapToGrid w:val="0"/>
          <w:lang w:val="es-ES"/>
        </w:rPr>
        <w:t>El Órgano Subsidiario sobre la Aplicación</w:t>
      </w:r>
    </w:p>
    <w:p w14:paraId="681CECC9" w14:textId="77777777" w:rsidR="001138EF" w:rsidRPr="00A30978" w:rsidRDefault="001138EF" w:rsidP="001138EF">
      <w:pPr>
        <w:pStyle w:val="CBDNormalNoNumber"/>
        <w:ind w:firstLine="567"/>
        <w:rPr>
          <w:snapToGrid w:val="0"/>
          <w:lang w:val="es-ES"/>
        </w:rPr>
      </w:pPr>
      <w:r w:rsidRPr="00A30978">
        <w:rPr>
          <w:i/>
          <w:snapToGrid w:val="0"/>
          <w:lang w:val="es-ES"/>
        </w:rPr>
        <w:t>Recomienda</w:t>
      </w:r>
      <w:r w:rsidRPr="00A30978">
        <w:rPr>
          <w:snapToGrid w:val="0"/>
          <w:lang w:val="es-ES"/>
        </w:rPr>
        <w:t xml:space="preserve"> que, en su 17ª reunión, la Conferencia de las Partes adopte una decisión </w:t>
      </w:r>
      <w:r w:rsidRPr="00A30978">
        <w:rPr>
          <w:lang w:val="es-ES"/>
        </w:rPr>
        <w:t>sobre el mecanismo financiero que incluya los siguientes elementos</w:t>
      </w:r>
      <w:r w:rsidRPr="00A30978">
        <w:rPr>
          <w:rStyle w:val="FootnoteReference"/>
          <w:snapToGrid w:val="0"/>
          <w:lang w:val="es-ES"/>
        </w:rPr>
        <w:footnoteReference w:id="1"/>
      </w:r>
      <w:r w:rsidRPr="00A30978">
        <w:rPr>
          <w:snapToGrid w:val="0"/>
          <w:lang w:val="es-ES"/>
        </w:rPr>
        <w:t>:</w:t>
      </w:r>
    </w:p>
    <w:p w14:paraId="38B4DA70" w14:textId="77777777" w:rsidR="001138EF" w:rsidRPr="00A30978" w:rsidRDefault="001138EF" w:rsidP="001138EF">
      <w:pPr>
        <w:pStyle w:val="CBDNormalNoNumber"/>
        <w:tabs>
          <w:tab w:val="clear" w:pos="567"/>
        </w:tabs>
        <w:ind w:left="1134" w:firstLine="567"/>
        <w:rPr>
          <w:snapToGrid w:val="0"/>
          <w:lang w:val="es-ES"/>
        </w:rPr>
      </w:pPr>
      <w:r w:rsidRPr="00A30978">
        <w:rPr>
          <w:i/>
          <w:snapToGrid w:val="0"/>
          <w:lang w:val="es-ES"/>
        </w:rPr>
        <w:t>La Conferencia de las Partes</w:t>
      </w:r>
    </w:p>
    <w:p w14:paraId="0D2CBCC7" w14:textId="77777777" w:rsidR="001138EF" w:rsidRPr="00A30978" w:rsidRDefault="001138EF" w:rsidP="001138EF">
      <w:pPr>
        <w:pStyle w:val="CBDNormalNoNumber"/>
        <w:tabs>
          <w:tab w:val="clear" w:pos="567"/>
        </w:tabs>
        <w:ind w:left="1134" w:firstLine="567"/>
        <w:rPr>
          <w:lang w:val="es-ES"/>
        </w:rPr>
      </w:pPr>
      <w:r w:rsidRPr="00A30978">
        <w:rPr>
          <w:lang w:val="es-ES"/>
        </w:rPr>
        <w:t>[1.</w:t>
      </w:r>
      <w:r w:rsidRPr="00A30978">
        <w:rPr>
          <w:lang w:val="es-ES"/>
        </w:rPr>
        <w:tab/>
        <w:t>[</w:t>
      </w:r>
      <w:r w:rsidRPr="00A30978">
        <w:rPr>
          <w:i/>
          <w:iCs/>
          <w:lang w:val="es-ES"/>
        </w:rPr>
        <w:t>Acoge con satisfacción</w:t>
      </w:r>
      <w:r w:rsidRPr="00A30978">
        <w:rPr>
          <w:lang w:val="es-ES"/>
        </w:rPr>
        <w:t>][</w:t>
      </w:r>
      <w:r w:rsidRPr="00A30978">
        <w:rPr>
          <w:i/>
          <w:iCs/>
          <w:lang w:val="es-ES"/>
        </w:rPr>
        <w:t>Reconoce</w:t>
      </w:r>
      <w:r w:rsidRPr="00A30978">
        <w:rPr>
          <w:lang w:val="es-ES"/>
        </w:rPr>
        <w:t>][</w:t>
      </w:r>
      <w:r w:rsidRPr="00A30978">
        <w:rPr>
          <w:i/>
          <w:iCs/>
          <w:lang w:val="es-ES"/>
        </w:rPr>
        <w:t>Observa con agradecimiento</w:t>
      </w:r>
      <w:r w:rsidRPr="00A30978">
        <w:rPr>
          <w:lang w:val="es-ES"/>
        </w:rPr>
        <w:t>] los compromisos asumidos, a fecha de 30 de mayo de 2026, para la novena reposición del Fondo Fiduciario del Fondo para el Medio Ambiente Mundial por parte de los países participantes, a saber: Alemania, Australia, Austria, Bélgica, Brasil, Canadá, China, Côte d’Ivoire, Eslovenia, Francia, India, Irlanda, Italia, Japón, Luxemburgo, México, Noruega, Nueva Zelandia, Países Bajos (Reino de los), Sudáfrica, Suiza y Uzbekistán, que ascendían a aproximadamente 3.900 millones de dólares, utilizando los tipos de cambio de referencia acordados para el período de reposición</w:t>
      </w:r>
      <w:r w:rsidRPr="00A30978">
        <w:rPr>
          <w:vertAlign w:val="superscript"/>
          <w:lang w:val="es-ES"/>
        </w:rPr>
        <w:footnoteReference w:id="2"/>
      </w:r>
      <w:r w:rsidRPr="00A30978">
        <w:rPr>
          <w:lang w:val="es-ES"/>
        </w:rPr>
        <w:t>;]</w:t>
      </w:r>
    </w:p>
    <w:p w14:paraId="0852D9B7" w14:textId="42B0DEDF" w:rsidR="001138EF" w:rsidRPr="00A30978" w:rsidRDefault="001138EF" w:rsidP="001138EF">
      <w:pPr>
        <w:pStyle w:val="CBDNormalNoNumber"/>
        <w:tabs>
          <w:tab w:val="clear" w:pos="567"/>
        </w:tabs>
        <w:ind w:left="1134" w:firstLine="567"/>
        <w:rPr>
          <w:lang w:val="es-ES"/>
        </w:rPr>
      </w:pPr>
      <w:r w:rsidRPr="00A30978">
        <w:rPr>
          <w:lang w:val="es-ES"/>
        </w:rPr>
        <w:t>[2.</w:t>
      </w:r>
      <w:r w:rsidR="00626DD3" w:rsidRPr="00A30978">
        <w:rPr>
          <w:lang w:val="es-ES"/>
        </w:rPr>
        <w:tab/>
      </w:r>
      <w:r w:rsidRPr="00A30978">
        <w:rPr>
          <w:i/>
          <w:iCs/>
          <w:lang w:val="es-ES"/>
        </w:rPr>
        <w:t>Observa con preocupación</w:t>
      </w:r>
      <w:r w:rsidRPr="00A30978">
        <w:rPr>
          <w:lang w:val="es-ES"/>
        </w:rPr>
        <w:t xml:space="preserve"> que </w:t>
      </w:r>
      <w:r w:rsidR="005434E7" w:rsidRPr="00A30978">
        <w:rPr>
          <w:lang w:val="es-ES"/>
        </w:rPr>
        <w:t xml:space="preserve">la cantidad de 3.900 millones de dólares procede </w:t>
      </w:r>
      <w:r w:rsidRPr="00A30978">
        <w:rPr>
          <w:lang w:val="es-ES"/>
        </w:rPr>
        <w:t xml:space="preserve">únicamente </w:t>
      </w:r>
      <w:r w:rsidR="005434E7" w:rsidRPr="00A30978">
        <w:rPr>
          <w:lang w:val="es-ES"/>
        </w:rPr>
        <w:t>de</w:t>
      </w:r>
      <w:r w:rsidRPr="00A30978">
        <w:rPr>
          <w:lang w:val="es-ES"/>
        </w:rPr>
        <w:t>l 50 % de las Partes que son países desarrollados</w:t>
      </w:r>
      <w:r w:rsidR="005434E7" w:rsidRPr="00A30978">
        <w:rPr>
          <w:lang w:val="es-ES"/>
        </w:rPr>
        <w:t>,</w:t>
      </w:r>
      <w:r w:rsidRPr="00A30978">
        <w:rPr>
          <w:lang w:val="es-ES"/>
        </w:rPr>
        <w:t xml:space="preserve"> y agradece las contribuciones de las Partes que son países en desarrollo, </w:t>
      </w:r>
      <w:r w:rsidR="00B27827" w:rsidRPr="00A30978">
        <w:rPr>
          <w:lang w:val="es-ES"/>
        </w:rPr>
        <w:t>a saber</w:t>
      </w:r>
      <w:r w:rsidR="00AC0BC9" w:rsidRPr="00A30978">
        <w:rPr>
          <w:lang w:val="es-ES"/>
        </w:rPr>
        <w:t xml:space="preserve">: </w:t>
      </w:r>
      <w:r w:rsidRPr="00A30978">
        <w:rPr>
          <w:lang w:val="es-ES"/>
        </w:rPr>
        <w:t xml:space="preserve">Brasil, </w:t>
      </w:r>
      <w:r w:rsidR="005434E7" w:rsidRPr="00A30978">
        <w:rPr>
          <w:lang w:val="es-ES"/>
        </w:rPr>
        <w:t xml:space="preserve">China, </w:t>
      </w:r>
      <w:r w:rsidR="00B27827" w:rsidRPr="00A30978">
        <w:rPr>
          <w:lang w:val="es-ES"/>
        </w:rPr>
        <w:t>Côte d’Ivoire</w:t>
      </w:r>
      <w:r w:rsidRPr="00A30978">
        <w:rPr>
          <w:lang w:val="es-ES"/>
        </w:rPr>
        <w:t>, India, México</w:t>
      </w:r>
      <w:r w:rsidR="00B27827" w:rsidRPr="00A30978">
        <w:rPr>
          <w:lang w:val="es-ES"/>
        </w:rPr>
        <w:t>,</w:t>
      </w:r>
      <w:r w:rsidRPr="00A30978">
        <w:rPr>
          <w:lang w:val="es-ES"/>
        </w:rPr>
        <w:t xml:space="preserve"> Sudáfrica y Uzbekistán</w:t>
      </w:r>
      <w:r w:rsidRPr="00A30978">
        <w:rPr>
          <w:vertAlign w:val="superscript"/>
          <w:lang w:val="es-ES"/>
        </w:rPr>
        <w:footnoteReference w:id="3"/>
      </w:r>
      <w:r w:rsidRPr="00A30978">
        <w:rPr>
          <w:lang w:val="es-ES"/>
        </w:rPr>
        <w:t xml:space="preserve">;] </w:t>
      </w:r>
    </w:p>
    <w:p w14:paraId="6D76F687" w14:textId="69EFD4DA" w:rsidR="001138EF" w:rsidRPr="00A30978" w:rsidRDefault="001138EF" w:rsidP="001138EF">
      <w:pPr>
        <w:pStyle w:val="CBDNormalNoNumber"/>
        <w:tabs>
          <w:tab w:val="clear" w:pos="567"/>
        </w:tabs>
        <w:ind w:left="1134" w:firstLine="567"/>
        <w:rPr>
          <w:lang w:val="es-ES"/>
        </w:rPr>
      </w:pPr>
      <w:r w:rsidRPr="00A30978">
        <w:rPr>
          <w:lang w:val="es-ES"/>
        </w:rPr>
        <w:t>[3.</w:t>
      </w:r>
      <w:r w:rsidR="00626DD3" w:rsidRPr="00A30978">
        <w:rPr>
          <w:lang w:val="es-ES"/>
        </w:rPr>
        <w:tab/>
      </w:r>
      <w:r w:rsidRPr="00A30978">
        <w:rPr>
          <w:lang w:val="es-ES"/>
        </w:rPr>
        <w:t>[</w:t>
      </w:r>
      <w:r w:rsidRPr="00A30978">
        <w:rPr>
          <w:i/>
          <w:iCs/>
          <w:lang w:val="es-ES"/>
        </w:rPr>
        <w:t>Observa con gran preocupación</w:t>
      </w:r>
      <w:r w:rsidRPr="00A30978">
        <w:rPr>
          <w:lang w:val="es-ES"/>
        </w:rPr>
        <w:t xml:space="preserve">] que </w:t>
      </w:r>
      <w:r w:rsidR="00C33BAE" w:rsidRPr="00A30978">
        <w:rPr>
          <w:lang w:val="es-ES"/>
        </w:rPr>
        <w:t>[</w:t>
      </w:r>
      <w:r w:rsidRPr="00A30978">
        <w:rPr>
          <w:lang w:val="es-ES"/>
        </w:rPr>
        <w:t>la</w:t>
      </w:r>
      <w:r w:rsidR="00002053" w:rsidRPr="00A30978">
        <w:rPr>
          <w:lang w:val="es-ES"/>
        </w:rPr>
        <w:t xml:space="preserve">s negociaciones para la </w:t>
      </w:r>
      <w:r w:rsidRPr="00A30978">
        <w:rPr>
          <w:lang w:val="es-ES"/>
        </w:rPr>
        <w:t xml:space="preserve">novena reposición del </w:t>
      </w:r>
      <w:r w:rsidR="00002053" w:rsidRPr="00A30978">
        <w:rPr>
          <w:lang w:val="es-ES"/>
        </w:rPr>
        <w:t xml:space="preserve">Fondo para el Medio Ambiente Mundial </w:t>
      </w:r>
      <w:r w:rsidRPr="00A30978">
        <w:rPr>
          <w:lang w:val="es-ES"/>
        </w:rPr>
        <w:t>concluyó con un</w:t>
      </w:r>
      <w:r w:rsidR="005434E7" w:rsidRPr="00A30978">
        <w:rPr>
          <w:lang w:val="es-ES"/>
        </w:rPr>
        <w:t>a reducción del</w:t>
      </w:r>
      <w:r w:rsidRPr="00A30978">
        <w:rPr>
          <w:lang w:val="es-ES"/>
        </w:rPr>
        <w:t xml:space="preserve"> 27 % </w:t>
      </w:r>
      <w:r w:rsidR="004646FB" w:rsidRPr="00A30978">
        <w:rPr>
          <w:lang w:val="es-ES"/>
        </w:rPr>
        <w:t xml:space="preserve">en comparación con </w:t>
      </w:r>
      <w:r w:rsidR="00002053" w:rsidRPr="00A30978">
        <w:rPr>
          <w:lang w:val="es-ES"/>
        </w:rPr>
        <w:t>el</w:t>
      </w:r>
      <w:r w:rsidRPr="00A30978">
        <w:rPr>
          <w:lang w:val="es-ES"/>
        </w:rPr>
        <w:t xml:space="preserve"> octav</w:t>
      </w:r>
      <w:r w:rsidR="00002053" w:rsidRPr="00A30978">
        <w:rPr>
          <w:lang w:val="es-ES"/>
        </w:rPr>
        <w:t xml:space="preserve">o período de </w:t>
      </w:r>
      <w:r w:rsidRPr="00A30978">
        <w:rPr>
          <w:lang w:val="es-ES"/>
        </w:rPr>
        <w:t>reposición</w:t>
      </w:r>
      <w:r w:rsidR="00086E83" w:rsidRPr="00A30978">
        <w:rPr>
          <w:lang w:val="es-ES"/>
        </w:rPr>
        <w:t>,</w:t>
      </w:r>
      <w:r w:rsidR="00263A96" w:rsidRPr="00A30978">
        <w:rPr>
          <w:lang w:val="es-ES"/>
        </w:rPr>
        <w:t xml:space="preserve"> y que</w:t>
      </w:r>
      <w:r w:rsidR="00946308" w:rsidRPr="00A30978">
        <w:rPr>
          <w:lang w:val="es-ES"/>
        </w:rPr>
        <w:t xml:space="preserve"> </w:t>
      </w:r>
      <w:r w:rsidR="00263A96" w:rsidRPr="00A30978">
        <w:rPr>
          <w:lang w:val="es-ES"/>
        </w:rPr>
        <w:t>dicha</w:t>
      </w:r>
      <w:r w:rsidR="00946308" w:rsidRPr="00A30978">
        <w:rPr>
          <w:lang w:val="es-ES"/>
        </w:rPr>
        <w:t xml:space="preserve"> </w:t>
      </w:r>
      <w:r w:rsidRPr="00A30978">
        <w:rPr>
          <w:lang w:val="es-ES"/>
        </w:rPr>
        <w:t>reducción se produce en un momento en el que se espera que las Partes aceleren la implementación del Marco Mundial de Biodiversidad de Kunming-Montreal</w:t>
      </w:r>
      <w:r w:rsidR="00263A96" w:rsidRPr="00A30978">
        <w:rPr>
          <w:rStyle w:val="FootnoteReference"/>
          <w:lang w:val="es-ES"/>
        </w:rPr>
        <w:footnoteReference w:id="4"/>
      </w:r>
      <w:r w:rsidR="00086E83" w:rsidRPr="00A30978">
        <w:rPr>
          <w:lang w:val="es-ES"/>
        </w:rPr>
        <w:t>]</w:t>
      </w:r>
      <w:r w:rsidRPr="00A30978">
        <w:rPr>
          <w:lang w:val="es-ES"/>
        </w:rPr>
        <w:t>[el nivel general de los recursos sigue siendo insuficiente a la luz de</w:t>
      </w:r>
      <w:r w:rsidR="00626DD3" w:rsidRPr="00A30978">
        <w:rPr>
          <w:lang w:val="es-ES"/>
        </w:rPr>
        <w:t xml:space="preserve">l alcance </w:t>
      </w:r>
      <w:r w:rsidRPr="00A30978">
        <w:rPr>
          <w:lang w:val="es-ES"/>
        </w:rPr>
        <w:t xml:space="preserve">de las necesidades </w:t>
      </w:r>
      <w:r w:rsidR="00263A96" w:rsidRPr="00A30978">
        <w:rPr>
          <w:lang w:val="es-ES"/>
        </w:rPr>
        <w:t xml:space="preserve">para implementar </w:t>
      </w:r>
      <w:r w:rsidRPr="00A30978">
        <w:rPr>
          <w:lang w:val="es-ES"/>
        </w:rPr>
        <w:t>el Convenio</w:t>
      </w:r>
      <w:r w:rsidR="00263A96" w:rsidRPr="00A30978">
        <w:rPr>
          <w:lang w:val="es-ES"/>
        </w:rPr>
        <w:t xml:space="preserve"> sobre la </w:t>
      </w:r>
      <w:r w:rsidR="00263A96" w:rsidRPr="00A30978">
        <w:rPr>
          <w:lang w:val="es-ES"/>
        </w:rPr>
        <w:lastRenderedPageBreak/>
        <w:t>Diversidad Biológica</w:t>
      </w:r>
      <w:r w:rsidR="00263A96" w:rsidRPr="00A30978">
        <w:rPr>
          <w:rStyle w:val="FootnoteReference"/>
          <w:lang w:val="es-ES"/>
        </w:rPr>
        <w:footnoteReference w:id="5"/>
      </w:r>
      <w:r w:rsidR="00263A96" w:rsidRPr="00A30978">
        <w:rPr>
          <w:lang w:val="es-ES"/>
        </w:rPr>
        <w:t xml:space="preserve"> y</w:t>
      </w:r>
      <w:r w:rsidRPr="00A30978">
        <w:rPr>
          <w:lang w:val="es-ES"/>
        </w:rPr>
        <w:t xml:space="preserve"> su</w:t>
      </w:r>
      <w:r w:rsidR="00263A96" w:rsidRPr="00A30978">
        <w:rPr>
          <w:lang w:val="es-ES"/>
        </w:rPr>
        <w:t>s</w:t>
      </w:r>
      <w:r w:rsidRPr="00A30978">
        <w:rPr>
          <w:lang w:val="es-ES"/>
        </w:rPr>
        <w:t xml:space="preserve"> Protocolo</w:t>
      </w:r>
      <w:r w:rsidR="00263A96" w:rsidRPr="00A30978">
        <w:rPr>
          <w:lang w:val="es-ES"/>
        </w:rPr>
        <w:t>s</w:t>
      </w:r>
      <w:r w:rsidRPr="00A30978">
        <w:rPr>
          <w:lang w:val="es-ES"/>
        </w:rPr>
        <w:t xml:space="preserve"> y el Marco Mundial de Biodiversidad de Kunming</w:t>
      </w:r>
      <w:r w:rsidR="00E050B4" w:rsidRPr="00A30978">
        <w:rPr>
          <w:lang w:val="es-ES"/>
        </w:rPr>
        <w:noBreakHyphen/>
      </w:r>
      <w:r w:rsidRPr="00A30978">
        <w:rPr>
          <w:lang w:val="es-ES"/>
        </w:rPr>
        <w:t xml:space="preserve">Montreal, en particular la meta 19 a);]] </w:t>
      </w:r>
    </w:p>
    <w:p w14:paraId="07DC89F7" w14:textId="2696DF64" w:rsidR="001138EF" w:rsidRPr="00A30978" w:rsidRDefault="001138EF" w:rsidP="001138EF">
      <w:pPr>
        <w:pStyle w:val="CBDNormalNoNumber"/>
        <w:tabs>
          <w:tab w:val="clear" w:pos="567"/>
        </w:tabs>
        <w:ind w:left="1134" w:firstLine="567"/>
        <w:rPr>
          <w:lang w:val="es-ES"/>
        </w:rPr>
      </w:pPr>
      <w:r w:rsidRPr="00A30978">
        <w:rPr>
          <w:lang w:val="es-ES"/>
        </w:rPr>
        <w:t>4.</w:t>
      </w:r>
      <w:r w:rsidR="00626DD3" w:rsidRPr="00A30978">
        <w:rPr>
          <w:lang w:val="es-ES"/>
        </w:rPr>
        <w:tab/>
      </w:r>
      <w:r w:rsidRPr="00A30978">
        <w:rPr>
          <w:iCs/>
          <w:lang w:val="es-ES"/>
        </w:rPr>
        <w:t>[</w:t>
      </w:r>
      <w:r w:rsidRPr="00A30978">
        <w:rPr>
          <w:i/>
          <w:lang w:val="es-ES"/>
        </w:rPr>
        <w:t>Insta</w:t>
      </w:r>
      <w:r w:rsidRPr="00A30978">
        <w:rPr>
          <w:iCs/>
          <w:lang w:val="es-ES"/>
        </w:rPr>
        <w:t>][</w:t>
      </w:r>
      <w:r w:rsidRPr="00A30978">
        <w:rPr>
          <w:i/>
          <w:lang w:val="es-ES"/>
        </w:rPr>
        <w:t>Pide</w:t>
      </w:r>
      <w:r w:rsidRPr="00A30978">
        <w:rPr>
          <w:iCs/>
          <w:lang w:val="es-ES"/>
        </w:rPr>
        <w:t>]</w:t>
      </w:r>
      <w:r w:rsidRPr="00A30978">
        <w:rPr>
          <w:i/>
          <w:lang w:val="es-ES"/>
        </w:rPr>
        <w:t xml:space="preserve"> </w:t>
      </w:r>
      <w:r w:rsidRPr="00A30978">
        <w:rPr>
          <w:lang w:val="es-ES"/>
        </w:rPr>
        <w:t>a las Partes que son países desarrollados, e invita a otras Partes que asumen voluntariamente las obligaciones de las Partes que son países desarrollados y otros países, a que aporten contribuciones para la novena reposición del Fondo Fiduciario del Fondo para el Medio Ambiente Mundial en apoyo de la plena implementación del Marco y de conformidad con las disposiciones del artículo 20 del Convenio;</w:t>
      </w:r>
    </w:p>
    <w:p w14:paraId="32A57204" w14:textId="77777777" w:rsidR="001138EF" w:rsidRPr="00A30978" w:rsidRDefault="001138EF" w:rsidP="001138EF">
      <w:pPr>
        <w:pStyle w:val="CBDNormalNoNumber"/>
        <w:tabs>
          <w:tab w:val="clear" w:pos="567"/>
        </w:tabs>
        <w:ind w:left="1134" w:firstLine="567"/>
        <w:rPr>
          <w:lang w:val="es-ES"/>
        </w:rPr>
      </w:pPr>
      <w:r w:rsidRPr="00A30978">
        <w:rPr>
          <w:lang w:val="es-ES"/>
        </w:rPr>
        <w:t>5.</w:t>
      </w:r>
      <w:r w:rsidRPr="00A30978">
        <w:rPr>
          <w:lang w:val="es-ES"/>
        </w:rPr>
        <w:tab/>
      </w:r>
      <w:r w:rsidRPr="00A30978">
        <w:rPr>
          <w:i/>
          <w:lang w:val="es-ES"/>
        </w:rPr>
        <w:t xml:space="preserve">Acoge con satisfacción </w:t>
      </w:r>
      <w:r w:rsidRPr="00A30978">
        <w:rPr>
          <w:lang w:val="es-ES"/>
        </w:rPr>
        <w:t>el informe del Consejo del Fondo para el Medio Ambiente Mundial para la 17ª reunión de la Conferencia de las Partes</w:t>
      </w:r>
      <w:r w:rsidRPr="00A30978">
        <w:rPr>
          <w:rStyle w:val="FootnoteReference"/>
          <w:lang w:val="es-ES"/>
        </w:rPr>
        <w:footnoteReference w:id="6"/>
      </w:r>
      <w:r w:rsidRPr="00A30978">
        <w:rPr>
          <w:lang w:val="es-ES"/>
        </w:rPr>
        <w:t>;</w:t>
      </w:r>
    </w:p>
    <w:p w14:paraId="084FDCE3" w14:textId="7581EF24" w:rsidR="00934FFD" w:rsidRPr="00A30978" w:rsidRDefault="001138EF" w:rsidP="001138EF">
      <w:pPr>
        <w:pStyle w:val="CBDNormalNoNumber"/>
        <w:tabs>
          <w:tab w:val="clear" w:pos="567"/>
        </w:tabs>
        <w:ind w:left="1134" w:firstLine="567"/>
        <w:rPr>
          <w:lang w:val="es-ES"/>
        </w:rPr>
      </w:pPr>
      <w:r w:rsidRPr="00A30978">
        <w:rPr>
          <w:lang w:val="es-ES"/>
        </w:rPr>
        <w:t xml:space="preserve">6. </w:t>
      </w:r>
      <w:r w:rsidR="00626DD3" w:rsidRPr="00A30978">
        <w:rPr>
          <w:lang w:val="es-ES"/>
        </w:rPr>
        <w:tab/>
      </w:r>
      <w:r w:rsidRPr="00A30978">
        <w:rPr>
          <w:i/>
          <w:iCs/>
          <w:lang w:val="es-ES"/>
        </w:rPr>
        <w:t>Acoge con satisfacción también</w:t>
      </w:r>
      <w:r w:rsidRPr="00A30978">
        <w:rPr>
          <w:lang w:val="es-ES"/>
        </w:rPr>
        <w:t xml:space="preserve"> el desglose mejorado de la cofinanciación por fuente en el informe </w:t>
      </w:r>
      <w:r w:rsidR="00934FFD" w:rsidRPr="00A30978">
        <w:rPr>
          <w:lang w:val="es-ES"/>
        </w:rPr>
        <w:t xml:space="preserve">del Consejo del </w:t>
      </w:r>
      <w:r w:rsidRPr="00A30978">
        <w:rPr>
          <w:lang w:val="es-ES"/>
        </w:rPr>
        <w:t>Fondo para el Medio Ambiente Mundial</w:t>
      </w:r>
      <w:r w:rsidR="00626DD3" w:rsidRPr="00A30978">
        <w:rPr>
          <w:lang w:val="es-ES"/>
        </w:rPr>
        <w:t xml:space="preserve"> y alienta al Fondo</w:t>
      </w:r>
      <w:r w:rsidRPr="00A30978">
        <w:rPr>
          <w:lang w:val="es-ES"/>
        </w:rPr>
        <w:t xml:space="preserve"> a que continúe mejorando la transparencia y el nivel de detalle de los informes futuros sobre las </w:t>
      </w:r>
      <w:r w:rsidR="00934FFD" w:rsidRPr="00A30978">
        <w:rPr>
          <w:lang w:val="es-ES"/>
        </w:rPr>
        <w:t>diversas</w:t>
      </w:r>
      <w:r w:rsidRPr="00A30978">
        <w:rPr>
          <w:lang w:val="es-ES"/>
        </w:rPr>
        <w:t xml:space="preserve"> fuentes de cofinanciación;</w:t>
      </w:r>
    </w:p>
    <w:p w14:paraId="6598F25B" w14:textId="260AB04C" w:rsidR="001138EF" w:rsidRPr="00A30978" w:rsidRDefault="001138EF" w:rsidP="001138EF">
      <w:pPr>
        <w:pStyle w:val="CBDNormalNoNumber"/>
        <w:tabs>
          <w:tab w:val="clear" w:pos="567"/>
        </w:tabs>
        <w:ind w:left="1134" w:firstLine="567"/>
        <w:rPr>
          <w:lang w:val="es-ES"/>
        </w:rPr>
      </w:pPr>
      <w:r w:rsidRPr="00A30978">
        <w:rPr>
          <w:lang w:val="es-ES"/>
        </w:rPr>
        <w:t>7.</w:t>
      </w:r>
      <w:r w:rsidRPr="00A30978">
        <w:rPr>
          <w:lang w:val="es-ES"/>
        </w:rPr>
        <w:tab/>
      </w:r>
      <w:r w:rsidRPr="00A30978">
        <w:rPr>
          <w:i/>
          <w:lang w:val="es-ES"/>
        </w:rPr>
        <w:t>Observa con agradecimiento</w:t>
      </w:r>
      <w:r w:rsidRPr="00A30978">
        <w:rPr>
          <w:lang w:val="es-ES"/>
        </w:rPr>
        <w:t xml:space="preserve"> que las orientaciones programáticas para el noveno período de reposición se han diseñado para cumplir todos los elementos del marco cuatrienal de prioridades programáticas orientado a la obtención de resultados del Convenio y su</w:t>
      </w:r>
      <w:r w:rsidR="00371EC2" w:rsidRPr="00A30978">
        <w:rPr>
          <w:lang w:val="es-ES"/>
        </w:rPr>
        <w:t>s</w:t>
      </w:r>
      <w:r w:rsidRPr="00A30978">
        <w:rPr>
          <w:lang w:val="es-ES"/>
        </w:rPr>
        <w:t xml:space="preserve"> Protocolo</w:t>
      </w:r>
      <w:r w:rsidR="00371EC2" w:rsidRPr="00A30978">
        <w:rPr>
          <w:lang w:val="es-ES"/>
        </w:rPr>
        <w:t>s</w:t>
      </w:r>
      <w:r w:rsidRPr="00A30978">
        <w:rPr>
          <w:lang w:val="es-ES"/>
        </w:rPr>
        <w:t xml:space="preserve"> </w:t>
      </w:r>
      <w:r w:rsidR="00371EC2" w:rsidRPr="00A30978">
        <w:rPr>
          <w:lang w:val="es-ES"/>
        </w:rPr>
        <w:t xml:space="preserve">para el noveno período de reposición </w:t>
      </w:r>
      <w:r w:rsidRPr="00A30978">
        <w:rPr>
          <w:lang w:val="es-ES"/>
        </w:rPr>
        <w:t>adoptado en la 16</w:t>
      </w:r>
      <w:r w:rsidRPr="00A30978">
        <w:rPr>
          <w:vertAlign w:val="superscript"/>
          <w:lang w:val="es-ES"/>
        </w:rPr>
        <w:t>a</w:t>
      </w:r>
      <w:r w:rsidRPr="00A30978">
        <w:rPr>
          <w:lang w:val="es-ES"/>
        </w:rPr>
        <w:t xml:space="preserve"> reunión de la Conferencia de las Partes</w:t>
      </w:r>
      <w:r w:rsidR="00371EC2" w:rsidRPr="00A30978">
        <w:rPr>
          <w:rStyle w:val="FootnoteReference"/>
          <w:lang w:val="es-ES"/>
        </w:rPr>
        <w:footnoteReference w:id="7"/>
      </w:r>
      <w:r w:rsidRPr="00A30978">
        <w:rPr>
          <w:lang w:val="es-ES"/>
        </w:rPr>
        <w:t>, lo que refleja la respuesta efectiva a las orientaciones proporcionadas por la Conferencia de las Partes;</w:t>
      </w:r>
    </w:p>
    <w:p w14:paraId="3796750F" w14:textId="65E67507" w:rsidR="001138EF" w:rsidRPr="00A30978" w:rsidRDefault="001138EF" w:rsidP="001138EF">
      <w:pPr>
        <w:pStyle w:val="CBDNormalNoNumber"/>
        <w:tabs>
          <w:tab w:val="clear" w:pos="567"/>
        </w:tabs>
        <w:ind w:left="1134" w:firstLine="567"/>
        <w:rPr>
          <w:lang w:val="es-ES"/>
        </w:rPr>
      </w:pPr>
      <w:r w:rsidRPr="00A30978">
        <w:rPr>
          <w:lang w:val="es-ES"/>
        </w:rPr>
        <w:t>8.</w:t>
      </w:r>
      <w:r w:rsidRPr="00A30978">
        <w:rPr>
          <w:lang w:val="es-ES"/>
        </w:rPr>
        <w:tab/>
      </w:r>
      <w:r w:rsidRPr="00A30978">
        <w:rPr>
          <w:i/>
          <w:iCs/>
          <w:lang w:val="es-ES"/>
        </w:rPr>
        <w:t>Acoge con satisfacción</w:t>
      </w:r>
      <w:r w:rsidRPr="00A30978">
        <w:rPr>
          <w:lang w:val="es-ES"/>
        </w:rPr>
        <w:t xml:space="preserve"> la asignación del 35 % de los recursos para el noveno período de reposición a la esfera de actividad de la biodiversidad, </w:t>
      </w:r>
      <w:r w:rsidR="00371EC2" w:rsidRPr="00A30978">
        <w:rPr>
          <w:lang w:val="es-ES"/>
        </w:rPr>
        <w:t xml:space="preserve">que es </w:t>
      </w:r>
      <w:r w:rsidRPr="00A30978">
        <w:rPr>
          <w:lang w:val="es-ES"/>
        </w:rPr>
        <w:t xml:space="preserve">la mayor esfera de actividad, y el objetivo de </w:t>
      </w:r>
      <w:r w:rsidR="00091A7E" w:rsidRPr="00A30978">
        <w:rPr>
          <w:lang w:val="es-ES"/>
        </w:rPr>
        <w:t xml:space="preserve">destinar </w:t>
      </w:r>
      <w:r w:rsidRPr="00A30978">
        <w:rPr>
          <w:lang w:val="es-ES"/>
        </w:rPr>
        <w:t>al menos el 70 % de la financiación a la biodiversidad</w:t>
      </w:r>
      <w:r w:rsidR="00371EC2" w:rsidRPr="00A30978">
        <w:rPr>
          <w:lang w:val="es-ES"/>
        </w:rPr>
        <w:t xml:space="preserve"> durante ese período</w:t>
      </w:r>
      <w:r w:rsidRPr="00A30978">
        <w:rPr>
          <w:lang w:val="es-ES"/>
        </w:rPr>
        <w:t>, de acuerdo con la metodología de los marcadores de Río</w:t>
      </w:r>
      <w:r w:rsidR="00091A7E" w:rsidRPr="00A30978">
        <w:rPr>
          <w:lang w:val="es-ES"/>
        </w:rPr>
        <w:t xml:space="preserve"> del Comité de Ayuda al Desarrollo de la Organización para la Cooperación y el Desarrollo Económicos</w:t>
      </w:r>
      <w:r w:rsidRPr="00A30978">
        <w:rPr>
          <w:lang w:val="es-ES"/>
        </w:rPr>
        <w:t>;</w:t>
      </w:r>
    </w:p>
    <w:p w14:paraId="22159EC9" w14:textId="05D74029" w:rsidR="001138EF" w:rsidRPr="00A30978" w:rsidRDefault="001138EF" w:rsidP="001138EF">
      <w:pPr>
        <w:pStyle w:val="CBDNormalNoNumber"/>
        <w:tabs>
          <w:tab w:val="clear" w:pos="567"/>
        </w:tabs>
        <w:ind w:left="1134" w:firstLine="567"/>
        <w:rPr>
          <w:lang w:val="es-ES"/>
        </w:rPr>
      </w:pPr>
      <w:r w:rsidRPr="00A30978">
        <w:rPr>
          <w:lang w:val="es-ES"/>
        </w:rPr>
        <w:t>9.</w:t>
      </w:r>
      <w:r w:rsidRPr="00A30978">
        <w:rPr>
          <w:i/>
          <w:lang w:val="es-ES"/>
        </w:rPr>
        <w:tab/>
        <w:t>Acoge con satisfacción también</w:t>
      </w:r>
      <w:r w:rsidRPr="00A30978">
        <w:rPr>
          <w:lang w:val="es-ES"/>
        </w:rPr>
        <w:t xml:space="preserve"> la inclusión en las orientaciones programáticas y las recomendaciones de políticas del Fondo para el Medio Ambiente Mundial para el noveno período de reposición de la iniciativa de conservación para los pueblos indígenas y las comunidades locales</w:t>
      </w:r>
      <w:r w:rsidRPr="00A30978">
        <w:rPr>
          <w:rStyle w:val="FootnoteReference"/>
          <w:lang w:val="es-ES" w:eastAsia="zh-CN"/>
        </w:rPr>
        <w:footnoteReference w:id="8"/>
      </w:r>
      <w:r w:rsidRPr="00A30978">
        <w:rPr>
          <w:lang w:val="es-ES"/>
        </w:rPr>
        <w:t xml:space="preserve">, un objetivo aspiracional de la programación del 20 % </w:t>
      </w:r>
      <w:r w:rsidR="00091A7E" w:rsidRPr="00A30978">
        <w:rPr>
          <w:lang w:val="es-ES"/>
        </w:rPr>
        <w:t xml:space="preserve">de los recursos </w:t>
      </w:r>
      <w:r w:rsidRPr="00A30978">
        <w:rPr>
          <w:lang w:val="es-ES"/>
        </w:rPr>
        <w:t>para apoyar a los pueblos indígenas y las comunidades locales y el fortalecimiento del apoyo a los países menos adelantados y los pequeños Estados insulares en desarrollo</w:t>
      </w:r>
      <w:r w:rsidR="00091A7E" w:rsidRPr="00A30978">
        <w:rPr>
          <w:lang w:val="es-ES"/>
        </w:rPr>
        <w:t>,</w:t>
      </w:r>
      <w:r w:rsidRPr="00A30978">
        <w:rPr>
          <w:lang w:val="es-ES"/>
        </w:rPr>
        <w:t xml:space="preserve"> con un punto de referencia aspiracional del 35 % para </w:t>
      </w:r>
      <w:r w:rsidR="00091A7E" w:rsidRPr="00A30978">
        <w:rPr>
          <w:lang w:val="es-ES"/>
        </w:rPr>
        <w:t xml:space="preserve">dichos </w:t>
      </w:r>
      <w:r w:rsidRPr="00A30978">
        <w:rPr>
          <w:lang w:val="es-ES"/>
        </w:rPr>
        <w:t>países, así como la introducción del objetivo aspiracional de la programación del 25 % para movilizar capital privado;</w:t>
      </w:r>
    </w:p>
    <w:p w14:paraId="327952CC" w14:textId="7F1DEAAD" w:rsidR="001138EF" w:rsidRPr="00A30978" w:rsidRDefault="001138EF" w:rsidP="001138EF">
      <w:pPr>
        <w:pStyle w:val="CBDNormalNoNumber"/>
        <w:tabs>
          <w:tab w:val="clear" w:pos="567"/>
        </w:tabs>
        <w:ind w:left="1134" w:firstLine="567"/>
        <w:rPr>
          <w:lang w:val="es-ES"/>
        </w:rPr>
      </w:pPr>
      <w:r w:rsidRPr="00A30978">
        <w:rPr>
          <w:lang w:val="es-ES"/>
        </w:rPr>
        <w:t xml:space="preserve">10. </w:t>
      </w:r>
      <w:r w:rsidRPr="00A30978">
        <w:rPr>
          <w:lang w:val="es-ES"/>
        </w:rPr>
        <w:tab/>
      </w:r>
      <w:r w:rsidRPr="00A30978">
        <w:rPr>
          <w:i/>
          <w:lang w:val="es-ES"/>
        </w:rPr>
        <w:t xml:space="preserve">Acoge con satisfacción </w:t>
      </w:r>
      <w:r w:rsidR="006601E1" w:rsidRPr="00A30978">
        <w:rPr>
          <w:i/>
          <w:lang w:val="es-ES"/>
        </w:rPr>
        <w:t xml:space="preserve">asimismo </w:t>
      </w:r>
      <w:r w:rsidRPr="00A30978">
        <w:rPr>
          <w:lang w:val="es-ES"/>
        </w:rPr>
        <w:t xml:space="preserve">el establecimiento del Grupo de Trabajo Especial sobre Gobernanza del Consejo del </w:t>
      </w:r>
      <w:r w:rsidR="006601E1" w:rsidRPr="00A30978">
        <w:rPr>
          <w:lang w:val="es-ES"/>
        </w:rPr>
        <w:t>Fondo para el Medio Ambiente Mundial</w:t>
      </w:r>
      <w:r w:rsidRPr="00A30978">
        <w:rPr>
          <w:lang w:val="es-ES"/>
        </w:rPr>
        <w:t xml:space="preserve"> en el marco de la novena reposición del Fondo, </w:t>
      </w:r>
      <w:r w:rsidR="006601E1" w:rsidRPr="00A30978">
        <w:rPr>
          <w:lang w:val="es-ES"/>
        </w:rPr>
        <w:t xml:space="preserve">en respuesta a la </w:t>
      </w:r>
      <w:r w:rsidRPr="00A30978">
        <w:rPr>
          <w:lang w:val="es-ES"/>
        </w:rPr>
        <w:t>decisión </w:t>
      </w:r>
      <w:hyperlink r:id="rId16" w:history="1">
        <w:r w:rsidR="006601E1" w:rsidRPr="00A30978">
          <w:rPr>
            <w:rStyle w:val="Hyperlink"/>
            <w:rFonts w:eastAsia="Times New Roman"/>
            <w:lang w:val="es-ES"/>
          </w:rPr>
          <w:t>16/33</w:t>
        </w:r>
      </w:hyperlink>
      <w:r w:rsidR="006601E1" w:rsidRPr="00A30978">
        <w:rPr>
          <w:rFonts w:eastAsia="Times New Roman"/>
          <w:lang w:val="es-ES"/>
        </w:rPr>
        <w:t xml:space="preserve"> </w:t>
      </w:r>
      <w:r w:rsidRPr="00A30978">
        <w:rPr>
          <w:lang w:val="es-ES"/>
        </w:rPr>
        <w:t>de 27 de febrero de 2025;</w:t>
      </w:r>
    </w:p>
    <w:p w14:paraId="736A246A" w14:textId="4F16E07F" w:rsidR="001138EF" w:rsidRPr="00A30978" w:rsidRDefault="001138EF" w:rsidP="001138EF">
      <w:pPr>
        <w:pStyle w:val="CBDNormalNoNumber"/>
        <w:tabs>
          <w:tab w:val="clear" w:pos="567"/>
        </w:tabs>
        <w:ind w:left="1134" w:firstLine="567"/>
        <w:rPr>
          <w:lang w:val="es-ES"/>
        </w:rPr>
      </w:pPr>
      <w:r w:rsidRPr="00A30978">
        <w:rPr>
          <w:lang w:val="es-ES"/>
        </w:rPr>
        <w:t xml:space="preserve">[11. </w:t>
      </w:r>
      <w:r w:rsidRPr="00A30978">
        <w:rPr>
          <w:lang w:val="es-ES"/>
        </w:rPr>
        <w:tab/>
      </w:r>
      <w:r w:rsidRPr="00A30978">
        <w:rPr>
          <w:i/>
          <w:iCs/>
          <w:lang w:val="es-ES"/>
        </w:rPr>
        <w:t>Pide</w:t>
      </w:r>
      <w:r w:rsidRPr="00A30978">
        <w:rPr>
          <w:lang w:val="es-ES"/>
        </w:rPr>
        <w:t xml:space="preserve"> al Consejo del Fondo para el Medio Ambiente Mundial que tenga en cuenta los criterios [</w:t>
      </w:r>
      <w:r w:rsidR="006601E1" w:rsidRPr="00A30978">
        <w:rPr>
          <w:lang w:val="es-ES"/>
        </w:rPr>
        <w:t xml:space="preserve">establecidos </w:t>
      </w:r>
      <w:r w:rsidRPr="00A30978">
        <w:rPr>
          <w:lang w:val="es-ES"/>
        </w:rPr>
        <w:t>en el párrafo 21 de la decisión </w:t>
      </w:r>
      <w:hyperlink r:id="rId17" w:history="1">
        <w:r w:rsidR="006601E1" w:rsidRPr="00A30978">
          <w:rPr>
            <w:rStyle w:val="Hyperlink"/>
            <w:rFonts w:eastAsia="Times New Roman"/>
            <w:lang w:val="es-ES"/>
          </w:rPr>
          <w:t>16/34</w:t>
        </w:r>
      </w:hyperlink>
      <w:r w:rsidR="006601E1" w:rsidRPr="00A30978">
        <w:rPr>
          <w:rFonts w:eastAsia="Times New Roman"/>
          <w:lang w:val="es-ES"/>
        </w:rPr>
        <w:t xml:space="preserve"> de 27 de febrero de 2025</w:t>
      </w:r>
      <w:r w:rsidRPr="00A30978">
        <w:rPr>
          <w:lang w:val="es-ES"/>
        </w:rPr>
        <w:t>] [y la decisión 17/</w:t>
      </w:r>
      <w:r w:rsidR="006601E1" w:rsidRPr="00A30978">
        <w:rPr>
          <w:lang w:val="es-ES"/>
        </w:rPr>
        <w:t>--</w:t>
      </w:r>
      <w:r w:rsidRPr="00A30978">
        <w:rPr>
          <w:lang w:val="es-ES"/>
        </w:rPr>
        <w:t>]</w:t>
      </w:r>
      <w:r w:rsidR="000214F8" w:rsidRPr="00A30978">
        <w:rPr>
          <w:lang w:val="es-ES"/>
        </w:rPr>
        <w:t>,</w:t>
      </w:r>
      <w:r w:rsidRPr="00A30978">
        <w:rPr>
          <w:lang w:val="es-ES"/>
        </w:rPr>
        <w:t xml:space="preserve"> para </w:t>
      </w:r>
      <w:r w:rsidR="006601E1" w:rsidRPr="00A30978">
        <w:rPr>
          <w:lang w:val="es-ES"/>
        </w:rPr>
        <w:t xml:space="preserve">velar por </w:t>
      </w:r>
      <w:r w:rsidRPr="00A30978">
        <w:rPr>
          <w:lang w:val="es-ES"/>
        </w:rPr>
        <w:t>un sistema de gobierno democrático y transparente que sea justo, equitativo, inclusivo, eficaz y representativo[, al tiempo que facilite la participación plena y efectiva de los pueblos indígenas y las comunidades locales, las mujeres y la juventud];]</w:t>
      </w:r>
    </w:p>
    <w:p w14:paraId="4A03DB36" w14:textId="77777777" w:rsidR="001138EF" w:rsidRPr="00A30978" w:rsidRDefault="001138EF" w:rsidP="001138EF">
      <w:pPr>
        <w:pStyle w:val="CBDNormalNoNumber"/>
        <w:keepNext/>
        <w:tabs>
          <w:tab w:val="clear" w:pos="567"/>
        </w:tabs>
        <w:ind w:left="1134" w:firstLine="567"/>
        <w:rPr>
          <w:lang w:val="es-ES"/>
        </w:rPr>
      </w:pPr>
      <w:r w:rsidRPr="00A30978">
        <w:rPr>
          <w:lang w:val="es-ES"/>
        </w:rPr>
        <w:t>12.</w:t>
      </w:r>
      <w:r w:rsidRPr="00A30978">
        <w:rPr>
          <w:lang w:val="es-ES"/>
        </w:rPr>
        <w:tab/>
      </w:r>
      <w:r w:rsidRPr="00A30978">
        <w:rPr>
          <w:i/>
          <w:iCs/>
          <w:lang w:val="es-ES"/>
        </w:rPr>
        <w:t>Pide</w:t>
      </w:r>
      <w:r w:rsidRPr="00A30978">
        <w:rPr>
          <w:lang w:val="es-ES"/>
        </w:rPr>
        <w:t xml:space="preserve"> al Fondo para el Medio Ambiente Mundial que intensifique los esfuerzos para seguir reforzando su eficacia, entre otras cosas mediante lo siguiente:</w:t>
      </w:r>
    </w:p>
    <w:p w14:paraId="10FD8541" w14:textId="4194EB95" w:rsidR="001138EF" w:rsidRPr="00A30978" w:rsidRDefault="001138EF" w:rsidP="001138EF">
      <w:pPr>
        <w:pStyle w:val="CBDNormalNoNumber"/>
        <w:tabs>
          <w:tab w:val="clear" w:pos="567"/>
        </w:tabs>
        <w:ind w:left="1134" w:firstLine="567"/>
        <w:rPr>
          <w:lang w:val="es-ES"/>
        </w:rPr>
      </w:pPr>
      <w:r w:rsidRPr="00A30978">
        <w:rPr>
          <w:lang w:val="es-ES"/>
        </w:rPr>
        <w:t xml:space="preserve">a) </w:t>
      </w:r>
      <w:r w:rsidRPr="00A30978">
        <w:rPr>
          <w:lang w:val="es-ES"/>
        </w:rPr>
        <w:tab/>
        <w:t xml:space="preserve">Mejorar las vías de integración, los enfoques y los programas integrados que aportan beneficios ambientales en todo el sistema a fin de mejorar las sinergias entre los convenios ambientales y </w:t>
      </w:r>
      <w:r w:rsidR="000214F8" w:rsidRPr="00A30978">
        <w:rPr>
          <w:lang w:val="es-ES"/>
        </w:rPr>
        <w:t xml:space="preserve">lograr </w:t>
      </w:r>
      <w:r w:rsidRPr="00A30978">
        <w:rPr>
          <w:lang w:val="es-ES"/>
        </w:rPr>
        <w:t xml:space="preserve">a su vez que ese tipo de programas </w:t>
      </w:r>
      <w:r w:rsidR="000214F8" w:rsidRPr="00A30978">
        <w:rPr>
          <w:lang w:val="es-ES"/>
        </w:rPr>
        <w:t>t</w:t>
      </w:r>
      <w:r w:rsidR="001338B7" w:rsidRPr="00A30978">
        <w:rPr>
          <w:lang w:val="es-ES"/>
        </w:rPr>
        <w:t xml:space="preserve">ienen </w:t>
      </w:r>
      <w:r w:rsidRPr="00A30978">
        <w:rPr>
          <w:lang w:val="es-ES"/>
        </w:rPr>
        <w:t xml:space="preserve">en cuenta sus respectivos mandatos, </w:t>
      </w:r>
      <w:r w:rsidR="001338B7" w:rsidRPr="00A30978">
        <w:rPr>
          <w:lang w:val="es-ES"/>
        </w:rPr>
        <w:t xml:space="preserve">permanecen </w:t>
      </w:r>
      <w:r w:rsidRPr="00A30978">
        <w:rPr>
          <w:lang w:val="es-ES"/>
        </w:rPr>
        <w:t>dirigidos por los países, respond</w:t>
      </w:r>
      <w:r w:rsidR="001338B7" w:rsidRPr="00A30978">
        <w:rPr>
          <w:lang w:val="es-ES"/>
        </w:rPr>
        <w:t>e</w:t>
      </w:r>
      <w:r w:rsidR="000214F8" w:rsidRPr="00A30978">
        <w:rPr>
          <w:lang w:val="es-ES"/>
        </w:rPr>
        <w:t xml:space="preserve">n </w:t>
      </w:r>
      <w:r w:rsidRPr="00A30978">
        <w:rPr>
          <w:lang w:val="es-ES"/>
        </w:rPr>
        <w:t xml:space="preserve">a las circunstancias y prioridades nacionales y se implementan por medio de una participación significativa con los organismos nacionales de ejecución de los países beneficiarios; </w:t>
      </w:r>
    </w:p>
    <w:p w14:paraId="68EDD1E6" w14:textId="11582283" w:rsidR="001138EF" w:rsidRPr="00A30978" w:rsidRDefault="001138EF" w:rsidP="001138EF">
      <w:pPr>
        <w:pStyle w:val="CBDNormalNoNumber"/>
        <w:tabs>
          <w:tab w:val="clear" w:pos="567"/>
        </w:tabs>
        <w:ind w:left="1134" w:firstLine="567"/>
        <w:rPr>
          <w:lang w:val="es-ES"/>
        </w:rPr>
      </w:pPr>
      <w:r w:rsidRPr="00A30978">
        <w:rPr>
          <w:lang w:val="es-ES"/>
        </w:rPr>
        <w:t>b)</w:t>
      </w:r>
      <w:r w:rsidRPr="00A30978">
        <w:rPr>
          <w:lang w:val="es-ES"/>
        </w:rPr>
        <w:tab/>
        <w:t>Permitir y facilitar una financiación del sector privado en consonancia con los objetivos del Convenio por medio del marco de financiación de su programa de financiación combinada</w:t>
      </w:r>
      <w:r w:rsidR="0067629A" w:rsidRPr="00A30978">
        <w:rPr>
          <w:lang w:val="es-ES"/>
        </w:rPr>
        <w:t>,</w:t>
      </w:r>
      <w:r w:rsidRPr="00A30978">
        <w:rPr>
          <w:lang w:val="es-ES"/>
        </w:rPr>
        <w:t xml:space="preserve"> y </w:t>
      </w:r>
      <w:r w:rsidR="0067629A" w:rsidRPr="00A30978">
        <w:rPr>
          <w:lang w:val="es-ES"/>
        </w:rPr>
        <w:t xml:space="preserve">la prestación de </w:t>
      </w:r>
      <w:r w:rsidRPr="00A30978">
        <w:rPr>
          <w:lang w:val="es-ES"/>
        </w:rPr>
        <w:t>un apoyo pre</w:t>
      </w:r>
      <w:r w:rsidR="00960967" w:rsidRPr="00A30978">
        <w:rPr>
          <w:lang w:val="es-ES"/>
        </w:rPr>
        <w:t xml:space="preserve">visible </w:t>
      </w:r>
      <w:r w:rsidRPr="00A30978">
        <w:rPr>
          <w:lang w:val="es-ES"/>
        </w:rPr>
        <w:t>a las Partes que cumplen los requisitos</w:t>
      </w:r>
      <w:r w:rsidR="0067629A" w:rsidRPr="00A30978">
        <w:rPr>
          <w:lang w:val="es-ES"/>
        </w:rPr>
        <w:t>,</w:t>
      </w:r>
      <w:r w:rsidRPr="00A30978">
        <w:rPr>
          <w:lang w:val="es-ES"/>
        </w:rPr>
        <w:t xml:space="preserve"> con miras a desarrollar proyectos y programas que permitan una mayor inversión del sector privado y flujos financieros</w:t>
      </w:r>
      <w:r w:rsidR="0067629A" w:rsidRPr="00A30978">
        <w:rPr>
          <w:lang w:val="es-ES"/>
        </w:rPr>
        <w:t>,</w:t>
      </w:r>
      <w:r w:rsidRPr="00A30978">
        <w:rPr>
          <w:lang w:val="es-ES"/>
        </w:rPr>
        <w:t xml:space="preserve"> con medidas como poner en marcha a largo plazo marcos normativos, incentivos, normativas e instrumentos de financiación mixta y </w:t>
      </w:r>
      <w:r w:rsidR="0067629A" w:rsidRPr="00A30978">
        <w:rPr>
          <w:lang w:val="es-ES"/>
        </w:rPr>
        <w:t xml:space="preserve">el desarrollo de </w:t>
      </w:r>
      <w:r w:rsidRPr="00A30978">
        <w:rPr>
          <w:lang w:val="es-ES"/>
        </w:rPr>
        <w:t>proyectos y vías de financiación de la diversidad biológica que sean viables desde el punto de vista financiero y aptos para la inversión, al tiempo que se reconoce que ese tipo de inversiones se complementan con la financiación pública</w:t>
      </w:r>
      <w:r w:rsidR="0067629A" w:rsidRPr="00A30978">
        <w:rPr>
          <w:lang w:val="es-ES"/>
        </w:rPr>
        <w:t>;</w:t>
      </w:r>
    </w:p>
    <w:p w14:paraId="069A42BE" w14:textId="1321BCD5" w:rsidR="001138EF" w:rsidRPr="00A30978" w:rsidRDefault="001138EF" w:rsidP="001138EF">
      <w:pPr>
        <w:pStyle w:val="CBDNormalNoNumber"/>
        <w:ind w:left="1134" w:firstLine="567"/>
        <w:rPr>
          <w:lang w:val="es-ES"/>
        </w:rPr>
      </w:pPr>
      <w:r w:rsidRPr="00A30978">
        <w:rPr>
          <w:lang w:val="es-ES"/>
        </w:rPr>
        <w:t>c)</w:t>
      </w:r>
      <w:r w:rsidRPr="00A30978">
        <w:rPr>
          <w:lang w:val="es-ES"/>
        </w:rPr>
        <w:tab/>
        <w:t xml:space="preserve">Promover enfoques que abarquen a toda la sociedad y a todo el gobierno, según proceda y en función de las circunstancias nacionales, con el fin de reforzar </w:t>
      </w:r>
      <w:r w:rsidR="003D272E" w:rsidRPr="00A30978">
        <w:rPr>
          <w:lang w:val="es-ES"/>
        </w:rPr>
        <w:t xml:space="preserve">el sentido de propiedad de </w:t>
      </w:r>
      <w:r w:rsidRPr="00A30978">
        <w:rPr>
          <w:lang w:val="es-ES"/>
        </w:rPr>
        <w:t xml:space="preserve">los programas y los proyectos a nivel nacional y la armonización de las acciones en materia de biodiversidad con las prioridades nacionales identificadas, las estrategias y planes de acción nacionales en materia de biodiversidad, las prioridades nacionales de desarrollo y la coherencia entre políticas; </w:t>
      </w:r>
    </w:p>
    <w:p w14:paraId="66FF32DC" w14:textId="713C6619" w:rsidR="001138EF" w:rsidRPr="00A30978" w:rsidRDefault="001138EF" w:rsidP="001138EF">
      <w:pPr>
        <w:pStyle w:val="CBDNormalNoNumber"/>
        <w:ind w:left="1134" w:firstLine="567"/>
        <w:rPr>
          <w:lang w:val="es-ES"/>
        </w:rPr>
      </w:pPr>
      <w:r w:rsidRPr="00A30978">
        <w:rPr>
          <w:lang w:val="es-ES"/>
        </w:rPr>
        <w:t>d)</w:t>
      </w:r>
      <w:r w:rsidRPr="00A30978">
        <w:rPr>
          <w:lang w:val="es-ES"/>
        </w:rPr>
        <w:tab/>
        <w:t>Seguir mejorando su sistema de asignación de recursos[</w:t>
      </w:r>
      <w:r w:rsidRPr="00A30978">
        <w:rPr>
          <w:rStyle w:val="FootnoteReference"/>
          <w:lang w:val="es-ES"/>
        </w:rPr>
        <w:footnoteReference w:id="9"/>
      </w:r>
      <w:r w:rsidRPr="00A30978">
        <w:rPr>
          <w:lang w:val="es-ES"/>
        </w:rPr>
        <w:t>]</w:t>
      </w:r>
      <w:r w:rsidR="009F03FE" w:rsidRPr="00A30978">
        <w:rPr>
          <w:lang w:val="es-ES"/>
        </w:rPr>
        <w:t xml:space="preserve"> </w:t>
      </w:r>
      <w:r w:rsidRPr="00A30978">
        <w:rPr>
          <w:lang w:val="es-ES"/>
        </w:rPr>
        <w:t>[[, con medidas como seguir maximizando la generación de beneficios ambientales mundiales y reconocer el papel que desempeñan los pueblos indígenas y las comunidades locales para lograrlos</w:t>
      </w:r>
      <w:r w:rsidR="009F03FE" w:rsidRPr="00A30978">
        <w:rPr>
          <w:lang w:val="es-ES"/>
        </w:rPr>
        <w:t>,</w:t>
      </w:r>
      <w:r w:rsidRPr="00A30978">
        <w:rPr>
          <w:lang w:val="es-ES"/>
        </w:rPr>
        <w:t xml:space="preserve"> y mejorar el desempeño relativo a la asignación de sus entidades de implementación][mejorando la transparencia, la equidad, la </w:t>
      </w:r>
      <w:r w:rsidR="00832398" w:rsidRPr="00A30978">
        <w:rPr>
          <w:lang w:val="es-ES"/>
        </w:rPr>
        <w:t>previsibilidad</w:t>
      </w:r>
      <w:r w:rsidRPr="00A30978">
        <w:rPr>
          <w:lang w:val="es-ES"/>
        </w:rPr>
        <w:t xml:space="preserve"> y la capacidad de respuesta a las necesidades y prioridades [pertinentes][ específicas] de las Partes que son países en desarrollo, incluidos los pequeños Estados insulares en desarrollo y los países menos adelantados]];</w:t>
      </w:r>
    </w:p>
    <w:p w14:paraId="674F18D5" w14:textId="139E88D2" w:rsidR="001138EF" w:rsidRPr="00A30978" w:rsidRDefault="001138EF" w:rsidP="001138EF">
      <w:pPr>
        <w:pStyle w:val="CBDNormalNoNumber"/>
        <w:tabs>
          <w:tab w:val="clear" w:pos="567"/>
        </w:tabs>
        <w:ind w:left="1134" w:firstLine="567"/>
        <w:rPr>
          <w:lang w:val="es-ES"/>
        </w:rPr>
      </w:pPr>
      <w:r w:rsidRPr="00A30978">
        <w:rPr>
          <w:lang w:val="es-ES"/>
        </w:rPr>
        <w:t>e)</w:t>
      </w:r>
      <w:r w:rsidRPr="00A30978">
        <w:rPr>
          <w:lang w:val="es-ES"/>
        </w:rPr>
        <w:tab/>
        <w:t xml:space="preserve">Mantener un mayor apoyo a todas las Partes que cumplen los requisitos, en particular </w:t>
      </w:r>
      <w:r w:rsidR="00546896" w:rsidRPr="00A30978">
        <w:rPr>
          <w:lang w:val="es-ES"/>
        </w:rPr>
        <w:t xml:space="preserve">los países menos adelantados, </w:t>
      </w:r>
      <w:r w:rsidRPr="00A30978">
        <w:rPr>
          <w:lang w:val="es-ES"/>
        </w:rPr>
        <w:t>los pequeños Estados insulares en desarrollo</w:t>
      </w:r>
      <w:r w:rsidR="00546896" w:rsidRPr="00A30978">
        <w:rPr>
          <w:lang w:val="es-ES"/>
        </w:rPr>
        <w:t xml:space="preserve"> </w:t>
      </w:r>
      <w:r w:rsidRPr="00A30978">
        <w:rPr>
          <w:lang w:val="es-ES"/>
        </w:rPr>
        <w:t>[y los países más vulnerables desde el punto de vista del medio ambiente]</w:t>
      </w:r>
      <w:r w:rsidR="00546896" w:rsidRPr="00A30978">
        <w:rPr>
          <w:lang w:val="es-ES"/>
        </w:rPr>
        <w:t>,</w:t>
      </w:r>
      <w:r w:rsidRPr="00A30978">
        <w:rPr>
          <w:lang w:val="es-ES"/>
        </w:rPr>
        <w:t xml:space="preserve"> mediante la reducción de los costos de transacción, la simplificación de los procedimientos de acceso en todas las esferas de actividad y los marcos de financiación existentes del </w:t>
      </w:r>
      <w:bookmarkStart w:id="0" w:name="_Hlk240365775"/>
      <w:r w:rsidR="00546896" w:rsidRPr="00A30978">
        <w:rPr>
          <w:lang w:val="es-ES"/>
        </w:rPr>
        <w:t>Fondo para el Medio Ambiente Mundial</w:t>
      </w:r>
      <w:bookmarkEnd w:id="0"/>
      <w:r w:rsidRPr="00A30978">
        <w:rPr>
          <w:lang w:val="es-ES"/>
        </w:rPr>
        <w:t>[</w:t>
      </w:r>
      <w:r w:rsidR="00546896" w:rsidRPr="00A30978">
        <w:rPr>
          <w:lang w:val="es-ES"/>
        </w:rPr>
        <w:t xml:space="preserve">, </w:t>
      </w:r>
      <w:r w:rsidRPr="00A30978">
        <w:rPr>
          <w:lang w:val="es-ES"/>
        </w:rPr>
        <w:t>incluido mediante modalidades de acceso directo a través de los organismos nacionales de ejecución</w:t>
      </w:r>
      <w:r w:rsidR="00546896" w:rsidRPr="00A30978">
        <w:rPr>
          <w:lang w:val="es-ES"/>
        </w:rPr>
        <w:t>,</w:t>
      </w:r>
      <w:r w:rsidRPr="00A30978">
        <w:rPr>
          <w:lang w:val="es-ES"/>
        </w:rPr>
        <w:t xml:space="preserve">] y la mejora de la puntualidad y la </w:t>
      </w:r>
      <w:r w:rsidR="00832398" w:rsidRPr="00A30978">
        <w:rPr>
          <w:lang w:val="es-ES"/>
        </w:rPr>
        <w:t>previsibilidad</w:t>
      </w:r>
      <w:r w:rsidRPr="00A30978">
        <w:rPr>
          <w:lang w:val="es-ES"/>
        </w:rPr>
        <w:t xml:space="preserve"> del apoyo financiero, medido por la fecha del primer desembolso al país beneficiario;</w:t>
      </w:r>
      <w:r w:rsidR="00946308" w:rsidRPr="00A30978">
        <w:rPr>
          <w:lang w:val="es-ES"/>
        </w:rPr>
        <w:t xml:space="preserve"> </w:t>
      </w:r>
    </w:p>
    <w:p w14:paraId="60788755" w14:textId="7A19D07D" w:rsidR="001138EF" w:rsidRPr="00A30978" w:rsidRDefault="001138EF" w:rsidP="001138EF">
      <w:pPr>
        <w:pStyle w:val="CBDNormalNoNumber"/>
        <w:tabs>
          <w:tab w:val="clear" w:pos="567"/>
        </w:tabs>
        <w:ind w:left="1134" w:firstLine="567"/>
        <w:rPr>
          <w:lang w:val="es-ES"/>
        </w:rPr>
      </w:pPr>
      <w:r w:rsidRPr="00A30978">
        <w:rPr>
          <w:lang w:val="es-ES"/>
        </w:rPr>
        <w:t>f)</w:t>
      </w:r>
      <w:r w:rsidRPr="00A30978">
        <w:rPr>
          <w:lang w:val="es-ES"/>
        </w:rPr>
        <w:tab/>
        <w:t>Aumentar el acceso al apoyo para los pueblos indígenas y las comunidades locales con arreglo al elemento 8 del programa de trabajo sobre el artículo 8 j)</w:t>
      </w:r>
      <w:r w:rsidR="00E97A11" w:rsidRPr="00A30978">
        <w:rPr>
          <w:lang w:val="es-ES"/>
        </w:rPr>
        <w:t xml:space="preserve"> y otras disposiciones del Convenio relacionadas con los pueblos indígenas y las comunidades locales hasta 2030</w:t>
      </w:r>
      <w:r w:rsidR="00E97A11" w:rsidRPr="00A30978">
        <w:rPr>
          <w:rStyle w:val="FootnoteReference"/>
          <w:lang w:val="es-ES"/>
        </w:rPr>
        <w:footnoteReference w:id="10"/>
      </w:r>
      <w:r w:rsidR="00E97A11" w:rsidRPr="00A30978">
        <w:rPr>
          <w:lang w:val="es-ES"/>
        </w:rPr>
        <w:t xml:space="preserve"> (acceso, incluido el acceso directo, a la financiación para los pueblos indígenas y las comunidades locales con fines de conservación, restauración y uso sostenible de la biodiversidad),</w:t>
      </w:r>
      <w:r w:rsidRPr="00A30978">
        <w:rPr>
          <w:lang w:val="es-ES"/>
        </w:rPr>
        <w:t xml:space="preserve"> </w:t>
      </w:r>
      <w:r w:rsidR="00832398" w:rsidRPr="00A30978">
        <w:rPr>
          <w:lang w:val="es-ES"/>
        </w:rPr>
        <w:t xml:space="preserve">en particular </w:t>
      </w:r>
      <w:r w:rsidRPr="00A30978">
        <w:rPr>
          <w:lang w:val="es-ES"/>
        </w:rPr>
        <w:t xml:space="preserve">mediante </w:t>
      </w:r>
      <w:r w:rsidR="00866C28" w:rsidRPr="00A30978">
        <w:rPr>
          <w:lang w:val="es-ES"/>
        </w:rPr>
        <w:t xml:space="preserve">la elaboración </w:t>
      </w:r>
      <w:r w:rsidRPr="00A30978">
        <w:rPr>
          <w:lang w:val="es-ES"/>
        </w:rPr>
        <w:t>de orientaciones sobre el objetivo del 20 % a nivel de cartera para los pueblos indígenas y las comunidades locales, que incluye las modalidades de [acceso [directo]</w:t>
      </w:r>
      <w:r w:rsidR="001B5E2D" w:rsidRPr="00A30978">
        <w:rPr>
          <w:lang w:val="es-ES"/>
        </w:rPr>
        <w:t>[específico]</w:t>
      </w:r>
      <w:r w:rsidRPr="00A30978">
        <w:rPr>
          <w:lang w:val="es-ES"/>
        </w:rPr>
        <w:t>[</w:t>
      </w:r>
      <w:r w:rsidRPr="00A30978">
        <w:rPr>
          <w:rStyle w:val="FootnoteReference"/>
          <w:lang w:val="es-ES"/>
        </w:rPr>
        <w:footnoteReference w:id="11"/>
      </w:r>
      <w:r w:rsidRPr="00A30978">
        <w:rPr>
          <w:lang w:val="es-ES"/>
        </w:rPr>
        <w:t>];</w:t>
      </w:r>
    </w:p>
    <w:p w14:paraId="0AECAD8F" w14:textId="0786EFE6" w:rsidR="001138EF" w:rsidRPr="00A30978" w:rsidRDefault="001138EF" w:rsidP="001138EF">
      <w:pPr>
        <w:pStyle w:val="CBDNormalNoNumber"/>
        <w:tabs>
          <w:tab w:val="clear" w:pos="567"/>
        </w:tabs>
        <w:ind w:left="1134" w:firstLine="567"/>
        <w:rPr>
          <w:lang w:val="es-ES"/>
        </w:rPr>
      </w:pPr>
      <w:r w:rsidRPr="00A30978">
        <w:rPr>
          <w:lang w:val="es-ES"/>
        </w:rPr>
        <w:t>[g)</w:t>
      </w:r>
      <w:r w:rsidRPr="00A30978">
        <w:rPr>
          <w:lang w:val="es-ES"/>
        </w:rPr>
        <w:tab/>
        <w:t>Reforzar la participación plena, equitativa, inclusiva, efectiva y con perspectiva de género de los pueblos indígenas y las comunidades locales, las mujeres y la juventud</w:t>
      </w:r>
      <w:r w:rsidR="00E97A11" w:rsidRPr="00A30978">
        <w:rPr>
          <w:lang w:val="es-ES"/>
        </w:rPr>
        <w:t xml:space="preserve">[, </w:t>
      </w:r>
      <w:r w:rsidRPr="00A30978">
        <w:rPr>
          <w:lang w:val="es-ES"/>
        </w:rPr>
        <w:t>incluida su participación en la toma de decisiones</w:t>
      </w:r>
      <w:r w:rsidR="00E97A11" w:rsidRPr="00A30978">
        <w:rPr>
          <w:lang w:val="es-ES"/>
        </w:rPr>
        <w:t>,</w:t>
      </w:r>
      <w:r w:rsidRPr="00A30978">
        <w:rPr>
          <w:lang w:val="es-ES"/>
        </w:rPr>
        <w:t>] de conformidad con la legislación nacional</w:t>
      </w:r>
      <w:r w:rsidR="00E97A11" w:rsidRPr="00A30978">
        <w:rPr>
          <w:lang w:val="es-ES"/>
        </w:rPr>
        <w:t xml:space="preserve"> </w:t>
      </w:r>
      <w:r w:rsidRPr="00A30978">
        <w:rPr>
          <w:lang w:val="es-ES"/>
        </w:rPr>
        <w:t>de las Partes interesadas;]</w:t>
      </w:r>
    </w:p>
    <w:p w14:paraId="34CB0D15" w14:textId="62C2844A" w:rsidR="001138EF" w:rsidRPr="00A30978" w:rsidRDefault="001138EF" w:rsidP="001138EF">
      <w:pPr>
        <w:pStyle w:val="CBDNormalNoNumber"/>
        <w:tabs>
          <w:tab w:val="clear" w:pos="567"/>
        </w:tabs>
        <w:ind w:left="1134" w:firstLine="567"/>
        <w:rPr>
          <w:lang w:val="es-ES"/>
        </w:rPr>
      </w:pPr>
      <w:r w:rsidRPr="00A30978">
        <w:rPr>
          <w:lang w:val="es-ES"/>
        </w:rPr>
        <w:t>h)</w:t>
      </w:r>
      <w:r w:rsidRPr="00A30978">
        <w:rPr>
          <w:lang w:val="es-ES"/>
        </w:rPr>
        <w:tab/>
        <w:t xml:space="preserve">Seguir promoviendo iniciativas nacionales impulsadas por los propios países e iniciativas regionales y multinacionales coordinadas a nivel regional[, incluidas las iniciativas transfronterizas, con la participación efectiva [y aprobación formal] [de los puntos focales nacionales </w:t>
      </w:r>
      <w:r w:rsidR="001B5E2D" w:rsidRPr="00A30978">
        <w:rPr>
          <w:lang w:val="es-ES"/>
        </w:rPr>
        <w:t>d</w:t>
      </w:r>
      <w:r w:rsidRPr="00A30978">
        <w:rPr>
          <w:lang w:val="es-ES"/>
        </w:rPr>
        <w:t xml:space="preserve">el Convenio y las autoridades nacionales pertinentes] [y la aprobación formal </w:t>
      </w:r>
      <w:r w:rsidR="00FD7EFE" w:rsidRPr="00A30978">
        <w:rPr>
          <w:lang w:val="es-ES"/>
        </w:rPr>
        <w:t>de los puntos focales operativos del Fondo para el Medio Ambiente Mundial</w:t>
      </w:r>
      <w:r w:rsidRPr="00A30978">
        <w:rPr>
          <w:lang w:val="es-ES"/>
        </w:rPr>
        <w:t>]];</w:t>
      </w:r>
    </w:p>
    <w:p w14:paraId="6CC1B911" w14:textId="09628F51" w:rsidR="001138EF" w:rsidRPr="00A30978" w:rsidRDefault="001138EF" w:rsidP="001138EF">
      <w:pPr>
        <w:pStyle w:val="CBDNormalNoNumber"/>
        <w:tabs>
          <w:tab w:val="clear" w:pos="567"/>
        </w:tabs>
        <w:ind w:left="1134" w:firstLine="567"/>
        <w:rPr>
          <w:lang w:val="es-ES"/>
        </w:rPr>
      </w:pPr>
      <w:r w:rsidRPr="00A30978">
        <w:rPr>
          <w:lang w:val="es-ES"/>
        </w:rPr>
        <w:t xml:space="preserve">i) </w:t>
      </w:r>
      <w:r w:rsidRPr="00A30978">
        <w:rPr>
          <w:lang w:val="es-ES"/>
        </w:rPr>
        <w:tab/>
      </w:r>
      <w:r w:rsidR="00B12308" w:rsidRPr="00A30978">
        <w:rPr>
          <w:lang w:val="es-ES"/>
        </w:rPr>
        <w:t xml:space="preserve">Procurar </w:t>
      </w:r>
      <w:r w:rsidRPr="00A30978">
        <w:rPr>
          <w:lang w:val="es-ES"/>
        </w:rPr>
        <w:t xml:space="preserve">que el apoyo del </w:t>
      </w:r>
      <w:r w:rsidR="00FD7EFE" w:rsidRPr="00A30978">
        <w:rPr>
          <w:lang w:val="es-ES"/>
        </w:rPr>
        <w:t>Fondo para el Medio Ambiente Mundial</w:t>
      </w:r>
      <w:r w:rsidRPr="00A30978">
        <w:rPr>
          <w:lang w:val="es-ES"/>
        </w:rPr>
        <w:t xml:space="preserve"> a la aplicación del Convenio</w:t>
      </w:r>
      <w:r w:rsidR="00FD7EFE" w:rsidRPr="00A30978">
        <w:rPr>
          <w:lang w:val="es-ES"/>
        </w:rPr>
        <w:t>[,</w:t>
      </w:r>
      <w:r w:rsidR="00381962" w:rsidRPr="00A30978">
        <w:rPr>
          <w:lang w:val="es-ES"/>
        </w:rPr>
        <w:t xml:space="preserve"> incluido el apoyo [mediante acceso directo </w:t>
      </w:r>
      <w:r w:rsidR="00FD7EFE" w:rsidRPr="00A30978">
        <w:rPr>
          <w:lang w:val="es-ES"/>
        </w:rPr>
        <w:t>[</w:t>
      </w:r>
      <w:r w:rsidR="00FD7EFE" w:rsidRPr="00A30978">
        <w:rPr>
          <w:rStyle w:val="FootnoteReference"/>
          <w:lang w:val="es-ES"/>
        </w:rPr>
        <w:footnoteReference w:id="12"/>
      </w:r>
      <w:r w:rsidR="00FD7EFE" w:rsidRPr="00A30978">
        <w:rPr>
          <w:lang w:val="es-ES"/>
        </w:rPr>
        <w:t xml:space="preserve">]] </w:t>
      </w:r>
      <w:r w:rsidR="00381962" w:rsidRPr="00A30978">
        <w:rPr>
          <w:lang w:val="es-ES"/>
        </w:rPr>
        <w:t>para la aplicación</w:t>
      </w:r>
      <w:r w:rsidR="00FD7EFE" w:rsidRPr="00A30978">
        <w:rPr>
          <w:lang w:val="es-ES"/>
        </w:rPr>
        <w:t>,</w:t>
      </w:r>
      <w:r w:rsidR="00B12308" w:rsidRPr="00A30978">
        <w:rPr>
          <w:lang w:val="es-ES"/>
        </w:rPr>
        <w:t xml:space="preserve"> el seguimiento, la actualización y la revisión de las estrategias y planes de acción nacionales en materia de biodiversidad,]</w:t>
      </w:r>
      <w:r w:rsidR="00946308" w:rsidRPr="00A30978">
        <w:rPr>
          <w:lang w:val="es-ES"/>
        </w:rPr>
        <w:t xml:space="preserve"> </w:t>
      </w:r>
      <w:r w:rsidRPr="00A30978">
        <w:rPr>
          <w:lang w:val="es-ES"/>
        </w:rPr>
        <w:t>está dirigido por los países y en consonancia con [las estrategias y planes de acción nacionales en materia de biodiversidad y] las metas del Marco</w:t>
      </w:r>
      <w:r w:rsidR="00FD7EFE" w:rsidRPr="00A30978">
        <w:rPr>
          <w:lang w:val="es-ES"/>
        </w:rPr>
        <w:t>;</w:t>
      </w:r>
    </w:p>
    <w:p w14:paraId="5EE5A43B" w14:textId="77777777" w:rsidR="001138EF" w:rsidRPr="00A30978" w:rsidRDefault="001138EF" w:rsidP="001138EF">
      <w:pPr>
        <w:pStyle w:val="CBDNormalNoNumber"/>
        <w:tabs>
          <w:tab w:val="clear" w:pos="567"/>
        </w:tabs>
        <w:ind w:left="1134" w:firstLine="567"/>
        <w:rPr>
          <w:lang w:val="es-ES"/>
        </w:rPr>
      </w:pPr>
      <w:r w:rsidRPr="00A30978">
        <w:rPr>
          <w:lang w:val="es-ES"/>
        </w:rPr>
        <w:t>j)</w:t>
      </w:r>
      <w:r w:rsidRPr="00A30978">
        <w:rPr>
          <w:lang w:val="es-ES"/>
        </w:rPr>
        <w:tab/>
        <w:t>Seguir apoyando el desarrollo y la aplicación de planes nacionales de financiación de la biodiversidad o instrumentos similares y su integración, si procede, en las políticas y prioridades nacionales;</w:t>
      </w:r>
    </w:p>
    <w:p w14:paraId="2ADA4A5F" w14:textId="7A0FC6B7" w:rsidR="001138EF" w:rsidRPr="00A30978" w:rsidRDefault="001138EF" w:rsidP="001138EF">
      <w:pPr>
        <w:pStyle w:val="CBDNormalNoNumber"/>
        <w:tabs>
          <w:tab w:val="clear" w:pos="567"/>
        </w:tabs>
        <w:ind w:left="1134" w:firstLine="567"/>
        <w:rPr>
          <w:lang w:val="es-ES"/>
        </w:rPr>
      </w:pPr>
      <w:r w:rsidRPr="00A30978">
        <w:rPr>
          <w:lang w:val="es-ES"/>
        </w:rPr>
        <w:t>k)</w:t>
      </w:r>
      <w:r w:rsidRPr="00A30978">
        <w:rPr>
          <w:lang w:val="es-ES"/>
        </w:rPr>
        <w:tab/>
        <w:t>Seguir promoviendo la colaboración, la coherencia y la complementariedad entre los fondos multilaterales para el clima y otras fuentes de financiación pertinentes para la implementación del Marco;</w:t>
      </w:r>
    </w:p>
    <w:p w14:paraId="1363D74F" w14:textId="2AA49CD2" w:rsidR="001138EF" w:rsidRPr="00A30978" w:rsidRDefault="001138EF" w:rsidP="001138EF">
      <w:pPr>
        <w:pStyle w:val="CBDNormalNoNumber"/>
        <w:tabs>
          <w:tab w:val="clear" w:pos="567"/>
        </w:tabs>
        <w:ind w:left="1134" w:firstLine="567"/>
        <w:rPr>
          <w:lang w:val="es-ES"/>
        </w:rPr>
      </w:pPr>
      <w:r w:rsidRPr="00A30978">
        <w:rPr>
          <w:lang w:val="es-ES"/>
        </w:rPr>
        <w:t>l)</w:t>
      </w:r>
      <w:r w:rsidRPr="00A30978">
        <w:rPr>
          <w:lang w:val="es-ES"/>
        </w:rPr>
        <w:tab/>
        <w:t>Fortalecer las capacidades institucionales y técnicas nacionales para la preparación, ejecución, s</w:t>
      </w:r>
      <w:r w:rsidR="00F67E3A" w:rsidRPr="00A30978">
        <w:rPr>
          <w:lang w:val="es-ES"/>
        </w:rPr>
        <w:t xml:space="preserve">eguimiento </w:t>
      </w:r>
      <w:r w:rsidRPr="00A30978">
        <w:rPr>
          <w:lang w:val="es-ES"/>
        </w:rPr>
        <w:t>y presentación de informes de los proyectos;</w:t>
      </w:r>
    </w:p>
    <w:p w14:paraId="7847BF66" w14:textId="77777777" w:rsidR="001138EF" w:rsidRPr="00A30978" w:rsidRDefault="001138EF" w:rsidP="001138EF">
      <w:pPr>
        <w:pStyle w:val="CBDNormalNoNumber"/>
        <w:tabs>
          <w:tab w:val="clear" w:pos="567"/>
        </w:tabs>
        <w:ind w:left="1134" w:firstLine="567"/>
        <w:rPr>
          <w:lang w:val="es-ES"/>
        </w:rPr>
      </w:pPr>
      <w:r w:rsidRPr="00A30978">
        <w:rPr>
          <w:lang w:val="es-ES"/>
        </w:rPr>
        <w:t>[m)</w:t>
      </w:r>
      <w:r w:rsidRPr="00A30978">
        <w:rPr>
          <w:lang w:val="es-ES"/>
        </w:rPr>
        <w:tab/>
        <w:t>Simplificar las orientaciones para el desarrollo de proyectos;]</w:t>
      </w:r>
    </w:p>
    <w:p w14:paraId="738693C1" w14:textId="4C4A0023" w:rsidR="001138EF" w:rsidRPr="00A30978" w:rsidRDefault="001138EF" w:rsidP="001138EF">
      <w:pPr>
        <w:pStyle w:val="CBDNormalNoNumber"/>
        <w:tabs>
          <w:tab w:val="clear" w:pos="567"/>
        </w:tabs>
        <w:ind w:left="1134" w:firstLine="567"/>
        <w:rPr>
          <w:lang w:val="es-ES"/>
        </w:rPr>
      </w:pPr>
      <w:r w:rsidRPr="00A30978">
        <w:rPr>
          <w:lang w:val="es-ES"/>
        </w:rPr>
        <w:t>n)</w:t>
      </w:r>
      <w:r w:rsidRPr="00A30978">
        <w:rPr>
          <w:lang w:val="es-ES"/>
        </w:rPr>
        <w:tab/>
        <w:t>Informar sobre el logro de los objetivos mencionados en el párrafo </w:t>
      </w:r>
      <w:r w:rsidR="00155C21" w:rsidRPr="00A30978">
        <w:rPr>
          <w:lang w:val="es-ES"/>
        </w:rPr>
        <w:t>9 anterior</w:t>
      </w:r>
      <w:r w:rsidRPr="00A30978">
        <w:rPr>
          <w:lang w:val="es-ES"/>
        </w:rPr>
        <w:t>, así como sobre los datos relativos a la programación, las aprobaciones y los desembolsos desglosados por país</w:t>
      </w:r>
      <w:r w:rsidR="00155C21" w:rsidRPr="00A30978">
        <w:rPr>
          <w:lang w:val="es-ES"/>
        </w:rPr>
        <w:t xml:space="preserve"> o región </w:t>
      </w:r>
      <w:r w:rsidRPr="00A30978">
        <w:rPr>
          <w:lang w:val="es-ES"/>
        </w:rPr>
        <w:t>beneficiari</w:t>
      </w:r>
      <w:r w:rsidR="00155C21" w:rsidRPr="00A30978">
        <w:rPr>
          <w:lang w:val="es-ES"/>
        </w:rPr>
        <w:t>a</w:t>
      </w:r>
      <w:r w:rsidRPr="00A30978">
        <w:rPr>
          <w:lang w:val="es-ES"/>
        </w:rPr>
        <w:t>;</w:t>
      </w:r>
    </w:p>
    <w:p w14:paraId="0CDF3BF1" w14:textId="283972F1" w:rsidR="001138EF" w:rsidRPr="00A30978" w:rsidRDefault="001138EF" w:rsidP="001138EF">
      <w:pPr>
        <w:pStyle w:val="CBDNormalNoNumber"/>
        <w:tabs>
          <w:tab w:val="clear" w:pos="567"/>
        </w:tabs>
        <w:ind w:left="1134" w:firstLine="567"/>
        <w:rPr>
          <w:lang w:val="es-ES"/>
        </w:rPr>
      </w:pPr>
      <w:r w:rsidRPr="00A30978">
        <w:rPr>
          <w:lang w:val="es-ES"/>
        </w:rPr>
        <w:t>[(o)</w:t>
      </w:r>
      <w:r w:rsidR="000410C1" w:rsidRPr="00A30978">
        <w:rPr>
          <w:lang w:val="es-ES"/>
        </w:rPr>
        <w:tab/>
      </w:r>
      <w:r w:rsidRPr="00A30978">
        <w:rPr>
          <w:lang w:val="es-ES"/>
        </w:rPr>
        <w:t>Mejorar la transparencia y el nivel de detalle de los informes sobre el financiamiento relacionado con la diversidad biológica, entre otras cosas, distinguiendo entre el financiamiento para el cual la diversidad biológica es un objetivo principal y aquel para el cual es un objetivo significativo, de conformidad con la metodología de los marcadores de Río</w:t>
      </w:r>
      <w:r w:rsidR="00155C21" w:rsidRPr="00A30978">
        <w:rPr>
          <w:lang w:val="es-ES"/>
        </w:rPr>
        <w:t>,</w:t>
      </w:r>
      <w:r w:rsidRPr="00A30978">
        <w:rPr>
          <w:lang w:val="es-ES"/>
        </w:rPr>
        <w:t xml:space="preserve"> teniendo en cuenta el carácter cualitativo de los marcadores de Río y aclarando en qué medida dicha financiación contribuye a la implementación del Marco;]</w:t>
      </w:r>
    </w:p>
    <w:p w14:paraId="6B0B4485" w14:textId="06B3E69D" w:rsidR="001138EF" w:rsidRPr="00A30978" w:rsidRDefault="001138EF" w:rsidP="001138EF">
      <w:pPr>
        <w:pStyle w:val="CBDNormalNoNumber"/>
        <w:tabs>
          <w:tab w:val="clear" w:pos="567"/>
        </w:tabs>
        <w:ind w:left="1134" w:firstLine="567"/>
        <w:rPr>
          <w:lang w:val="es-ES"/>
        </w:rPr>
      </w:pPr>
      <w:r w:rsidRPr="00A30978">
        <w:rPr>
          <w:lang w:val="es-ES"/>
        </w:rPr>
        <w:t>[</w:t>
      </w:r>
      <w:r w:rsidR="009F6607" w:rsidRPr="00A30978">
        <w:rPr>
          <w:lang w:val="es-ES"/>
        </w:rPr>
        <w:t>13.</w:t>
      </w:r>
      <w:r w:rsidR="008572C4" w:rsidRPr="00A30978">
        <w:rPr>
          <w:lang w:val="es-ES"/>
        </w:rPr>
        <w:t xml:space="preserve"> </w:t>
      </w:r>
      <w:r w:rsidR="008572C4" w:rsidRPr="00A30978">
        <w:rPr>
          <w:lang w:val="es-ES"/>
        </w:rPr>
        <w:tab/>
      </w:r>
      <w:r w:rsidR="009F6607" w:rsidRPr="00A30978">
        <w:rPr>
          <w:i/>
          <w:iCs/>
          <w:lang w:val="es-ES"/>
        </w:rPr>
        <w:t>Pide también</w:t>
      </w:r>
      <w:r w:rsidR="009F6607" w:rsidRPr="00A30978">
        <w:rPr>
          <w:lang w:val="es-ES"/>
        </w:rPr>
        <w:t xml:space="preserve"> </w:t>
      </w:r>
      <w:r w:rsidRPr="00A30978">
        <w:rPr>
          <w:lang w:val="es-ES"/>
        </w:rPr>
        <w:t>al Fondo para el Medio Ambiente Mundial que informe a la Conferencia de las Partes, en su 18</w:t>
      </w:r>
      <w:r w:rsidRPr="00A30978">
        <w:rPr>
          <w:vertAlign w:val="superscript"/>
          <w:lang w:val="es-ES"/>
        </w:rPr>
        <w:t>a</w:t>
      </w:r>
      <w:r w:rsidRPr="00A30978">
        <w:rPr>
          <w:lang w:val="es-ES"/>
        </w:rPr>
        <w:t xml:space="preserve"> reunión, sobre los recursos del área focal de la diversidad biológica correspondientes al noveno período de reposición</w:t>
      </w:r>
      <w:r w:rsidR="009F6607" w:rsidRPr="00A30978">
        <w:rPr>
          <w:lang w:val="es-ES"/>
        </w:rPr>
        <w:t xml:space="preserve"> de su Fondo Fiduciario</w:t>
      </w:r>
      <w:r w:rsidRPr="00A30978">
        <w:rPr>
          <w:lang w:val="es-ES"/>
        </w:rPr>
        <w:t xml:space="preserve">, expresados en dólares de los Estados Unidos al nivel definitivo de reposición, junto con la cifra correspondiente al octavo período de reposición, y sobre la proporción de </w:t>
      </w:r>
      <w:r w:rsidR="009F6607" w:rsidRPr="00A30978">
        <w:rPr>
          <w:lang w:val="es-ES"/>
        </w:rPr>
        <w:t xml:space="preserve">los </w:t>
      </w:r>
      <w:r w:rsidRPr="00A30978">
        <w:rPr>
          <w:lang w:val="es-ES"/>
        </w:rPr>
        <w:t xml:space="preserve">recursos programados </w:t>
      </w:r>
      <w:r w:rsidR="009F6607" w:rsidRPr="00A30978">
        <w:rPr>
          <w:lang w:val="es-ES"/>
        </w:rPr>
        <w:t xml:space="preserve">inicialmente </w:t>
      </w:r>
      <w:r w:rsidRPr="00A30978">
        <w:rPr>
          <w:lang w:val="es-ES"/>
        </w:rPr>
        <w:t xml:space="preserve">y </w:t>
      </w:r>
      <w:r w:rsidR="009F6607" w:rsidRPr="00A30978">
        <w:rPr>
          <w:lang w:val="es-ES"/>
        </w:rPr>
        <w:t xml:space="preserve">posteriormente </w:t>
      </w:r>
      <w:r w:rsidRPr="00A30978">
        <w:rPr>
          <w:lang w:val="es-ES"/>
        </w:rPr>
        <w:t>desembolsados a los pequeños Estados insulares en desarrollo, presentados por separado de los países menos adelantados</w:t>
      </w:r>
      <w:r w:rsidR="009F6607" w:rsidRPr="00A30978">
        <w:rPr>
          <w:lang w:val="es-ES"/>
        </w:rPr>
        <w:t>;]</w:t>
      </w:r>
    </w:p>
    <w:p w14:paraId="2A509675" w14:textId="494A93BD" w:rsidR="001138EF" w:rsidRPr="00A30978" w:rsidRDefault="001138EF" w:rsidP="001138EF">
      <w:pPr>
        <w:pStyle w:val="CBDNormalNoNumber"/>
        <w:tabs>
          <w:tab w:val="clear" w:pos="567"/>
        </w:tabs>
        <w:ind w:left="1134" w:firstLine="567"/>
        <w:rPr>
          <w:lang w:val="es-ES"/>
        </w:rPr>
      </w:pPr>
      <w:r w:rsidRPr="00A30978">
        <w:rPr>
          <w:lang w:val="es-ES"/>
        </w:rPr>
        <w:t>[1</w:t>
      </w:r>
      <w:r w:rsidR="009F6607" w:rsidRPr="00A30978">
        <w:rPr>
          <w:lang w:val="es-ES"/>
        </w:rPr>
        <w:t>4</w:t>
      </w:r>
      <w:r w:rsidRPr="00A30978">
        <w:rPr>
          <w:lang w:val="es-ES"/>
        </w:rPr>
        <w:t>.</w:t>
      </w:r>
      <w:r w:rsidRPr="00A30978">
        <w:rPr>
          <w:lang w:val="es-ES"/>
        </w:rPr>
        <w:tab/>
      </w:r>
      <w:r w:rsidRPr="00A30978">
        <w:rPr>
          <w:i/>
          <w:iCs/>
          <w:lang w:val="es-ES"/>
        </w:rPr>
        <w:t>Expresa su agradecimiento</w:t>
      </w:r>
      <w:r w:rsidRPr="00A30978">
        <w:rPr>
          <w:lang w:val="es-ES"/>
        </w:rPr>
        <w:t xml:space="preserve"> [al Fondo para el Medio Ambiente Mundial] por la puesta en funcionamiento en tiempo récord del Fondo para el Marco Mundial de Biodiversidad con un ciclo de proyectos optimizado [</w:t>
      </w:r>
      <w:r w:rsidR="009F6607" w:rsidRPr="00A30978">
        <w:rPr>
          <w:lang w:val="es-ES"/>
        </w:rPr>
        <w:t xml:space="preserve">, </w:t>
      </w:r>
      <w:r w:rsidRPr="00A30978">
        <w:rPr>
          <w:lang w:val="es-ES"/>
        </w:rPr>
        <w:t>la demostración de velocidad en el cumplimiento] y el logro hasta la fecha de los tres objetivos de cartera relativos a los países menos adelantados y los pequeños Estados insulares en desarrollo, los pueblos indígenas y las comunidades locales[, las mujeres y la juventud,] y los recursos programados por medio de instituciones financieras internacionales;]</w:t>
      </w:r>
    </w:p>
    <w:p w14:paraId="70A8CEF5" w14:textId="3A765301" w:rsidR="001138EF" w:rsidRPr="00A30978" w:rsidRDefault="001138EF" w:rsidP="001138EF">
      <w:pPr>
        <w:pStyle w:val="CBDNormalNoNumber"/>
        <w:tabs>
          <w:tab w:val="clear" w:pos="567"/>
        </w:tabs>
        <w:ind w:left="1134" w:firstLine="567"/>
        <w:rPr>
          <w:lang w:val="es-ES"/>
        </w:rPr>
      </w:pPr>
      <w:r w:rsidRPr="00A30978">
        <w:rPr>
          <w:lang w:val="es-ES"/>
        </w:rPr>
        <w:t>[1</w:t>
      </w:r>
      <w:r w:rsidR="009F6607" w:rsidRPr="00A30978">
        <w:rPr>
          <w:lang w:val="es-ES"/>
        </w:rPr>
        <w:t>5</w:t>
      </w:r>
      <w:r w:rsidRPr="00A30978">
        <w:rPr>
          <w:lang w:val="es-ES"/>
        </w:rPr>
        <w:t>.</w:t>
      </w:r>
      <w:r w:rsidRPr="00A30978">
        <w:rPr>
          <w:lang w:val="es-ES"/>
        </w:rPr>
        <w:tab/>
      </w:r>
      <w:r w:rsidRPr="00A30978">
        <w:rPr>
          <w:i/>
          <w:lang w:val="es-ES"/>
        </w:rPr>
        <w:t xml:space="preserve">Toma nota </w:t>
      </w:r>
      <w:r w:rsidRPr="00A30978">
        <w:rPr>
          <w:lang w:val="es-ES"/>
        </w:rPr>
        <w:t>[</w:t>
      </w:r>
      <w:r w:rsidRPr="00A30978">
        <w:rPr>
          <w:i/>
          <w:lang w:val="es-ES"/>
        </w:rPr>
        <w:t>con gran preocupación</w:t>
      </w:r>
      <w:r w:rsidRPr="00A30978">
        <w:rPr>
          <w:lang w:val="es-ES"/>
        </w:rPr>
        <w:t>]</w:t>
      </w:r>
      <w:r w:rsidRPr="00A30978">
        <w:rPr>
          <w:i/>
          <w:lang w:val="es-ES"/>
        </w:rPr>
        <w:t xml:space="preserve"> </w:t>
      </w:r>
      <w:r w:rsidRPr="00A30978">
        <w:rPr>
          <w:lang w:val="es-ES"/>
        </w:rPr>
        <w:t>de la información sobre el Fondo para el Marco Mundial de Biodiversidad que figura en el informe del Consejo del Fondo para el Medio Ambiente Mundial presentado a la 17ª reunión de la Conferencia de las Partes[, en particular la escasa magnitud de la capitalización hasta la fecha en relación con las necesidades de financiación para la implementación del Marco Mundial de Biodiversidad de Kunming</w:t>
      </w:r>
      <w:r w:rsidR="00346C78" w:rsidRPr="00A30978">
        <w:rPr>
          <w:lang w:val="es-ES"/>
        </w:rPr>
        <w:noBreakHyphen/>
      </w:r>
      <w:r w:rsidRPr="00A30978">
        <w:rPr>
          <w:lang w:val="es-ES"/>
        </w:rPr>
        <w:t xml:space="preserve">Montreal][y de que muchas Partes que reúnen las condiciones </w:t>
      </w:r>
      <w:r w:rsidR="003066CE" w:rsidRPr="00A30978">
        <w:rPr>
          <w:lang w:val="es-ES"/>
        </w:rPr>
        <w:t xml:space="preserve">aún </w:t>
      </w:r>
      <w:r w:rsidRPr="00A30978">
        <w:rPr>
          <w:lang w:val="es-ES"/>
        </w:rPr>
        <w:t>no recibieron apoyo del Fondo];]</w:t>
      </w:r>
    </w:p>
    <w:p w14:paraId="17187FA6" w14:textId="559A8D1F" w:rsidR="001138EF" w:rsidRPr="00A30978" w:rsidRDefault="001138EF" w:rsidP="001138EF">
      <w:pPr>
        <w:pStyle w:val="CBDNormalNoNumber"/>
        <w:tabs>
          <w:tab w:val="clear" w:pos="567"/>
        </w:tabs>
        <w:ind w:left="1134" w:firstLine="567"/>
        <w:rPr>
          <w:lang w:val="es-ES"/>
        </w:rPr>
      </w:pPr>
      <w:r w:rsidRPr="00A30978">
        <w:rPr>
          <w:lang w:val="es-ES"/>
        </w:rPr>
        <w:t>1</w:t>
      </w:r>
      <w:r w:rsidR="003066CE" w:rsidRPr="00A30978">
        <w:rPr>
          <w:lang w:val="es-ES"/>
        </w:rPr>
        <w:t>6</w:t>
      </w:r>
      <w:r w:rsidRPr="00A30978">
        <w:rPr>
          <w:lang w:val="es-ES"/>
        </w:rPr>
        <w:t>.</w:t>
      </w:r>
      <w:r w:rsidRPr="00A30978">
        <w:rPr>
          <w:lang w:val="es-ES"/>
        </w:rPr>
        <w:tab/>
      </w:r>
      <w:r w:rsidRPr="00A30978">
        <w:rPr>
          <w:i/>
          <w:lang w:val="es-ES"/>
        </w:rPr>
        <w:t>Reitera</w:t>
      </w:r>
      <w:r w:rsidRPr="00A30978">
        <w:rPr>
          <w:lang w:val="es-ES"/>
        </w:rPr>
        <w:t xml:space="preserve"> el llamamiento hecho por el Consejo del Fondo para el Marco Mundial de Biodiversidad en su sexta reunión para que se aporten contribuciones nuevas y adicionales de todas las fuentes, con el fin de apoyar la capitalización continua, rápida y sólida del Fondo[, sin menoscabo de las obligaciones asumidas por las Partes que son países desarrollados de conformidad con el artículo 20 del Convenio y con miras a atraer las contribuciones de actores soberanos, no soberanos, del sector privado, filantrópicos y financieros];</w:t>
      </w:r>
    </w:p>
    <w:p w14:paraId="21E5B37C" w14:textId="3F145EC3" w:rsidR="001138EF" w:rsidRPr="00A30978" w:rsidRDefault="001138EF" w:rsidP="001138EF">
      <w:pPr>
        <w:pStyle w:val="CBDNormalNoNumber"/>
        <w:tabs>
          <w:tab w:val="clear" w:pos="567"/>
        </w:tabs>
        <w:ind w:left="1134" w:firstLine="567"/>
        <w:rPr>
          <w:lang w:val="es-ES"/>
        </w:rPr>
      </w:pPr>
      <w:r w:rsidRPr="00A30978">
        <w:rPr>
          <w:lang w:val="es-ES"/>
        </w:rPr>
        <w:t>[1</w:t>
      </w:r>
      <w:r w:rsidR="003066CE" w:rsidRPr="00A30978">
        <w:rPr>
          <w:lang w:val="es-ES"/>
        </w:rPr>
        <w:t>7</w:t>
      </w:r>
      <w:r w:rsidRPr="00A30978">
        <w:rPr>
          <w:lang w:val="es-ES"/>
        </w:rPr>
        <w:t>.</w:t>
      </w:r>
      <w:r w:rsidRPr="00A30978">
        <w:rPr>
          <w:lang w:val="es-ES"/>
        </w:rPr>
        <w:tab/>
      </w:r>
      <w:r w:rsidRPr="00A30978">
        <w:rPr>
          <w:i/>
          <w:lang w:val="es-ES"/>
        </w:rPr>
        <w:t>Pide</w:t>
      </w:r>
      <w:r w:rsidRPr="00A30978">
        <w:rPr>
          <w:lang w:val="es-ES"/>
        </w:rPr>
        <w:t xml:space="preserve"> al Fondo para el Medio Ambiente Mundial que intensifique sus esfuerzos para movilizar recursos pre</w:t>
      </w:r>
      <w:r w:rsidR="00960967" w:rsidRPr="00A30978">
        <w:rPr>
          <w:lang w:val="es-ES"/>
        </w:rPr>
        <w:t>visibles</w:t>
      </w:r>
      <w:r w:rsidRPr="00A30978">
        <w:rPr>
          <w:lang w:val="es-ES"/>
        </w:rPr>
        <w:t xml:space="preserve">, suficientes y adicionales de todas las fuentes y que informe sobre la aplicación de la estrategia de movilización de recursos para el Fondo para el Marco Mundial de Biodiversidad durante el período comprendido entre julio de 2026 y junio de 2030, incluido por medio de información desglosada en materia de promesas, compromisos, [aprobaciones, desembolsos,] fuentes de financiación, [instrumentos financieros, concesionalidad,] cofinanciación, contribuciones del sector privado y contribuciones no soberanas </w:t>
      </w:r>
      <w:r w:rsidR="003066CE" w:rsidRPr="00A30978">
        <w:rPr>
          <w:lang w:val="es-ES"/>
        </w:rPr>
        <w:t xml:space="preserve">y </w:t>
      </w:r>
      <w:r w:rsidRPr="00A30978">
        <w:rPr>
          <w:lang w:val="es-ES"/>
        </w:rPr>
        <w:t>en la medida en que los recursos sean nuevos y adicionales;]</w:t>
      </w:r>
    </w:p>
    <w:p w14:paraId="04236E06" w14:textId="7C7C7F91" w:rsidR="001138EF" w:rsidRPr="00A30978" w:rsidRDefault="001138EF" w:rsidP="001138EF">
      <w:pPr>
        <w:pStyle w:val="CBDNormalNoNumber"/>
        <w:tabs>
          <w:tab w:val="clear" w:pos="567"/>
        </w:tabs>
        <w:ind w:left="1134" w:firstLine="567"/>
        <w:rPr>
          <w:lang w:val="es-ES"/>
        </w:rPr>
      </w:pPr>
      <w:r w:rsidRPr="00A30978">
        <w:rPr>
          <w:lang w:val="es-ES"/>
        </w:rPr>
        <w:t>[1</w:t>
      </w:r>
      <w:r w:rsidR="003066CE" w:rsidRPr="00A30978">
        <w:rPr>
          <w:lang w:val="es-ES"/>
        </w:rPr>
        <w:t>8</w:t>
      </w:r>
      <w:r w:rsidRPr="00A30978">
        <w:rPr>
          <w:lang w:val="es-ES"/>
        </w:rPr>
        <w:t>.</w:t>
      </w:r>
      <w:r w:rsidRPr="00A30978">
        <w:rPr>
          <w:lang w:val="es-ES"/>
        </w:rPr>
        <w:tab/>
      </w:r>
      <w:r w:rsidRPr="00A30978">
        <w:rPr>
          <w:i/>
          <w:lang w:val="es-ES"/>
        </w:rPr>
        <w:t xml:space="preserve">Pide </w:t>
      </w:r>
      <w:r w:rsidRPr="00A30978">
        <w:rPr>
          <w:lang w:val="es-ES"/>
        </w:rPr>
        <w:t>al Fondo para el Marco Mundial de Biodiversidad y a sus organismos de ejecución que[, si procede,] [continúe]:</w:t>
      </w:r>
    </w:p>
    <w:p w14:paraId="5E4084B7" w14:textId="4A40C660" w:rsidR="001138EF" w:rsidRPr="00A30978" w:rsidRDefault="001138EF" w:rsidP="001138EF">
      <w:pPr>
        <w:pStyle w:val="CBDNormalNoNumber"/>
        <w:tabs>
          <w:tab w:val="clear" w:pos="567"/>
        </w:tabs>
        <w:ind w:left="1134" w:firstLine="567"/>
        <w:rPr>
          <w:lang w:val="es-ES"/>
        </w:rPr>
      </w:pPr>
      <w:r w:rsidRPr="00A30978">
        <w:rPr>
          <w:lang w:val="es-ES"/>
        </w:rPr>
        <w:t>[a)</w:t>
      </w:r>
      <w:r w:rsidRPr="00A30978">
        <w:rPr>
          <w:lang w:val="es-ES"/>
        </w:rPr>
        <w:tab/>
        <w:t xml:space="preserve">Faciliten, según proceda y en forma voluntaria, la ampliación de la base de contribuyentes del </w:t>
      </w:r>
      <w:r w:rsidR="003066CE" w:rsidRPr="00A30978">
        <w:rPr>
          <w:lang w:val="es-ES"/>
        </w:rPr>
        <w:t xml:space="preserve">Fondo para el Marco Mundial de Biodiversidad </w:t>
      </w:r>
      <w:r w:rsidRPr="00A30978">
        <w:rPr>
          <w:lang w:val="es-ES"/>
        </w:rPr>
        <w:t>y la movilización de recursos financieros adicionales;]</w:t>
      </w:r>
    </w:p>
    <w:p w14:paraId="6C304495" w14:textId="506AF259" w:rsidR="001138EF" w:rsidRPr="00A30978" w:rsidRDefault="001138EF" w:rsidP="001138EF">
      <w:pPr>
        <w:pStyle w:val="CBDNormalNoNumber"/>
        <w:tabs>
          <w:tab w:val="clear" w:pos="567"/>
        </w:tabs>
        <w:ind w:left="1134" w:firstLine="567"/>
        <w:rPr>
          <w:lang w:val="es-ES"/>
        </w:rPr>
      </w:pPr>
      <w:r w:rsidRPr="00A30978">
        <w:rPr>
          <w:lang w:val="es-ES"/>
        </w:rPr>
        <w:t>[b)</w:t>
      </w:r>
      <w:r w:rsidRPr="00A30978">
        <w:rPr>
          <w:lang w:val="es-ES"/>
        </w:rPr>
        <w:tab/>
        <w:t xml:space="preserve">Mejoren los acuerdos de cofinanciación, sin que la cofinanciación sea una condición para acceder a los recursos del </w:t>
      </w:r>
      <w:r w:rsidR="003066CE" w:rsidRPr="00A30978">
        <w:rPr>
          <w:lang w:val="es-ES"/>
        </w:rPr>
        <w:t>Fondo para el Marco Mundial de Biodiversidad</w:t>
      </w:r>
      <w:r w:rsidRPr="00A30978">
        <w:rPr>
          <w:lang w:val="es-ES"/>
        </w:rPr>
        <w:t xml:space="preserve">, y de manera que no se creen obstáculos adicionales al acceso de las Partes que son países en desarrollo, </w:t>
      </w:r>
      <w:r w:rsidR="003066CE" w:rsidRPr="00A30978">
        <w:rPr>
          <w:lang w:val="es-ES"/>
        </w:rPr>
        <w:t xml:space="preserve">en </w:t>
      </w:r>
      <w:r w:rsidRPr="00A30978">
        <w:rPr>
          <w:lang w:val="es-ES"/>
        </w:rPr>
        <w:t>particular</w:t>
      </w:r>
      <w:r w:rsidR="003066CE" w:rsidRPr="00A30978">
        <w:rPr>
          <w:lang w:val="es-ES"/>
        </w:rPr>
        <w:t xml:space="preserve"> </w:t>
      </w:r>
      <w:r w:rsidRPr="00A30978">
        <w:rPr>
          <w:lang w:val="es-ES"/>
        </w:rPr>
        <w:t>los países menos adelantados</w:t>
      </w:r>
      <w:r w:rsidR="003066CE" w:rsidRPr="00A30978">
        <w:rPr>
          <w:lang w:val="es-ES"/>
        </w:rPr>
        <w:t>[,]</w:t>
      </w:r>
      <w:r w:rsidR="008836DD" w:rsidRPr="00A30978">
        <w:rPr>
          <w:lang w:val="es-ES"/>
        </w:rPr>
        <w:t xml:space="preserve"> </w:t>
      </w:r>
      <w:r w:rsidR="003066CE" w:rsidRPr="00A30978">
        <w:rPr>
          <w:lang w:val="es-ES"/>
        </w:rPr>
        <w:t xml:space="preserve">[y] </w:t>
      </w:r>
      <w:r w:rsidRPr="00A30978">
        <w:rPr>
          <w:lang w:val="es-ES"/>
        </w:rPr>
        <w:t>los pequeños Estados insulares en desarrollo</w:t>
      </w:r>
      <w:r w:rsidR="003066CE" w:rsidRPr="00A30978">
        <w:rPr>
          <w:lang w:val="es-ES"/>
        </w:rPr>
        <w:t xml:space="preserve"> </w:t>
      </w:r>
      <w:r w:rsidRPr="00A30978">
        <w:rPr>
          <w:lang w:val="es-ES"/>
        </w:rPr>
        <w:t>[</w:t>
      </w:r>
      <w:r w:rsidR="003066CE" w:rsidRPr="00A30978">
        <w:rPr>
          <w:lang w:val="es-ES"/>
        </w:rPr>
        <w:t xml:space="preserve">y </w:t>
      </w:r>
      <w:r w:rsidRPr="00A30978">
        <w:rPr>
          <w:lang w:val="es-ES"/>
        </w:rPr>
        <w:t>los países más vulnerables desde el punto de vista ambiental]</w:t>
      </w:r>
      <w:r w:rsidR="007A7339" w:rsidRPr="00A30978">
        <w:rPr>
          <w:lang w:val="es-ES"/>
        </w:rPr>
        <w:t>,</w:t>
      </w:r>
      <w:r w:rsidRPr="00A30978">
        <w:rPr>
          <w:lang w:val="es-ES"/>
        </w:rPr>
        <w:t xml:space="preserve"> ni se traslade la carga financiera a los países beneficiarios;]</w:t>
      </w:r>
    </w:p>
    <w:p w14:paraId="12C3FBBF" w14:textId="0C6760EB" w:rsidR="001138EF" w:rsidRPr="00A30978" w:rsidRDefault="001138EF" w:rsidP="001138EF">
      <w:pPr>
        <w:pStyle w:val="CBDNormalNoNumber"/>
        <w:tabs>
          <w:tab w:val="clear" w:pos="567"/>
        </w:tabs>
        <w:ind w:left="1134" w:firstLine="567"/>
        <w:rPr>
          <w:lang w:val="es-ES"/>
        </w:rPr>
      </w:pPr>
      <w:r w:rsidRPr="00A30978">
        <w:rPr>
          <w:lang w:val="es-ES"/>
        </w:rPr>
        <w:t>[c)</w:t>
      </w:r>
      <w:r w:rsidRPr="00A30978">
        <w:rPr>
          <w:lang w:val="es-ES"/>
        </w:rPr>
        <w:tab/>
        <w:t xml:space="preserve">Simplifiquen y agilicen los procedimientos de aprobación de proyectos y desembolso, incluidos el proceso de autorización y los procesos de desembolso de los proyectos aprobados </w:t>
      </w:r>
      <w:r w:rsidR="008836DD" w:rsidRPr="00A30978">
        <w:rPr>
          <w:lang w:val="es-ES"/>
        </w:rPr>
        <w:t>con arreglo al</w:t>
      </w:r>
      <w:r w:rsidR="00A30978">
        <w:rPr>
          <w:lang w:val="es-ES"/>
        </w:rPr>
        <w:t xml:space="preserve"> </w:t>
      </w:r>
      <w:r w:rsidR="007A7339" w:rsidRPr="00A30978">
        <w:rPr>
          <w:lang w:val="es-ES"/>
        </w:rPr>
        <w:t>Fondo para el Marco Mundial de Biodiversidad</w:t>
      </w:r>
      <w:r w:rsidRPr="00A30978">
        <w:rPr>
          <w:lang w:val="es-ES"/>
        </w:rPr>
        <w:t>[</w:t>
      </w:r>
      <w:r w:rsidR="007A7339" w:rsidRPr="00A30978">
        <w:rPr>
          <w:lang w:val="es-ES"/>
        </w:rPr>
        <w:t xml:space="preserve">, </w:t>
      </w:r>
      <w:r w:rsidRPr="00A30978">
        <w:rPr>
          <w:lang w:val="es-ES"/>
        </w:rPr>
        <w:t>sin perjuicio del liderazgo nacional];]</w:t>
      </w:r>
    </w:p>
    <w:p w14:paraId="039D8C5B" w14:textId="77777777" w:rsidR="001138EF" w:rsidRPr="00A30978" w:rsidRDefault="001138EF" w:rsidP="001138EF">
      <w:pPr>
        <w:pStyle w:val="CBDNormalNoNumber"/>
        <w:tabs>
          <w:tab w:val="clear" w:pos="567"/>
        </w:tabs>
        <w:ind w:left="1134" w:firstLine="567"/>
        <w:rPr>
          <w:lang w:val="es-ES"/>
        </w:rPr>
      </w:pPr>
      <w:r w:rsidRPr="00A30978">
        <w:rPr>
          <w:lang w:val="es-ES"/>
        </w:rPr>
        <w:t>[d)</w:t>
      </w:r>
      <w:r w:rsidRPr="00A30978">
        <w:rPr>
          <w:lang w:val="es-ES"/>
        </w:rPr>
        <w:tab/>
        <w:t xml:space="preserve">Simplifiquen los procedimientos de implementación[, según proceda];] </w:t>
      </w:r>
    </w:p>
    <w:p w14:paraId="4E1E3ADA" w14:textId="77777777" w:rsidR="001138EF" w:rsidRPr="00A30978" w:rsidRDefault="001138EF" w:rsidP="001138EF">
      <w:pPr>
        <w:pStyle w:val="CBDNormalNoNumber"/>
        <w:tabs>
          <w:tab w:val="clear" w:pos="567"/>
        </w:tabs>
        <w:ind w:left="1134" w:firstLine="567"/>
        <w:rPr>
          <w:lang w:val="es-ES"/>
        </w:rPr>
      </w:pPr>
      <w:r w:rsidRPr="00A30978">
        <w:rPr>
          <w:lang w:val="es-ES"/>
        </w:rPr>
        <w:t>[e)</w:t>
      </w:r>
      <w:r w:rsidRPr="00A30978">
        <w:rPr>
          <w:lang w:val="es-ES"/>
        </w:rPr>
        <w:tab/>
        <w:t>Reduzcan los tiempos de tramitación del ciclo de los proyectos;]</w:t>
      </w:r>
    </w:p>
    <w:p w14:paraId="78C49515" w14:textId="1E918B06" w:rsidR="001138EF" w:rsidRPr="00A30978" w:rsidRDefault="001138EF" w:rsidP="001138EF">
      <w:pPr>
        <w:pStyle w:val="CBDNormalNoNumber"/>
        <w:tabs>
          <w:tab w:val="clear" w:pos="567"/>
        </w:tabs>
        <w:ind w:left="1134" w:firstLine="567"/>
        <w:rPr>
          <w:lang w:val="es-ES"/>
        </w:rPr>
      </w:pPr>
      <w:r w:rsidRPr="00A30978">
        <w:rPr>
          <w:lang w:val="es-ES"/>
        </w:rPr>
        <w:t>[(f)</w:t>
      </w:r>
      <w:r w:rsidR="008572C4" w:rsidRPr="00A30978">
        <w:rPr>
          <w:lang w:val="es-ES"/>
        </w:rPr>
        <w:tab/>
      </w:r>
      <w:r w:rsidRPr="00A30978">
        <w:rPr>
          <w:lang w:val="es-ES"/>
        </w:rPr>
        <w:t>Inform</w:t>
      </w:r>
      <w:r w:rsidR="008836DD" w:rsidRPr="00A30978">
        <w:rPr>
          <w:lang w:val="es-ES"/>
        </w:rPr>
        <w:t xml:space="preserve">en </w:t>
      </w:r>
      <w:r w:rsidRPr="00A30978">
        <w:rPr>
          <w:lang w:val="es-ES"/>
        </w:rPr>
        <w:t>sobre los plazos de tramitación y desembolso, desglosados por países menos adelantados y pequeños Estados insulares en desarrollo;]</w:t>
      </w:r>
    </w:p>
    <w:p w14:paraId="2898494E" w14:textId="668B41FE" w:rsidR="001138EF" w:rsidRPr="00A30978" w:rsidRDefault="001138EF" w:rsidP="001138EF">
      <w:pPr>
        <w:pStyle w:val="CBDNormalNoNumber"/>
        <w:ind w:left="1134" w:firstLine="567"/>
        <w:rPr>
          <w:lang w:val="es-ES"/>
        </w:rPr>
      </w:pPr>
      <w:r w:rsidRPr="00A30978">
        <w:rPr>
          <w:lang w:val="es-ES"/>
        </w:rPr>
        <w:t>[(g)</w:t>
      </w:r>
      <w:r w:rsidR="008572C4" w:rsidRPr="00A30978">
        <w:rPr>
          <w:lang w:val="es-ES"/>
        </w:rPr>
        <w:tab/>
      </w:r>
      <w:r w:rsidRPr="00A30978">
        <w:rPr>
          <w:lang w:val="es-ES"/>
        </w:rPr>
        <w:t>Proporcion</w:t>
      </w:r>
      <w:r w:rsidR="008836DD" w:rsidRPr="00A30978">
        <w:rPr>
          <w:lang w:val="es-ES"/>
        </w:rPr>
        <w:t xml:space="preserve">en </w:t>
      </w:r>
      <w:r w:rsidRPr="00A30978">
        <w:rPr>
          <w:lang w:val="es-ES"/>
        </w:rPr>
        <w:t>los recursos necesarios, desembols</w:t>
      </w:r>
      <w:r w:rsidR="008836DD" w:rsidRPr="00A30978">
        <w:rPr>
          <w:lang w:val="es-ES"/>
        </w:rPr>
        <w:t xml:space="preserve">en </w:t>
      </w:r>
      <w:r w:rsidRPr="00A30978">
        <w:rPr>
          <w:lang w:val="es-ES"/>
        </w:rPr>
        <w:t>íntegramente los fondos asignados y complet</w:t>
      </w:r>
      <w:r w:rsidR="008836DD" w:rsidRPr="00A30978">
        <w:rPr>
          <w:lang w:val="es-ES"/>
        </w:rPr>
        <w:t xml:space="preserve">en </w:t>
      </w:r>
      <w:r w:rsidRPr="00A30978">
        <w:rPr>
          <w:lang w:val="es-ES"/>
        </w:rPr>
        <w:t>los preparativos organizativos, incluso a nivel nacional, en apoyo de la elaboración de los octavos informes nacionales antes de la 18</w:t>
      </w:r>
      <w:r w:rsidRPr="00A30978">
        <w:rPr>
          <w:vertAlign w:val="superscript"/>
          <w:lang w:val="es-ES"/>
        </w:rPr>
        <w:t>a</w:t>
      </w:r>
      <w:r w:rsidRPr="00A30978">
        <w:rPr>
          <w:lang w:val="es-ES"/>
        </w:rPr>
        <w:t xml:space="preserve"> reunión de la Conferencia de las Partes;]</w:t>
      </w:r>
    </w:p>
    <w:p w14:paraId="754106C8" w14:textId="18FE68D5" w:rsidR="001138EF" w:rsidRPr="00A30978" w:rsidRDefault="001138EF" w:rsidP="001138EF">
      <w:pPr>
        <w:pStyle w:val="CBDNormalNoNumber"/>
        <w:ind w:left="1134" w:firstLine="567"/>
        <w:rPr>
          <w:lang w:val="es-ES"/>
        </w:rPr>
      </w:pPr>
      <w:r w:rsidRPr="00A30978">
        <w:rPr>
          <w:lang w:val="es-ES"/>
        </w:rPr>
        <w:t>[(h)</w:t>
      </w:r>
      <w:r w:rsidR="008572C4" w:rsidRPr="00A30978">
        <w:rPr>
          <w:lang w:val="es-ES"/>
        </w:rPr>
        <w:tab/>
      </w:r>
      <w:r w:rsidRPr="00A30978">
        <w:rPr>
          <w:lang w:val="es-ES"/>
        </w:rPr>
        <w:t>Mejor</w:t>
      </w:r>
      <w:r w:rsidR="00DB4B28" w:rsidRPr="00A30978">
        <w:rPr>
          <w:lang w:val="es-ES"/>
        </w:rPr>
        <w:t xml:space="preserve">en </w:t>
      </w:r>
      <w:r w:rsidRPr="00A30978">
        <w:rPr>
          <w:lang w:val="es-ES"/>
        </w:rPr>
        <w:t>el acceso equitativo, entre otras cosas, considerando medidas para facilitar el acceso a los países Partes que reúnen los requisitos y que aún no han recibido apoyo del Fondo para el Marco Mundial para la Biodiversidad;]</w:t>
      </w:r>
    </w:p>
    <w:p w14:paraId="62E25C9A" w14:textId="27AEAB15" w:rsidR="001138EF" w:rsidRPr="00A30978" w:rsidRDefault="001138EF" w:rsidP="001138EF">
      <w:pPr>
        <w:pStyle w:val="CBDNormalNoNumber"/>
        <w:tabs>
          <w:tab w:val="clear" w:pos="567"/>
        </w:tabs>
        <w:ind w:left="1134" w:firstLine="567"/>
        <w:rPr>
          <w:lang w:val="es-ES"/>
        </w:rPr>
      </w:pPr>
      <w:r w:rsidRPr="00A30978">
        <w:rPr>
          <w:lang w:val="es-ES"/>
        </w:rPr>
        <w:t>1</w:t>
      </w:r>
      <w:r w:rsidR="007A7339" w:rsidRPr="00A30978">
        <w:rPr>
          <w:lang w:val="es-ES"/>
        </w:rPr>
        <w:t>9</w:t>
      </w:r>
      <w:r w:rsidRPr="00A30978">
        <w:rPr>
          <w:lang w:val="es-ES"/>
        </w:rPr>
        <w:t>.</w:t>
      </w:r>
      <w:r w:rsidRPr="00A30978">
        <w:rPr>
          <w:lang w:val="es-ES"/>
        </w:rPr>
        <w:tab/>
      </w:r>
      <w:r w:rsidRPr="00A30978">
        <w:rPr>
          <w:i/>
          <w:iCs/>
          <w:lang w:val="es-ES"/>
        </w:rPr>
        <w:t>Pide</w:t>
      </w:r>
      <w:r w:rsidRPr="00A30978">
        <w:rPr>
          <w:lang w:val="es-ES"/>
        </w:rPr>
        <w:t xml:space="preserve"> al Fondo para el Medio Ambiente Mundial que, en colaboración con la Secretaria Ejecutiva del Convenio[, considere la posibilidad de apoyar,]</w:t>
      </w:r>
      <w:r w:rsidR="00DB4B28" w:rsidRPr="00A30978">
        <w:rPr>
          <w:lang w:val="es-ES"/>
        </w:rPr>
        <w:t xml:space="preserve"> </w:t>
      </w:r>
      <w:r w:rsidRPr="00A30978">
        <w:rPr>
          <w:lang w:val="es-ES"/>
        </w:rPr>
        <w:t>[prestar apoyo a] [todas] las Partes que reúnan los requisitos para, de conformidad con su mandato:</w:t>
      </w:r>
    </w:p>
    <w:p w14:paraId="302493BD" w14:textId="7DA095FE" w:rsidR="00292652" w:rsidRPr="00A30978" w:rsidRDefault="001138EF" w:rsidP="001138EF">
      <w:pPr>
        <w:pStyle w:val="CBDNormalNoNumber"/>
        <w:tabs>
          <w:tab w:val="clear" w:pos="567"/>
        </w:tabs>
        <w:ind w:left="1134" w:firstLine="567"/>
        <w:rPr>
          <w:lang w:val="es-ES"/>
        </w:rPr>
      </w:pPr>
      <w:r w:rsidRPr="00A30978">
        <w:rPr>
          <w:lang w:val="es-ES"/>
        </w:rPr>
        <w:t>a)</w:t>
      </w:r>
      <w:r w:rsidRPr="00A30978">
        <w:rPr>
          <w:lang w:val="es-ES"/>
        </w:rPr>
        <w:tab/>
        <w:t xml:space="preserve">[Las plataformas nacionales o ]los mecanismos nacionales de coordinación existentes </w:t>
      </w:r>
      <w:r w:rsidR="00EA20B9" w:rsidRPr="00A30978">
        <w:rPr>
          <w:lang w:val="es-ES"/>
        </w:rPr>
        <w:t xml:space="preserve">concebidos </w:t>
      </w:r>
      <w:r w:rsidRPr="00A30978">
        <w:rPr>
          <w:lang w:val="es-ES"/>
        </w:rPr>
        <w:t>para ayudar a preparar los proyectos, según sea necesario[, y realizar el seguimiento de las necesidades, las deficiencias y las prioridades de financiación en materia de biodiversidad</w:t>
      </w:r>
      <w:r w:rsidRPr="00A30978">
        <w:rPr>
          <w:rStyle w:val="FootnoteReference"/>
          <w:lang w:val="es-ES"/>
        </w:rPr>
        <w:footnoteReference w:id="13"/>
      </w:r>
      <w:r w:rsidR="004B3715">
        <w:rPr>
          <w:lang w:val="es-ES"/>
        </w:rPr>
        <w:t>;</w:t>
      </w:r>
      <w:r w:rsidR="00BB4FE0" w:rsidRPr="00A30978">
        <w:rPr>
          <w:lang w:val="es-ES"/>
        </w:rPr>
        <w:t>]</w:t>
      </w:r>
    </w:p>
    <w:p w14:paraId="21075883" w14:textId="10335636" w:rsidR="001138EF" w:rsidRPr="00A30978" w:rsidRDefault="004B3715" w:rsidP="001138EF">
      <w:pPr>
        <w:pStyle w:val="CBDNormalNoNumber"/>
        <w:tabs>
          <w:tab w:val="clear" w:pos="567"/>
        </w:tabs>
        <w:ind w:left="1134" w:firstLine="567"/>
        <w:rPr>
          <w:lang w:val="es-ES"/>
        </w:rPr>
      </w:pPr>
      <w:r>
        <w:rPr>
          <w:lang w:val="es-ES"/>
        </w:rPr>
        <w:t>[</w:t>
      </w:r>
      <w:r w:rsidR="00292652" w:rsidRPr="00A30978">
        <w:rPr>
          <w:lang w:val="es-ES"/>
        </w:rPr>
        <w:t>b)</w:t>
      </w:r>
      <w:r w:rsidR="00292652" w:rsidRPr="00A30978">
        <w:rPr>
          <w:lang w:val="es-ES"/>
        </w:rPr>
        <w:tab/>
      </w:r>
      <w:r w:rsidR="00331BEF" w:rsidRPr="00A30978">
        <w:rPr>
          <w:lang w:val="es-ES"/>
        </w:rPr>
        <w:t>A</w:t>
      </w:r>
      <w:r w:rsidR="001138EF" w:rsidRPr="00A30978">
        <w:rPr>
          <w:lang w:val="es-ES"/>
        </w:rPr>
        <w:t>poyo para la creación de capacidad y la preparación de los organismos nacionales de ejecución, incluido para la acreditación];</w:t>
      </w:r>
    </w:p>
    <w:p w14:paraId="33AF6701" w14:textId="39544B2E" w:rsidR="00292652" w:rsidRPr="00A30978" w:rsidRDefault="00292652" w:rsidP="00292652">
      <w:pPr>
        <w:pStyle w:val="CBDNormalNoNumber"/>
        <w:tabs>
          <w:tab w:val="clear" w:pos="567"/>
        </w:tabs>
        <w:ind w:left="1134" w:firstLine="567"/>
        <w:rPr>
          <w:lang w:val="es-ES"/>
        </w:rPr>
      </w:pPr>
      <w:r w:rsidRPr="00A30978">
        <w:rPr>
          <w:lang w:val="es-ES"/>
        </w:rPr>
        <w:t>c</w:t>
      </w:r>
      <w:r w:rsidR="001138EF" w:rsidRPr="00A30978">
        <w:rPr>
          <w:lang w:val="es-ES"/>
        </w:rPr>
        <w:t>)</w:t>
      </w:r>
      <w:r w:rsidR="001138EF" w:rsidRPr="00A30978">
        <w:rPr>
          <w:lang w:val="es-ES"/>
        </w:rPr>
        <w:tab/>
        <w:t>La preparación y presentación de informes nacionales sobre la aplicación del Convenio, el Protocolo de Cartagena sobre Seguridad de la Biotecnología</w:t>
      </w:r>
      <w:r w:rsidR="001138EF" w:rsidRPr="00A30978">
        <w:rPr>
          <w:rStyle w:val="FootnoteReference"/>
          <w:lang w:val="es-ES"/>
        </w:rPr>
        <w:footnoteReference w:id="14"/>
      </w:r>
      <w:r w:rsidR="001138EF" w:rsidRPr="00A30978">
        <w:rPr>
          <w:lang w:val="es-ES"/>
        </w:rPr>
        <w:t xml:space="preserve"> y el Protocolo de Nagoya sobre Acceso a los Recursos Genéticos y Participación Justa y Equitativa en los Beneficios que se Deriven de su Utilización, teniendo en cuenta las circunstancias nacionales</w:t>
      </w:r>
      <w:r w:rsidRPr="00A30978">
        <w:rPr>
          <w:rStyle w:val="FootnoteReference"/>
          <w:lang w:val="es-ES"/>
        </w:rPr>
        <w:footnoteReference w:id="15"/>
      </w:r>
      <w:r w:rsidRPr="00A30978">
        <w:rPr>
          <w:lang w:val="es-ES"/>
        </w:rPr>
        <w:t>;</w:t>
      </w:r>
    </w:p>
    <w:p w14:paraId="28B00795" w14:textId="77777777" w:rsidR="00A717E6" w:rsidRPr="00A30978" w:rsidRDefault="00292652" w:rsidP="001138EF">
      <w:pPr>
        <w:pStyle w:val="CBDNormalNoNumber"/>
        <w:tabs>
          <w:tab w:val="clear" w:pos="567"/>
        </w:tabs>
        <w:ind w:left="1134" w:firstLine="567"/>
        <w:rPr>
          <w:lang w:val="es-ES"/>
        </w:rPr>
      </w:pPr>
      <w:r w:rsidRPr="00A30978">
        <w:rPr>
          <w:lang w:val="es-ES"/>
        </w:rPr>
        <w:t>d</w:t>
      </w:r>
      <w:r w:rsidR="001138EF" w:rsidRPr="00A30978">
        <w:rPr>
          <w:lang w:val="es-ES"/>
        </w:rPr>
        <w:t>)</w:t>
      </w:r>
      <w:r w:rsidR="001138EF" w:rsidRPr="00A30978">
        <w:rPr>
          <w:lang w:val="es-ES"/>
        </w:rPr>
        <w:tab/>
        <w:t xml:space="preserve">Creación de capacidad para movilizar financiación del sector privado, incluso procedente de los mercados de capitales, </w:t>
      </w:r>
      <w:r w:rsidRPr="00A30978">
        <w:rPr>
          <w:lang w:val="es-ES"/>
        </w:rPr>
        <w:t xml:space="preserve">a través de, </w:t>
      </w:r>
      <w:r w:rsidR="001138EF" w:rsidRPr="00A30978">
        <w:rPr>
          <w:lang w:val="es-ES"/>
        </w:rPr>
        <w:t>entre otras cuestiones</w:t>
      </w:r>
      <w:r w:rsidRPr="00A30978">
        <w:rPr>
          <w:lang w:val="es-ES"/>
        </w:rPr>
        <w:t>,</w:t>
      </w:r>
      <w:r w:rsidR="001138EF" w:rsidRPr="00A30978">
        <w:rPr>
          <w:lang w:val="es-ES"/>
        </w:rPr>
        <w:t xml:space="preserve"> mecanismos innovadores y financiación combinada, y para desarrollar proyectos financieramente viables, con salvaguardias sólidas[ que impidan el aumento de las vulnerabilidades relacionadas con el endeudamiento];</w:t>
      </w:r>
      <w:r w:rsidR="001138EF" w:rsidRPr="00A30978">
        <w:rPr>
          <w:highlight w:val="yellow"/>
          <w:lang w:val="es-ES"/>
        </w:rPr>
        <w:t xml:space="preserve"> </w:t>
      </w:r>
    </w:p>
    <w:p w14:paraId="6E10B114" w14:textId="19E619E0" w:rsidR="001138EF" w:rsidRPr="00A30978" w:rsidRDefault="00292652" w:rsidP="001138EF">
      <w:pPr>
        <w:pStyle w:val="CBDNormalNoNumber"/>
        <w:tabs>
          <w:tab w:val="clear" w:pos="567"/>
        </w:tabs>
        <w:ind w:left="1134" w:firstLine="567"/>
        <w:rPr>
          <w:lang w:val="es-ES"/>
        </w:rPr>
      </w:pPr>
      <w:r w:rsidRPr="00A30978">
        <w:rPr>
          <w:lang w:val="es-ES"/>
        </w:rPr>
        <w:t>20</w:t>
      </w:r>
      <w:r w:rsidR="001138EF" w:rsidRPr="00A30978">
        <w:rPr>
          <w:lang w:val="es-ES"/>
        </w:rPr>
        <w:t>.</w:t>
      </w:r>
      <w:r w:rsidR="001138EF" w:rsidRPr="00A30978">
        <w:rPr>
          <w:lang w:val="es-ES"/>
        </w:rPr>
        <w:tab/>
      </w:r>
      <w:r w:rsidR="001138EF" w:rsidRPr="00A30978">
        <w:rPr>
          <w:i/>
          <w:iCs/>
          <w:lang w:val="es-ES"/>
        </w:rPr>
        <w:t>Pide</w:t>
      </w:r>
      <w:r w:rsidR="001138EF" w:rsidRPr="00A30978">
        <w:rPr>
          <w:i/>
          <w:lang w:val="es-ES"/>
        </w:rPr>
        <w:t xml:space="preserve"> </w:t>
      </w:r>
      <w:r w:rsidR="001138EF" w:rsidRPr="00A30978">
        <w:rPr>
          <w:lang w:val="es-ES"/>
        </w:rPr>
        <w:t xml:space="preserve">a la Secretaria Ejecutiva que lleve a cabo la labor preparatoria para </w:t>
      </w:r>
      <w:r w:rsidRPr="00A30978">
        <w:rPr>
          <w:lang w:val="es-ES"/>
        </w:rPr>
        <w:t xml:space="preserve">la </w:t>
      </w:r>
      <w:r w:rsidR="001138EF" w:rsidRPr="00A30978">
        <w:rPr>
          <w:lang w:val="es-ES"/>
        </w:rPr>
        <w:t>revisión de balance del Fondo para el Marco Mundial de Biodiversidad a la que se hace referencia en el párrafo 29 de la decisión </w:t>
      </w:r>
      <w:hyperlink r:id="rId18" w:history="1">
        <w:r w:rsidR="001138EF" w:rsidRPr="00A30978">
          <w:rPr>
            <w:rStyle w:val="Hyperlink"/>
            <w:lang w:val="es-ES"/>
          </w:rPr>
          <w:t>15/15</w:t>
        </w:r>
      </w:hyperlink>
      <w:r w:rsidR="001138EF" w:rsidRPr="00A30978">
        <w:rPr>
          <w:lang w:val="es-ES"/>
        </w:rPr>
        <w:t xml:space="preserve"> de 19 de diciembre de 2022,</w:t>
      </w:r>
      <w:r w:rsidRPr="00A30978">
        <w:rPr>
          <w:lang w:val="es-ES"/>
        </w:rPr>
        <w:t>[</w:t>
      </w:r>
      <w:r w:rsidR="001138EF" w:rsidRPr="00A30978">
        <w:rPr>
          <w:lang w:val="es-ES"/>
        </w:rPr>
        <w:t xml:space="preserve"> de conformidad con el anexo </w:t>
      </w:r>
      <w:r w:rsidRPr="00A30978">
        <w:rPr>
          <w:lang w:val="es-ES"/>
        </w:rPr>
        <w:t>I</w:t>
      </w:r>
      <w:r w:rsidR="001138EF" w:rsidRPr="00A30978">
        <w:rPr>
          <w:lang w:val="es-ES"/>
        </w:rPr>
        <w:t>I de la presente decisión]</w:t>
      </w:r>
      <w:r w:rsidR="006212E4" w:rsidRPr="00A30978">
        <w:rPr>
          <w:lang w:val="es-ES"/>
        </w:rPr>
        <w:t>,</w:t>
      </w:r>
      <w:r w:rsidR="001138EF" w:rsidRPr="00A30978">
        <w:rPr>
          <w:lang w:val="es-ES"/>
        </w:rPr>
        <w:t xml:space="preserve"> junto con su séptimo examen cuatrienal de la eficacia del mecanismo financiero, [reconociendo que el balance fundamentará, que no prejuzgará, la consideración por la Conferencia de las Partes de la estructura institucional futura del mecanismo financiero </w:t>
      </w:r>
      <w:r w:rsidR="002E001B" w:rsidRPr="00A30978">
        <w:rPr>
          <w:lang w:val="es-ES"/>
        </w:rPr>
        <w:t>previsto en e</w:t>
      </w:r>
      <w:r w:rsidR="001138EF" w:rsidRPr="00A30978">
        <w:rPr>
          <w:lang w:val="es-ES"/>
        </w:rPr>
        <w:t>l artículo 21 del Convenio];</w:t>
      </w:r>
    </w:p>
    <w:p w14:paraId="11662D87" w14:textId="38C7F41F" w:rsidR="001138EF" w:rsidRPr="00A30978" w:rsidRDefault="001138EF" w:rsidP="001138EF">
      <w:pPr>
        <w:pStyle w:val="CBDNormalNoNumber"/>
        <w:tabs>
          <w:tab w:val="clear" w:pos="567"/>
        </w:tabs>
        <w:ind w:left="1134" w:firstLine="567"/>
        <w:rPr>
          <w:lang w:val="es-ES"/>
        </w:rPr>
      </w:pPr>
      <w:r w:rsidRPr="00A30978">
        <w:rPr>
          <w:lang w:val="es-ES"/>
        </w:rPr>
        <w:t>[2</w:t>
      </w:r>
      <w:r w:rsidR="002E001B" w:rsidRPr="00A30978">
        <w:rPr>
          <w:lang w:val="es-ES"/>
        </w:rPr>
        <w:t>1</w:t>
      </w:r>
      <w:r w:rsidRPr="00A30978">
        <w:rPr>
          <w:lang w:val="es-ES"/>
        </w:rPr>
        <w:t>.</w:t>
      </w:r>
      <w:r w:rsidRPr="00A30978">
        <w:rPr>
          <w:lang w:val="es-ES"/>
        </w:rPr>
        <w:tab/>
      </w:r>
      <w:r w:rsidRPr="00A30978">
        <w:rPr>
          <w:i/>
          <w:iCs/>
          <w:lang w:val="es-ES"/>
        </w:rPr>
        <w:t>Pide</w:t>
      </w:r>
      <w:r w:rsidRPr="00A30978">
        <w:rPr>
          <w:lang w:val="es-ES"/>
        </w:rPr>
        <w:t xml:space="preserve"> al Fondo para el Medio Ambiente Mundial que, en consulta con las países receptores y la Secretaria Ejecutiva, examine la eficacia de los proyectos financiados durante sus ciclos séptimo y octavo para la elaboración de estrategias y planes de acción nacionales en materia de biodiversidad e informes nacionales [en virtud del Convenio y sus Protocolos]</w:t>
      </w:r>
      <w:r w:rsidR="006212E4" w:rsidRPr="00A30978">
        <w:rPr>
          <w:lang w:val="es-ES"/>
        </w:rPr>
        <w:t>,</w:t>
      </w:r>
      <w:r w:rsidRPr="00A30978">
        <w:rPr>
          <w:lang w:val="es-ES"/>
        </w:rPr>
        <w:t xml:space="preserve"> </w:t>
      </w:r>
      <w:r w:rsidR="002E001B" w:rsidRPr="00A30978">
        <w:rPr>
          <w:lang w:val="es-ES"/>
        </w:rPr>
        <w:t xml:space="preserve">y que informe sobre </w:t>
      </w:r>
      <w:r w:rsidRPr="00A30978">
        <w:rPr>
          <w:lang w:val="es-ES"/>
        </w:rPr>
        <w:t xml:space="preserve">las medidas que han adoptado para </w:t>
      </w:r>
      <w:r w:rsidR="002E001B" w:rsidRPr="00A30978">
        <w:rPr>
          <w:lang w:val="es-ES"/>
        </w:rPr>
        <w:t xml:space="preserve">abordar </w:t>
      </w:r>
      <w:r w:rsidRPr="00A30978">
        <w:rPr>
          <w:lang w:val="es-ES"/>
        </w:rPr>
        <w:t xml:space="preserve">los desafíos </w:t>
      </w:r>
      <w:r w:rsidR="002E001B" w:rsidRPr="00A30978">
        <w:rPr>
          <w:lang w:val="es-ES"/>
        </w:rPr>
        <w:t xml:space="preserve">detectados </w:t>
      </w:r>
      <w:r w:rsidRPr="00A30978">
        <w:rPr>
          <w:lang w:val="es-ES"/>
        </w:rPr>
        <w:t>[para] [para ajustar según corresponda] la preparación de</w:t>
      </w:r>
      <w:r w:rsidR="002E001B" w:rsidRPr="00A30978">
        <w:rPr>
          <w:lang w:val="es-ES"/>
        </w:rPr>
        <w:t>l octavo</w:t>
      </w:r>
      <w:r w:rsidRPr="00A30978">
        <w:rPr>
          <w:lang w:val="es-ES"/>
        </w:rPr>
        <w:t xml:space="preserve"> informe nacional</w:t>
      </w:r>
      <w:r w:rsidR="002E001B" w:rsidRPr="00A30978">
        <w:rPr>
          <w:lang w:val="es-ES"/>
        </w:rPr>
        <w:t xml:space="preserve"> </w:t>
      </w:r>
      <w:r w:rsidRPr="00A30978">
        <w:rPr>
          <w:lang w:val="es-ES"/>
        </w:rPr>
        <w:t xml:space="preserve">[ante el Órgano Subsidiario sobre la Aplicación </w:t>
      </w:r>
      <w:r w:rsidR="002E001B" w:rsidRPr="00A30978">
        <w:rPr>
          <w:lang w:val="es-ES"/>
        </w:rPr>
        <w:t xml:space="preserve">en una reunión que se celebre </w:t>
      </w:r>
      <w:r w:rsidRPr="00A30978">
        <w:rPr>
          <w:lang w:val="es-ES"/>
        </w:rPr>
        <w:t>antes de]</w:t>
      </w:r>
      <w:r w:rsidR="00226B1A" w:rsidRPr="00A30978">
        <w:rPr>
          <w:lang w:val="es-ES"/>
        </w:rPr>
        <w:t>[en]</w:t>
      </w:r>
      <w:r w:rsidRPr="00A30978">
        <w:rPr>
          <w:lang w:val="es-ES"/>
        </w:rPr>
        <w:t xml:space="preserve"> la 18ª reunión de la Conferencia de las Partes;]</w:t>
      </w:r>
    </w:p>
    <w:p w14:paraId="6EE4F799" w14:textId="28C0675E" w:rsidR="00A55CBE" w:rsidRPr="00A30978" w:rsidRDefault="001138EF" w:rsidP="001138EF">
      <w:pPr>
        <w:pStyle w:val="CBDNormalNoNumber"/>
        <w:tabs>
          <w:tab w:val="clear" w:pos="567"/>
        </w:tabs>
        <w:ind w:left="1134" w:firstLine="567"/>
        <w:rPr>
          <w:lang w:val="es-ES"/>
        </w:rPr>
      </w:pPr>
      <w:r w:rsidRPr="00A30978">
        <w:rPr>
          <w:lang w:val="es-ES"/>
        </w:rPr>
        <w:t>2</w:t>
      </w:r>
      <w:r w:rsidR="00907909">
        <w:rPr>
          <w:lang w:val="es-ES"/>
        </w:rPr>
        <w:t>2</w:t>
      </w:r>
      <w:r w:rsidRPr="00A30978">
        <w:rPr>
          <w:lang w:val="es-ES"/>
        </w:rPr>
        <w:t>.</w:t>
      </w:r>
      <w:r w:rsidRPr="00A30978">
        <w:rPr>
          <w:lang w:val="es-ES"/>
        </w:rPr>
        <w:tab/>
      </w:r>
      <w:r w:rsidRPr="00A30978">
        <w:rPr>
          <w:i/>
          <w:iCs/>
          <w:lang w:val="es-ES"/>
        </w:rPr>
        <w:t xml:space="preserve">Pide </w:t>
      </w:r>
      <w:r w:rsidRPr="00A30978">
        <w:rPr>
          <w:lang w:val="es-ES"/>
        </w:rPr>
        <w:t xml:space="preserve">a la Secretaria Ejecutiva que, en consulta con la Secretaría del </w:t>
      </w:r>
      <w:r w:rsidR="00226B1A" w:rsidRPr="00A30978">
        <w:rPr>
          <w:lang w:val="es-ES"/>
        </w:rPr>
        <w:t>Fondo para el Medio Ambiente Mundial</w:t>
      </w:r>
      <w:r w:rsidRPr="00A30978">
        <w:rPr>
          <w:lang w:val="es-ES"/>
        </w:rPr>
        <w:t xml:space="preserve">, prepare un proyecto de marco cuatrienal </w:t>
      </w:r>
      <w:r w:rsidR="00BF2C57" w:rsidRPr="00A30978">
        <w:rPr>
          <w:lang w:val="es-ES"/>
        </w:rPr>
        <w:t xml:space="preserve">de prioridades programáticas en materia de biodiversidad </w:t>
      </w:r>
      <w:r w:rsidR="00C210FE" w:rsidRPr="00A30978">
        <w:rPr>
          <w:lang w:val="es-ES"/>
        </w:rPr>
        <w:t xml:space="preserve">orientado a la obtención de resultados </w:t>
      </w:r>
      <w:r w:rsidR="00226B1A" w:rsidRPr="00A30978">
        <w:rPr>
          <w:lang w:val="es-ES"/>
        </w:rPr>
        <w:t xml:space="preserve">del Convenio y sus Protocolos </w:t>
      </w:r>
      <w:r w:rsidRPr="00A30978">
        <w:rPr>
          <w:lang w:val="es-ES"/>
        </w:rPr>
        <w:t>relacionadas con la utilización de los recursos del Fondo destinados a la biodiversidad para el período comprendido entre julio de 2030 y junio de 2034, teniendo en cuenta la revisión mundial de los progresos colectivos en la implementación del Marco, [y abordando expresamente las modalidades de acceso y las limitaciones de capacidad de los países en desarrollo que son Partes, en particular los países menos adelantados y los pequeños Estados insulares en desarrollo, de conformidad con los párrafos 5 y 6 del artículo 20 del Convenio</w:t>
      </w:r>
      <w:r w:rsidR="006212E4" w:rsidRPr="00A30978">
        <w:rPr>
          <w:lang w:val="es-ES"/>
        </w:rPr>
        <w:t>,</w:t>
      </w:r>
      <w:r w:rsidRPr="00A30978">
        <w:rPr>
          <w:lang w:val="es-ES"/>
        </w:rPr>
        <w:t>]</w:t>
      </w:r>
      <w:r w:rsidR="006212E4" w:rsidRPr="00A30978">
        <w:rPr>
          <w:lang w:val="es-ES"/>
        </w:rPr>
        <w:t xml:space="preserve"> </w:t>
      </w:r>
      <w:r w:rsidRPr="00A30978">
        <w:rPr>
          <w:lang w:val="es-ES"/>
        </w:rPr>
        <w:t xml:space="preserve">para que sea examinado por el Órgano Subsidiario sobre la Aplicación </w:t>
      </w:r>
      <w:r w:rsidR="00226B1A" w:rsidRPr="00A30978">
        <w:rPr>
          <w:lang w:val="es-ES"/>
        </w:rPr>
        <w:t xml:space="preserve">en una reunión que se celebre antes de la 18ª reunión de la Conferencia de las Partes </w:t>
      </w:r>
      <w:r w:rsidRPr="00A30978">
        <w:rPr>
          <w:lang w:val="es-ES"/>
        </w:rPr>
        <w:t xml:space="preserve">y </w:t>
      </w:r>
      <w:r w:rsidR="001224A3" w:rsidRPr="00A30978">
        <w:rPr>
          <w:lang w:val="es-ES"/>
        </w:rPr>
        <w:t xml:space="preserve">para su posterior aprobación </w:t>
      </w:r>
      <w:r w:rsidRPr="00A30978">
        <w:rPr>
          <w:lang w:val="es-ES"/>
        </w:rPr>
        <w:t xml:space="preserve">por </w:t>
      </w:r>
      <w:r w:rsidR="001224A3" w:rsidRPr="00A30978">
        <w:rPr>
          <w:lang w:val="es-ES"/>
        </w:rPr>
        <w:t xml:space="preserve">parte de </w:t>
      </w:r>
      <w:r w:rsidRPr="00A30978">
        <w:rPr>
          <w:lang w:val="es-ES"/>
        </w:rPr>
        <w:t>la Conferencia de las Partes en su 18ª reunión;</w:t>
      </w:r>
    </w:p>
    <w:p w14:paraId="039019FE" w14:textId="2E20E6E0" w:rsidR="001138EF" w:rsidRPr="00A30978" w:rsidRDefault="001138EF" w:rsidP="001138EF">
      <w:pPr>
        <w:pStyle w:val="CBDNormalNoNumber"/>
        <w:tabs>
          <w:tab w:val="clear" w:pos="567"/>
        </w:tabs>
        <w:ind w:left="1134" w:firstLine="567"/>
        <w:rPr>
          <w:lang w:val="es-ES"/>
        </w:rPr>
      </w:pPr>
      <w:r w:rsidRPr="00A30978">
        <w:rPr>
          <w:lang w:val="es-ES"/>
        </w:rPr>
        <w:t>[2</w:t>
      </w:r>
      <w:r w:rsidR="00A55CBE" w:rsidRPr="00A30978">
        <w:rPr>
          <w:lang w:val="es-ES"/>
        </w:rPr>
        <w:t>3</w:t>
      </w:r>
      <w:r w:rsidRPr="00A30978">
        <w:rPr>
          <w:lang w:val="es-ES"/>
        </w:rPr>
        <w:t>.</w:t>
      </w:r>
      <w:r w:rsidRPr="00A30978">
        <w:rPr>
          <w:lang w:val="es-ES"/>
        </w:rPr>
        <w:tab/>
      </w:r>
      <w:r w:rsidRPr="00A30978">
        <w:rPr>
          <w:i/>
          <w:lang w:val="es-ES"/>
        </w:rPr>
        <w:t>Enfatiza</w:t>
      </w:r>
      <w:r w:rsidRPr="00A30978">
        <w:rPr>
          <w:lang w:val="es-ES"/>
        </w:rPr>
        <w:t xml:space="preserve"> que la preparación del marco cuatrienal de prioridades programáticas orientado a la obtención de resultados </w:t>
      </w:r>
      <w:r w:rsidR="00BF2C57" w:rsidRPr="00A30978">
        <w:rPr>
          <w:lang w:val="es-ES"/>
        </w:rPr>
        <w:t xml:space="preserve">del Convenio y sus Protocolos </w:t>
      </w:r>
      <w:r w:rsidRPr="00A30978">
        <w:rPr>
          <w:lang w:val="es-ES"/>
        </w:rPr>
        <w:t>para el décimo período de reposición del Fondo Fiduciario del Fondo para el Medio Ambiente Mundial es sin menoscabo del proceso establecido en la decisión </w:t>
      </w:r>
      <w:hyperlink r:id="rId19" w:history="1">
        <w:r w:rsidR="003E105A" w:rsidRPr="00A30978">
          <w:rPr>
            <w:rStyle w:val="Hyperlink"/>
            <w:lang w:val="es-ES"/>
          </w:rPr>
          <w:t>16/34</w:t>
        </w:r>
      </w:hyperlink>
      <w:r w:rsidR="003E105A" w:rsidRPr="00A30978">
        <w:rPr>
          <w:lang w:val="es-ES"/>
        </w:rPr>
        <w:t xml:space="preserve"> </w:t>
      </w:r>
      <w:r w:rsidRPr="00A30978">
        <w:rPr>
          <w:lang w:val="es-ES"/>
        </w:rPr>
        <w:t xml:space="preserve">relativa a la estructura institucional para el mecanismo financiero </w:t>
      </w:r>
      <w:r w:rsidR="00BF2C57" w:rsidRPr="00A30978">
        <w:rPr>
          <w:lang w:val="es-ES"/>
        </w:rPr>
        <w:t xml:space="preserve">previsto en </w:t>
      </w:r>
      <w:r w:rsidRPr="00A30978">
        <w:rPr>
          <w:lang w:val="es-ES"/>
        </w:rPr>
        <w:t>el artículo 21 del Convenio.]</w:t>
      </w:r>
    </w:p>
    <w:p w14:paraId="2FFCCE9D" w14:textId="77777777" w:rsidR="00BF2C57" w:rsidRPr="00A30978" w:rsidRDefault="00BF2C57" w:rsidP="001138EF">
      <w:pPr>
        <w:pStyle w:val="CBDDesicionAnnex"/>
        <w:ind w:left="1134"/>
        <w:rPr>
          <w:sz w:val="22"/>
          <w:lang w:val="es-ES"/>
        </w:rPr>
      </w:pPr>
    </w:p>
    <w:p w14:paraId="5DBA31AD" w14:textId="03E4C2F2" w:rsidR="001138EF" w:rsidRPr="00A30978" w:rsidRDefault="001138EF" w:rsidP="001138EF">
      <w:pPr>
        <w:pStyle w:val="CBDDesicionAnnex"/>
        <w:ind w:left="1134"/>
        <w:rPr>
          <w:lang w:val="es-ES"/>
        </w:rPr>
      </w:pPr>
      <w:r w:rsidRPr="00A30978">
        <w:rPr>
          <w:lang w:val="es-ES"/>
        </w:rPr>
        <w:t>Anexo </w:t>
      </w:r>
      <w:r w:rsidR="003E105A" w:rsidRPr="00A30978">
        <w:rPr>
          <w:lang w:val="es-ES"/>
        </w:rPr>
        <w:t>I</w:t>
      </w:r>
      <w:r w:rsidRPr="00A30978">
        <w:rPr>
          <w:lang w:val="es-ES"/>
        </w:rPr>
        <w:t>I</w:t>
      </w:r>
      <w:r w:rsidR="00BF2C57" w:rsidRPr="00A30978">
        <w:rPr>
          <w:rStyle w:val="FootnoteReference"/>
          <w:lang w:val="es-ES"/>
        </w:rPr>
        <w:footnoteReference w:customMarkFollows="1" w:id="16"/>
        <w:t>*</w:t>
      </w:r>
      <w:r w:rsidRPr="00A30978">
        <w:rPr>
          <w:lang w:val="es-ES"/>
        </w:rPr>
        <w:t xml:space="preserve"> </w:t>
      </w:r>
      <w:r w:rsidRPr="00A30978">
        <w:rPr>
          <w:lang w:val="es-ES"/>
        </w:rPr>
        <w:br/>
        <w:t>Mandato para el séptimo examen cuatrienal de la eficacia del mecanismo financiero</w:t>
      </w:r>
    </w:p>
    <w:p w14:paraId="6F942B43" w14:textId="11913982" w:rsidR="0003759F" w:rsidRPr="00A30978" w:rsidRDefault="001138EF" w:rsidP="006E25BF">
      <w:pPr>
        <w:pStyle w:val="CBDNormalNoNumber"/>
        <w:tabs>
          <w:tab w:val="left" w:pos="2552"/>
        </w:tabs>
        <w:ind w:left="1134" w:firstLine="567"/>
        <w:rPr>
          <w:lang w:val="es-ES"/>
        </w:rPr>
      </w:pPr>
      <w:r w:rsidRPr="00A30978">
        <w:rPr>
          <w:lang w:val="es-ES"/>
        </w:rPr>
        <w:t>3 </w:t>
      </w:r>
      <w:r w:rsidR="006E25BF" w:rsidRPr="00A30978">
        <w:rPr>
          <w:lang w:val="es-ES"/>
        </w:rPr>
        <w:t>h</w:t>
      </w:r>
      <w:r w:rsidRPr="00A30978">
        <w:rPr>
          <w:lang w:val="es-ES"/>
        </w:rPr>
        <w:t>)</w:t>
      </w:r>
      <w:r w:rsidRPr="00A30978">
        <w:rPr>
          <w:lang w:val="es-ES"/>
        </w:rPr>
        <w:tab/>
        <w:t>El informe del Consejo del Fondo para el Medio Ambiente Mundial para la 17ª reunión de la Conferencia de las Partes</w:t>
      </w:r>
      <w:r w:rsidR="006E25BF" w:rsidRPr="00A30978">
        <w:rPr>
          <w:lang w:val="es-ES"/>
        </w:rPr>
        <w:t>;</w:t>
      </w:r>
      <w:r w:rsidRPr="00A30978">
        <w:rPr>
          <w:lang w:val="es-ES"/>
        </w:rPr>
        <w:t xml:space="preserve"> </w:t>
      </w:r>
    </w:p>
    <w:p w14:paraId="579C85FC" w14:textId="38250F4B" w:rsidR="001138EF" w:rsidRPr="00A30978" w:rsidRDefault="001138EF" w:rsidP="006E25BF">
      <w:pPr>
        <w:pStyle w:val="CBDNormalNoNumber"/>
        <w:tabs>
          <w:tab w:val="clear" w:pos="567"/>
        </w:tabs>
        <w:ind w:left="1134" w:firstLine="567"/>
        <w:rPr>
          <w:lang w:val="es-ES"/>
        </w:rPr>
      </w:pPr>
      <w:r w:rsidRPr="00A30978">
        <w:rPr>
          <w:lang w:val="es-ES"/>
        </w:rPr>
        <w:t>3 </w:t>
      </w:r>
      <w:r w:rsidR="006E25BF" w:rsidRPr="00A30978">
        <w:rPr>
          <w:lang w:val="es-ES"/>
        </w:rPr>
        <w:t>i</w:t>
      </w:r>
      <w:r w:rsidRPr="00A30978">
        <w:rPr>
          <w:lang w:val="es-ES"/>
        </w:rPr>
        <w:t>)</w:t>
      </w:r>
      <w:r w:rsidR="006E25BF" w:rsidRPr="00A30978">
        <w:rPr>
          <w:lang w:val="es-ES"/>
        </w:rPr>
        <w:tab/>
      </w:r>
      <w:r w:rsidRPr="00A30978">
        <w:rPr>
          <w:lang w:val="es-ES"/>
        </w:rPr>
        <w:t>La revisión de balance de las operaciones y el desempeño del Fondo para el Marco Mundial de Biodiversidad con respecto a su escala, rapidez</w:t>
      </w:r>
      <w:r w:rsidR="006E25BF" w:rsidRPr="00A30978">
        <w:rPr>
          <w:lang w:val="es-ES"/>
        </w:rPr>
        <w:t xml:space="preserve"> y</w:t>
      </w:r>
      <w:r w:rsidRPr="00A30978">
        <w:rPr>
          <w:lang w:val="es-ES"/>
        </w:rPr>
        <w:t xml:space="preserve"> accesibilidad y </w:t>
      </w:r>
      <w:r w:rsidR="006E25BF" w:rsidRPr="00A30978">
        <w:rPr>
          <w:lang w:val="es-ES"/>
        </w:rPr>
        <w:t xml:space="preserve">los </w:t>
      </w:r>
      <w:r w:rsidRPr="00A30978">
        <w:rPr>
          <w:lang w:val="es-ES"/>
        </w:rPr>
        <w:t xml:space="preserve">futuros arreglos, solicitada en la decisión </w:t>
      </w:r>
      <w:hyperlink r:id="rId20" w:history="1">
        <w:r w:rsidRPr="00A30978">
          <w:rPr>
            <w:rStyle w:val="Hyperlink"/>
            <w:lang w:val="es-ES"/>
          </w:rPr>
          <w:t>15/15</w:t>
        </w:r>
      </w:hyperlink>
      <w:r w:rsidRPr="00A30978">
        <w:rPr>
          <w:lang w:val="es-ES"/>
        </w:rPr>
        <w:t xml:space="preserve"> de 19 de diciembre de 2022</w:t>
      </w:r>
      <w:r w:rsidR="006E25BF" w:rsidRPr="00A30978">
        <w:rPr>
          <w:lang w:val="es-ES"/>
        </w:rPr>
        <w:t>.</w:t>
      </w:r>
    </w:p>
    <w:p w14:paraId="2ACD0252" w14:textId="400478B3" w:rsidR="001138EF" w:rsidRPr="00A30978" w:rsidRDefault="001138EF" w:rsidP="00C74A05">
      <w:pPr>
        <w:pStyle w:val="CBDNormalNoNumber"/>
        <w:tabs>
          <w:tab w:val="clear" w:pos="567"/>
          <w:tab w:val="left" w:pos="2552"/>
        </w:tabs>
        <w:ind w:left="1134" w:firstLine="567"/>
        <w:rPr>
          <w:lang w:val="es-ES"/>
        </w:rPr>
      </w:pPr>
      <w:r w:rsidRPr="00A30978">
        <w:rPr>
          <w:lang w:val="es-ES"/>
        </w:rPr>
        <w:t>10</w:t>
      </w:r>
      <w:r w:rsidR="00C74A05" w:rsidRPr="00A30978">
        <w:rPr>
          <w:lang w:val="es-ES"/>
        </w:rPr>
        <w:t xml:space="preserve"> </w:t>
      </w:r>
      <w:r w:rsidRPr="00A30978">
        <w:rPr>
          <w:i/>
          <w:iCs/>
          <w:lang w:val="es-ES"/>
        </w:rPr>
        <w:t>bis</w:t>
      </w:r>
      <w:r w:rsidRPr="00A30978">
        <w:rPr>
          <w:lang w:val="es-ES"/>
        </w:rPr>
        <w:t>.</w:t>
      </w:r>
      <w:r w:rsidR="00C74A05" w:rsidRPr="00A30978">
        <w:rPr>
          <w:lang w:val="es-ES"/>
        </w:rPr>
        <w:t xml:space="preserve"> </w:t>
      </w:r>
      <w:r w:rsidRPr="00A30978">
        <w:rPr>
          <w:lang w:val="es-ES"/>
        </w:rPr>
        <w:t>El informe incluirá, como anexo, la revisión de balance a la que se hace referencia en la decisión </w:t>
      </w:r>
      <w:hyperlink r:id="rId21" w:history="1">
        <w:r w:rsidRPr="00A30978">
          <w:rPr>
            <w:rStyle w:val="Hyperlink"/>
            <w:lang w:val="es-ES"/>
          </w:rPr>
          <w:t>15/15</w:t>
        </w:r>
      </w:hyperlink>
      <w:r w:rsidRPr="00A30978">
        <w:rPr>
          <w:lang w:val="es-ES"/>
        </w:rPr>
        <w:t>.</w:t>
      </w:r>
    </w:p>
    <w:p w14:paraId="15DEBB3D" w14:textId="77777777" w:rsidR="001138EF" w:rsidRPr="00A30978" w:rsidRDefault="001138EF" w:rsidP="001138EF">
      <w:pPr>
        <w:pStyle w:val="Para1"/>
        <w:ind w:left="567"/>
        <w:jc w:val="center"/>
        <w:rPr>
          <w:szCs w:val="22"/>
        </w:rPr>
      </w:pPr>
      <w:r w:rsidRPr="00A30978">
        <w:t>__________</w:t>
      </w:r>
    </w:p>
    <w:p w14:paraId="008347E1" w14:textId="77777777" w:rsidR="00A111D1" w:rsidRPr="00A30978" w:rsidRDefault="00A111D1" w:rsidP="001138EF">
      <w:pPr>
        <w:pStyle w:val="CBDNormalNoNumber"/>
        <w:ind w:firstLine="567"/>
        <w:rPr>
          <w:lang w:val="es-ES"/>
        </w:rPr>
      </w:pPr>
    </w:p>
    <w:sectPr w:rsidR="00A111D1" w:rsidRPr="00A30978" w:rsidSect="00C9006F">
      <w:headerReference w:type="even" r:id="rId22"/>
      <w:headerReference w:type="default" r:id="rId23"/>
      <w:footerReference w:type="even" r:id="rId24"/>
      <w:footerReference w:type="default" r:id="rId25"/>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E7D30A9" w14:textId="77777777" w:rsidR="00AE52FE" w:rsidRPr="008572C4" w:rsidRDefault="00AE52FE" w:rsidP="00CF1848">
      <w:r w:rsidRPr="008572C4">
        <w:separator/>
      </w:r>
    </w:p>
  </w:endnote>
  <w:endnote w:type="continuationSeparator" w:id="0">
    <w:p w14:paraId="5F4B993E" w14:textId="77777777" w:rsidR="00AE52FE" w:rsidRPr="008572C4" w:rsidRDefault="00AE52FE" w:rsidP="00CF1848">
      <w:r w:rsidRPr="008572C4">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Arial Unicode MS">
    <w:panose1 w:val="020B0604020202020204"/>
    <w:charset w:val="80"/>
    <w:family w:val="swiss"/>
    <w:pitch w:val="variable"/>
    <w:sig w:usb0="F7FFAFFF" w:usb1="E9DFFFFF" w:usb2="0000003F" w:usb3="00000000" w:csb0="003F01FF" w:csb1="00000000"/>
  </w:font>
  <w:font w:name="Times New Roman Bold">
    <w:altName w:val="Times New Roman"/>
    <w:panose1 w:val="02020803070505020304"/>
    <w:charset w:val="00"/>
    <w:family w:val="roman"/>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1C814F9C" w14:textId="77777777" w:rsidR="00D75CA6" w:rsidRPr="008572C4" w:rsidRDefault="00D75CA6" w:rsidP="00D75CA6">
            <w:pPr>
              <w:pStyle w:val="Footer"/>
              <w:jc w:val="left"/>
            </w:pPr>
            <w:r w:rsidRPr="008572C4">
              <w:rPr>
                <w:szCs w:val="20"/>
              </w:rPr>
              <w:fldChar w:fldCharType="begin"/>
            </w:r>
            <w:r w:rsidRPr="008572C4">
              <w:rPr>
                <w:szCs w:val="20"/>
              </w:rPr>
              <w:instrText xml:space="preserve"> PAGE </w:instrText>
            </w:r>
            <w:r w:rsidRPr="008572C4">
              <w:rPr>
                <w:szCs w:val="20"/>
              </w:rPr>
              <w:fldChar w:fldCharType="separate"/>
            </w:r>
            <w:r w:rsidRPr="008572C4">
              <w:rPr>
                <w:szCs w:val="20"/>
              </w:rPr>
              <w:t>2</w:t>
            </w:r>
            <w:r w:rsidRPr="008572C4">
              <w:rPr>
                <w:szCs w:val="20"/>
              </w:rPr>
              <w:fldChar w:fldCharType="end"/>
            </w:r>
            <w:r w:rsidRPr="008572C4">
              <w:rPr>
                <w:szCs w:val="20"/>
              </w:rPr>
              <w:t>/</w:t>
            </w:r>
            <w:r w:rsidRPr="008572C4">
              <w:rPr>
                <w:szCs w:val="20"/>
              </w:rPr>
              <w:fldChar w:fldCharType="begin"/>
            </w:r>
            <w:r w:rsidRPr="008572C4">
              <w:rPr>
                <w:szCs w:val="20"/>
              </w:rPr>
              <w:instrText xml:space="preserve"> NUMPAGES  </w:instrText>
            </w:r>
            <w:r w:rsidRPr="008572C4">
              <w:rPr>
                <w:szCs w:val="20"/>
              </w:rPr>
              <w:fldChar w:fldCharType="separate"/>
            </w:r>
            <w:r w:rsidRPr="008572C4">
              <w:rPr>
                <w:szCs w:val="20"/>
              </w:rPr>
              <w:t>2</w:t>
            </w:r>
            <w:r w:rsidRPr="008572C4">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416808E9" w14:textId="77777777" w:rsidR="00D75CA6" w:rsidRPr="008572C4" w:rsidRDefault="00D75CA6" w:rsidP="000066A1">
        <w:pPr>
          <w:pStyle w:val="Footer"/>
          <w:jc w:val="right"/>
        </w:pPr>
        <w:r w:rsidRPr="008572C4">
          <w:rPr>
            <w:szCs w:val="20"/>
          </w:rPr>
          <w:fldChar w:fldCharType="begin"/>
        </w:r>
        <w:r w:rsidRPr="008572C4">
          <w:rPr>
            <w:szCs w:val="20"/>
          </w:rPr>
          <w:instrText xml:space="preserve"> PAGE </w:instrText>
        </w:r>
        <w:r w:rsidRPr="008572C4">
          <w:rPr>
            <w:szCs w:val="20"/>
          </w:rPr>
          <w:fldChar w:fldCharType="separate"/>
        </w:r>
        <w:r w:rsidRPr="008572C4">
          <w:rPr>
            <w:szCs w:val="20"/>
          </w:rPr>
          <w:t>2</w:t>
        </w:r>
        <w:r w:rsidRPr="008572C4">
          <w:rPr>
            <w:szCs w:val="20"/>
          </w:rPr>
          <w:fldChar w:fldCharType="end"/>
        </w:r>
        <w:r w:rsidRPr="008572C4">
          <w:rPr>
            <w:szCs w:val="20"/>
          </w:rPr>
          <w:t>/</w:t>
        </w:r>
        <w:r w:rsidRPr="008572C4">
          <w:rPr>
            <w:szCs w:val="20"/>
          </w:rPr>
          <w:fldChar w:fldCharType="begin"/>
        </w:r>
        <w:r w:rsidRPr="008572C4">
          <w:rPr>
            <w:szCs w:val="20"/>
          </w:rPr>
          <w:instrText xml:space="preserve"> NUMPAGES  </w:instrText>
        </w:r>
        <w:r w:rsidRPr="008572C4">
          <w:rPr>
            <w:szCs w:val="20"/>
          </w:rPr>
          <w:fldChar w:fldCharType="separate"/>
        </w:r>
        <w:r w:rsidRPr="008572C4">
          <w:rPr>
            <w:szCs w:val="20"/>
          </w:rPr>
          <w:t>3</w:t>
        </w:r>
        <w:r w:rsidRPr="008572C4">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28E3D50" w14:textId="77777777" w:rsidR="00AE52FE" w:rsidRPr="008572C4" w:rsidRDefault="00AE52FE" w:rsidP="00CF1848">
      <w:r w:rsidRPr="008572C4">
        <w:separator/>
      </w:r>
    </w:p>
  </w:footnote>
  <w:footnote w:type="continuationSeparator" w:id="0">
    <w:p w14:paraId="59AA7E5B" w14:textId="77777777" w:rsidR="00AE52FE" w:rsidRPr="008572C4" w:rsidRDefault="00AE52FE" w:rsidP="00CF1848">
      <w:r w:rsidRPr="008572C4">
        <w:continuationSeparator/>
      </w:r>
    </w:p>
  </w:footnote>
  <w:footnote w:id="1">
    <w:p w14:paraId="534F9178" w14:textId="36AFF9AA" w:rsidR="001138EF" w:rsidRPr="008572C4" w:rsidRDefault="001138EF" w:rsidP="001138EF">
      <w:pPr>
        <w:pStyle w:val="FootnoteText"/>
      </w:pPr>
      <w:r w:rsidRPr="008572C4">
        <w:rPr>
          <w:rStyle w:val="FootnoteReference"/>
          <w:lang w:val="es-ES"/>
        </w:rPr>
        <w:footnoteRef/>
      </w:r>
      <w:r w:rsidRPr="008572C4">
        <w:t xml:space="preserve"> </w:t>
      </w:r>
      <w:r w:rsidR="00002053" w:rsidRPr="008572C4">
        <w:t>L</w:t>
      </w:r>
      <w:r w:rsidRPr="008572C4">
        <w:t>os elementos presentes se consolidarán con los de la recomendación </w:t>
      </w:r>
      <w:hyperlink r:id="rId1" w:history="1">
        <w:r w:rsidRPr="008572C4">
          <w:rPr>
            <w:rStyle w:val="Hyperlink"/>
            <w:lang w:val="es-ES"/>
          </w:rPr>
          <w:t>6/2</w:t>
        </w:r>
      </w:hyperlink>
      <w:r w:rsidRPr="008572C4">
        <w:t xml:space="preserve"> del Órgano Subsidiario sobre la Aplicación en un solo proyecto de decisión.</w:t>
      </w:r>
    </w:p>
  </w:footnote>
  <w:footnote w:id="2">
    <w:p w14:paraId="2E8C8AAD" w14:textId="77777777" w:rsidR="001138EF" w:rsidRPr="008572C4" w:rsidRDefault="001138EF" w:rsidP="001138EF">
      <w:pPr>
        <w:pStyle w:val="FootnoteText"/>
      </w:pPr>
      <w:r w:rsidRPr="008572C4">
        <w:rPr>
          <w:rStyle w:val="FootnoteReference"/>
          <w:lang w:val="es-ES"/>
        </w:rPr>
        <w:footnoteRef/>
      </w:r>
      <w:r w:rsidRPr="008572C4">
        <w:t xml:space="preserve"> Se actualizará en octubre de 2026.</w:t>
      </w:r>
    </w:p>
  </w:footnote>
  <w:footnote w:id="3">
    <w:p w14:paraId="60B0DFC5" w14:textId="77777777" w:rsidR="001138EF" w:rsidRPr="008572C4" w:rsidRDefault="001138EF" w:rsidP="001138EF">
      <w:pPr>
        <w:pStyle w:val="FootnoteText"/>
      </w:pPr>
      <w:r w:rsidRPr="008572C4">
        <w:rPr>
          <w:rStyle w:val="FootnoteReference"/>
          <w:lang w:val="es-ES"/>
        </w:rPr>
        <w:footnoteRef/>
      </w:r>
      <w:r w:rsidRPr="008572C4">
        <w:t xml:space="preserve"> Se actualizará en octubre de 2026.</w:t>
      </w:r>
    </w:p>
  </w:footnote>
  <w:footnote w:id="4">
    <w:p w14:paraId="04E77F73" w14:textId="3907458E" w:rsidR="00263A96" w:rsidRPr="008572C4" w:rsidRDefault="00263A96" w:rsidP="00263A96">
      <w:pPr>
        <w:pStyle w:val="FootnoteText"/>
      </w:pPr>
      <w:r w:rsidRPr="008572C4">
        <w:rPr>
          <w:rStyle w:val="FootnoteReference"/>
          <w:lang w:val="es-ES"/>
        </w:rPr>
        <w:footnoteRef/>
      </w:r>
      <w:r w:rsidRPr="008572C4">
        <w:t xml:space="preserve"> </w:t>
      </w:r>
      <w:r w:rsidR="008572C4" w:rsidRPr="008572C4">
        <w:t>Decisión</w:t>
      </w:r>
      <w:r w:rsidRPr="008572C4">
        <w:t xml:space="preserve"> </w:t>
      </w:r>
      <w:hyperlink r:id="rId2" w:history="1">
        <w:r w:rsidRPr="008572C4">
          <w:rPr>
            <w:rStyle w:val="Hyperlink"/>
            <w:lang w:val="es-ES"/>
          </w:rPr>
          <w:t>15/4</w:t>
        </w:r>
      </w:hyperlink>
      <w:r w:rsidRPr="008572C4">
        <w:t xml:space="preserve">, </w:t>
      </w:r>
      <w:r w:rsidR="008572C4" w:rsidRPr="008572C4">
        <w:t>anexo</w:t>
      </w:r>
      <w:r w:rsidRPr="008572C4">
        <w:t>.</w:t>
      </w:r>
    </w:p>
  </w:footnote>
  <w:footnote w:id="5">
    <w:p w14:paraId="0A7E8572" w14:textId="72B39A15" w:rsidR="00263A96" w:rsidRPr="008572C4" w:rsidRDefault="00263A96" w:rsidP="00263A96">
      <w:pPr>
        <w:pStyle w:val="FootnoteText"/>
      </w:pPr>
      <w:r w:rsidRPr="008572C4">
        <w:rPr>
          <w:rStyle w:val="FootnoteReference"/>
          <w:lang w:val="es-ES"/>
        </w:rPr>
        <w:footnoteRef/>
      </w:r>
      <w:r w:rsidRPr="008572C4">
        <w:t xml:space="preserve"> </w:t>
      </w:r>
      <w:r w:rsidR="00E17BFB" w:rsidRPr="008572C4">
        <w:t>Naciones Unidas</w:t>
      </w:r>
      <w:r w:rsidRPr="008572C4">
        <w:t xml:space="preserve">, </w:t>
      </w:r>
      <w:r w:rsidRPr="008572C4">
        <w:rPr>
          <w:i/>
          <w:iCs/>
        </w:rPr>
        <w:t>Treaty Series</w:t>
      </w:r>
      <w:r w:rsidRPr="008572C4">
        <w:t xml:space="preserve">, vol. 1760, </w:t>
      </w:r>
      <w:r w:rsidR="00E17BFB" w:rsidRPr="008572C4">
        <w:t>núm</w:t>
      </w:r>
      <w:r w:rsidRPr="008572C4">
        <w:t>. 30619.</w:t>
      </w:r>
    </w:p>
  </w:footnote>
  <w:footnote w:id="6">
    <w:p w14:paraId="2519F613" w14:textId="77777777" w:rsidR="001138EF" w:rsidRPr="008572C4" w:rsidRDefault="001138EF" w:rsidP="001138EF">
      <w:pPr>
        <w:pStyle w:val="FootnoteText"/>
      </w:pPr>
      <w:r w:rsidRPr="008572C4">
        <w:rPr>
          <w:rStyle w:val="FootnoteReference"/>
          <w:lang w:val="es-ES"/>
        </w:rPr>
        <w:footnoteRef/>
      </w:r>
      <w:r w:rsidRPr="008572C4">
        <w:t xml:space="preserve"> CBD/COP/17/5/Add.1.</w:t>
      </w:r>
    </w:p>
  </w:footnote>
  <w:footnote w:id="7">
    <w:p w14:paraId="031A14A7" w14:textId="2F1857DB" w:rsidR="00371EC2" w:rsidRPr="008572C4" w:rsidRDefault="00371EC2" w:rsidP="00371EC2">
      <w:pPr>
        <w:pStyle w:val="FootnoteText"/>
      </w:pPr>
      <w:r w:rsidRPr="008572C4">
        <w:rPr>
          <w:rStyle w:val="FootnoteReference"/>
          <w:lang w:val="es-ES"/>
        </w:rPr>
        <w:footnoteRef/>
      </w:r>
      <w:r w:rsidRPr="008572C4">
        <w:t xml:space="preserve"> Decisi</w:t>
      </w:r>
      <w:r w:rsidR="00E17BFB" w:rsidRPr="008572C4">
        <w:t>ón</w:t>
      </w:r>
      <w:r w:rsidRPr="008572C4">
        <w:t xml:space="preserve"> </w:t>
      </w:r>
      <w:hyperlink r:id="rId3" w:history="1">
        <w:r w:rsidRPr="008572C4">
          <w:rPr>
            <w:rStyle w:val="Hyperlink"/>
            <w:lang w:val="es-ES"/>
          </w:rPr>
          <w:t>16/33</w:t>
        </w:r>
      </w:hyperlink>
      <w:r w:rsidRPr="008572C4">
        <w:t>, an</w:t>
      </w:r>
      <w:r w:rsidR="00E17BFB" w:rsidRPr="008572C4">
        <w:t>exo</w:t>
      </w:r>
      <w:r w:rsidRPr="008572C4">
        <w:t> I.</w:t>
      </w:r>
    </w:p>
  </w:footnote>
  <w:footnote w:id="8">
    <w:p w14:paraId="7001FF0E" w14:textId="77777777" w:rsidR="001138EF" w:rsidRPr="008572C4" w:rsidRDefault="001138EF" w:rsidP="001138EF">
      <w:pPr>
        <w:pStyle w:val="FootnoteText"/>
      </w:pPr>
      <w:r w:rsidRPr="008572C4">
        <w:rPr>
          <w:rStyle w:val="FootnoteReference"/>
          <w:lang w:val="es-ES"/>
        </w:rPr>
        <w:footnoteRef/>
      </w:r>
      <w:r w:rsidRPr="008572C4">
        <w:t xml:space="preserve"> Se basa en versiones anteriores de la iniciativa de conservación inclusiva a un nivel ampliado de 100 millones de dólares.</w:t>
      </w:r>
    </w:p>
  </w:footnote>
  <w:footnote w:id="9">
    <w:p w14:paraId="732E6139" w14:textId="5F6337BF" w:rsidR="00E17BFB" w:rsidRPr="008572C4" w:rsidRDefault="00E17BFB" w:rsidP="001138EF">
      <w:pPr>
        <w:pStyle w:val="FootnoteText"/>
      </w:pPr>
      <w:r w:rsidRPr="008572C4">
        <w:t>[</w:t>
      </w:r>
      <w:r w:rsidR="001138EF" w:rsidRPr="008572C4">
        <w:rPr>
          <w:rStyle w:val="FootnoteReference"/>
          <w:lang w:val="es-ES"/>
        </w:rPr>
        <w:footnoteRef/>
      </w:r>
      <w:r w:rsidR="00760E31">
        <w:t xml:space="preserve"> Procurar </w:t>
      </w:r>
      <w:r w:rsidR="001138EF" w:rsidRPr="008572C4">
        <w:t xml:space="preserve">que cualquier elemento basado en el desempeño de la fórmula de asignación, </w:t>
      </w:r>
      <w:r w:rsidR="00CD5EBA">
        <w:t xml:space="preserve">por ejemplo </w:t>
      </w:r>
      <w:r w:rsidR="001138EF" w:rsidRPr="008572C4">
        <w:t>cualquier medición de desembolso en el pasado, no desfavor</w:t>
      </w:r>
      <w:r w:rsidR="00CD5EBA">
        <w:t xml:space="preserve">ezca </w:t>
      </w:r>
      <w:r w:rsidR="001138EF" w:rsidRPr="008572C4">
        <w:t>a las Partes cuyos índices de desembolso reflejan las limitaciones de capacidad que el mecanismo financiero debe aliviar, de conformidad con el párrafo 4 del artículo 20 del Convenio.]</w:t>
      </w:r>
    </w:p>
  </w:footnote>
  <w:footnote w:id="10">
    <w:p w14:paraId="005F40A4" w14:textId="2E85B043" w:rsidR="00E97A11" w:rsidRPr="008572C4" w:rsidRDefault="00E97A11" w:rsidP="00E97A11">
      <w:pPr>
        <w:pStyle w:val="FootnoteText"/>
      </w:pPr>
      <w:r w:rsidRPr="008572C4">
        <w:rPr>
          <w:rStyle w:val="FootnoteReference"/>
          <w:lang w:val="es-ES"/>
        </w:rPr>
        <w:footnoteRef/>
      </w:r>
      <w:r w:rsidRPr="008572C4">
        <w:t xml:space="preserve"> Decisi</w:t>
      </w:r>
      <w:r w:rsidR="00394C91" w:rsidRPr="008572C4">
        <w:t>ó</w:t>
      </w:r>
      <w:r w:rsidRPr="008572C4">
        <w:t xml:space="preserve">n </w:t>
      </w:r>
      <w:hyperlink r:id="rId4" w:history="1">
        <w:r w:rsidRPr="008572C4">
          <w:rPr>
            <w:rStyle w:val="Hyperlink"/>
            <w:lang w:val="es-ES"/>
          </w:rPr>
          <w:t>16/4</w:t>
        </w:r>
      </w:hyperlink>
      <w:r w:rsidRPr="008572C4">
        <w:t xml:space="preserve">, </w:t>
      </w:r>
      <w:r w:rsidR="00394C91" w:rsidRPr="008572C4">
        <w:t>anexo</w:t>
      </w:r>
      <w:r w:rsidRPr="008572C4">
        <w:t>.</w:t>
      </w:r>
    </w:p>
  </w:footnote>
  <w:footnote w:id="11">
    <w:p w14:paraId="4D91CF33" w14:textId="30CE89A2" w:rsidR="001138EF" w:rsidRPr="008572C4" w:rsidRDefault="00C74A05" w:rsidP="001138EF">
      <w:pPr>
        <w:pStyle w:val="FootnoteText"/>
        <w:jc w:val="both"/>
      </w:pPr>
      <w:r w:rsidRPr="00C74A05">
        <w:t>[</w:t>
      </w:r>
      <w:r w:rsidR="001138EF" w:rsidRPr="008572C4">
        <w:rPr>
          <w:rStyle w:val="FootnoteReference"/>
          <w:lang w:val="es-ES"/>
        </w:rPr>
        <w:footnoteRef/>
      </w:r>
      <w:r>
        <w:t xml:space="preserve"> </w:t>
      </w:r>
      <w:r w:rsidR="00740EFE" w:rsidRPr="008572C4">
        <w:t>El acceso directo para las organizaciones de pueblos indígenas y comunidades locales incluye la aplicación de procedimientos para examinar las capacidades, la experiencia y el desempeño de las organizaciones con respecto a la gestión de los fondos y la ejecución de los proyectos, de conformidad con los procedimientos establecidos por el Fondo para el Medio Ambiente Mundial y tras la aprobación de dicho Fondo, que se concede en coordinación con el punto focal nacional del Convenio.]</w:t>
      </w:r>
    </w:p>
  </w:footnote>
  <w:footnote w:id="12">
    <w:p w14:paraId="18C4F9AB" w14:textId="77777777" w:rsidR="00FD7EFE" w:rsidRPr="008572C4" w:rsidRDefault="00FD7EFE" w:rsidP="00FD7EFE">
      <w:pPr>
        <w:pStyle w:val="FootnoteText"/>
      </w:pPr>
      <w:r w:rsidRPr="008572C4">
        <w:rPr>
          <w:rStyle w:val="FootnoteReference"/>
          <w:lang w:val="es-ES"/>
        </w:rPr>
        <w:footnoteRef/>
      </w:r>
      <w:r w:rsidRPr="008572C4">
        <w:t xml:space="preserve"> [</w:t>
      </w:r>
      <w:r w:rsidRPr="008572C4">
        <w:rPr>
          <w:i/>
          <w:iCs/>
        </w:rPr>
        <w:t>Ibidem</w:t>
      </w:r>
      <w:r w:rsidRPr="008572C4">
        <w:t>.]</w:t>
      </w:r>
    </w:p>
  </w:footnote>
  <w:footnote w:id="13">
    <w:p w14:paraId="7B07EF63" w14:textId="42DD70FA" w:rsidR="001138EF" w:rsidRPr="008572C4" w:rsidRDefault="001138EF" w:rsidP="001138EF">
      <w:pPr>
        <w:pStyle w:val="FootnoteText"/>
      </w:pPr>
      <w:r w:rsidRPr="008572C4">
        <w:rPr>
          <w:rStyle w:val="FootnoteReference"/>
          <w:lang w:val="es-ES"/>
        </w:rPr>
        <w:footnoteRef/>
      </w:r>
      <w:r w:rsidRPr="008572C4">
        <w:t xml:space="preserve"> </w:t>
      </w:r>
      <w:r w:rsidR="00331BEF" w:rsidRPr="008572C4">
        <w:t xml:space="preserve">Véase la recomendación </w:t>
      </w:r>
      <w:hyperlink r:id="rId5" w:history="1">
        <w:r w:rsidR="00331BEF" w:rsidRPr="008572C4">
          <w:rPr>
            <w:rStyle w:val="Hyperlink"/>
            <w:lang w:val="es-ES"/>
          </w:rPr>
          <w:t>6/2</w:t>
        </w:r>
      </w:hyperlink>
      <w:r w:rsidR="00331BEF" w:rsidRPr="008572C4">
        <w:t>, anexo I, párrafo. 5, del Órgano Subsidiario sobre la Aplicación.</w:t>
      </w:r>
    </w:p>
  </w:footnote>
  <w:footnote w:id="14">
    <w:p w14:paraId="589F4B07" w14:textId="0673509B" w:rsidR="001138EF" w:rsidRPr="008572C4" w:rsidRDefault="001138EF" w:rsidP="001138EF">
      <w:pPr>
        <w:pStyle w:val="FootnoteText"/>
      </w:pPr>
      <w:r w:rsidRPr="008572C4">
        <w:rPr>
          <w:rStyle w:val="FootnoteReference"/>
          <w:lang w:val="es-ES"/>
        </w:rPr>
        <w:footnoteRef/>
      </w:r>
      <w:r w:rsidRPr="008572C4">
        <w:t xml:space="preserve"> </w:t>
      </w:r>
      <w:r w:rsidR="008572C4" w:rsidRPr="008572C4">
        <w:t xml:space="preserve">Naciones Unidas, </w:t>
      </w:r>
      <w:r w:rsidR="008572C4" w:rsidRPr="008572C4">
        <w:rPr>
          <w:i/>
          <w:iCs/>
        </w:rPr>
        <w:t>Treaty Series</w:t>
      </w:r>
      <w:r w:rsidRPr="008572C4">
        <w:t>, vol. 2226, núm. 30619.</w:t>
      </w:r>
    </w:p>
  </w:footnote>
  <w:footnote w:id="15">
    <w:p w14:paraId="478832F8" w14:textId="291530A1" w:rsidR="00292652" w:rsidRPr="008572C4" w:rsidRDefault="00292652" w:rsidP="00292652">
      <w:pPr>
        <w:pStyle w:val="FootnoteText"/>
      </w:pPr>
      <w:r w:rsidRPr="008572C4">
        <w:rPr>
          <w:rStyle w:val="FootnoteReference"/>
          <w:lang w:val="es-ES"/>
        </w:rPr>
        <w:footnoteRef/>
      </w:r>
      <w:r w:rsidRPr="008572C4">
        <w:t xml:space="preserve"> </w:t>
      </w:r>
      <w:r w:rsidRPr="008572C4">
        <w:rPr>
          <w:i/>
          <w:iCs/>
        </w:rPr>
        <w:t>Ibid</w:t>
      </w:r>
      <w:r w:rsidRPr="008572C4">
        <w:t xml:space="preserve">., vol. 3008, </w:t>
      </w:r>
      <w:r w:rsidR="00D521F7" w:rsidRPr="008572C4">
        <w:t>núm</w:t>
      </w:r>
      <w:r w:rsidRPr="008572C4">
        <w:t>. 30619.</w:t>
      </w:r>
    </w:p>
  </w:footnote>
  <w:footnote w:id="16">
    <w:p w14:paraId="7510F82B" w14:textId="702EDF43" w:rsidR="00BF2C57" w:rsidRPr="008572C4" w:rsidRDefault="00BF2C57" w:rsidP="00BF2C57">
      <w:pPr>
        <w:pStyle w:val="FootnoteText"/>
      </w:pPr>
      <w:r w:rsidRPr="008572C4">
        <w:rPr>
          <w:rStyle w:val="FootnoteReference"/>
          <w:lang w:val="es-ES"/>
        </w:rPr>
        <w:t>*</w:t>
      </w:r>
      <w:r w:rsidRPr="008572C4">
        <w:t xml:space="preserve"> Se propone incluir los tres párrafos del presente anexo en el proyecto de anexo II del proyecto de decisión de la recomendación </w:t>
      </w:r>
      <w:hyperlink r:id="rId6" w:history="1">
        <w:r w:rsidRPr="008572C4">
          <w:rPr>
            <w:rStyle w:val="Hyperlink"/>
            <w:lang w:val="es-ES"/>
          </w:rPr>
          <w:t>6/2</w:t>
        </w:r>
      </w:hyperlink>
      <w:r w:rsidRPr="008572C4">
        <w:t xml:space="preserve"> del Órgano Subsidiario sobre la Aplicación.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24851BE3" w14:textId="060CFBE4" w:rsidR="00534681" w:rsidRPr="008572C4" w:rsidRDefault="00604BF5" w:rsidP="007C4951">
        <w:pPr>
          <w:pStyle w:val="Header"/>
          <w:spacing w:after="240"/>
          <w:rPr>
            <w:szCs w:val="20"/>
          </w:rPr>
        </w:pPr>
        <w:r w:rsidRPr="008572C4">
          <w:t>CBD/SBI/REC/7/3</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1CC1C6CA" w14:textId="62B427D2" w:rsidR="009505C9" w:rsidRPr="008572C4" w:rsidRDefault="00604BF5" w:rsidP="007C4951">
        <w:pPr>
          <w:pStyle w:val="Header"/>
          <w:spacing w:after="240"/>
          <w:jc w:val="right"/>
        </w:pPr>
        <w:r w:rsidRPr="008572C4">
          <w:t>CBD/SBI/REC/7/3</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CE857F7"/>
    <w:multiLevelType w:val="hybridMultilevel"/>
    <w:tmpl w:val="C9B81C66"/>
    <w:lvl w:ilvl="0" w:tplc="FFFFFFFF">
      <w:start w:val="1"/>
      <w:numFmt w:val="decimal"/>
      <w:lvlText w:val="%1."/>
      <w:lvlJc w:val="left"/>
      <w:pPr>
        <w:ind w:left="1287" w:hanging="360"/>
      </w:pPr>
    </w:lvl>
    <w:lvl w:ilvl="1" w:tplc="FFFFFFFF">
      <w:start w:val="1"/>
      <w:numFmt w:val="lowerLetter"/>
      <w:lvlText w:val="%2."/>
      <w:lvlJc w:val="left"/>
      <w:pPr>
        <w:ind w:left="2007" w:hanging="360"/>
      </w:pPr>
    </w:lvl>
    <w:lvl w:ilvl="2" w:tplc="FFFFFFFF" w:tentative="1">
      <w:start w:val="1"/>
      <w:numFmt w:val="lowerRoman"/>
      <w:lvlText w:val="%3."/>
      <w:lvlJc w:val="right"/>
      <w:pPr>
        <w:ind w:left="2727" w:hanging="180"/>
      </w:pPr>
    </w:lvl>
    <w:lvl w:ilvl="3" w:tplc="FFFFFFFF" w:tentative="1">
      <w:start w:val="1"/>
      <w:numFmt w:val="decimal"/>
      <w:lvlText w:val="%4."/>
      <w:lvlJc w:val="left"/>
      <w:pPr>
        <w:ind w:left="3447" w:hanging="360"/>
      </w:pPr>
    </w:lvl>
    <w:lvl w:ilvl="4" w:tplc="FFFFFFFF" w:tentative="1">
      <w:start w:val="1"/>
      <w:numFmt w:val="lowerLetter"/>
      <w:lvlText w:val="%5."/>
      <w:lvlJc w:val="left"/>
      <w:pPr>
        <w:ind w:left="4167" w:hanging="360"/>
      </w:pPr>
    </w:lvl>
    <w:lvl w:ilvl="5" w:tplc="FFFFFFFF" w:tentative="1">
      <w:start w:val="1"/>
      <w:numFmt w:val="lowerRoman"/>
      <w:lvlText w:val="%6."/>
      <w:lvlJc w:val="right"/>
      <w:pPr>
        <w:ind w:left="4887" w:hanging="180"/>
      </w:pPr>
    </w:lvl>
    <w:lvl w:ilvl="6" w:tplc="FFFFFFFF" w:tentative="1">
      <w:start w:val="1"/>
      <w:numFmt w:val="decimal"/>
      <w:lvlText w:val="%7."/>
      <w:lvlJc w:val="left"/>
      <w:pPr>
        <w:ind w:left="5607" w:hanging="360"/>
      </w:pPr>
    </w:lvl>
    <w:lvl w:ilvl="7" w:tplc="FFFFFFFF" w:tentative="1">
      <w:start w:val="1"/>
      <w:numFmt w:val="lowerLetter"/>
      <w:lvlText w:val="%8."/>
      <w:lvlJc w:val="left"/>
      <w:pPr>
        <w:ind w:left="6327" w:hanging="360"/>
      </w:pPr>
    </w:lvl>
    <w:lvl w:ilvl="8" w:tplc="FFFFFFFF" w:tentative="1">
      <w:start w:val="1"/>
      <w:numFmt w:val="lowerRoman"/>
      <w:lvlText w:val="%9."/>
      <w:lvlJc w:val="right"/>
      <w:pPr>
        <w:ind w:left="7047" w:hanging="180"/>
      </w:pPr>
    </w:lvl>
  </w:abstractNum>
  <w:abstractNum w:abstractNumId="1" w15:restartNumberingAfterBreak="0">
    <w:nsid w:val="109558F8"/>
    <w:multiLevelType w:val="hybridMultilevel"/>
    <w:tmpl w:val="F9F28624"/>
    <w:lvl w:ilvl="0" w:tplc="0FC8E182">
      <w:start w:val="1"/>
      <w:numFmt w:val="lowerLetter"/>
      <w:lvlText w:val="(%1)"/>
      <w:lvlJc w:val="left"/>
      <w:pPr>
        <w:ind w:left="1287" w:hanging="360"/>
      </w:pPr>
      <w:rPr>
        <w:rFonts w:ascii="Times New Roman" w:hAnsi="Times New Roman" w:hint="default"/>
      </w:rPr>
    </w:lvl>
    <w:lvl w:ilvl="1" w:tplc="10090019" w:tentative="1">
      <w:start w:val="1"/>
      <w:numFmt w:val="lowerLetter"/>
      <w:lvlText w:val="%2."/>
      <w:lvlJc w:val="left"/>
      <w:pPr>
        <w:ind w:left="2007" w:hanging="360"/>
      </w:pPr>
    </w:lvl>
    <w:lvl w:ilvl="2" w:tplc="1009001B" w:tentative="1">
      <w:start w:val="1"/>
      <w:numFmt w:val="lowerRoman"/>
      <w:lvlText w:val="%3."/>
      <w:lvlJc w:val="right"/>
      <w:pPr>
        <w:ind w:left="2727" w:hanging="180"/>
      </w:pPr>
    </w:lvl>
    <w:lvl w:ilvl="3" w:tplc="1009000F" w:tentative="1">
      <w:start w:val="1"/>
      <w:numFmt w:val="decimal"/>
      <w:lvlText w:val="%4."/>
      <w:lvlJc w:val="left"/>
      <w:pPr>
        <w:ind w:left="3447" w:hanging="360"/>
      </w:pPr>
    </w:lvl>
    <w:lvl w:ilvl="4" w:tplc="10090019" w:tentative="1">
      <w:start w:val="1"/>
      <w:numFmt w:val="lowerLetter"/>
      <w:lvlText w:val="%5."/>
      <w:lvlJc w:val="left"/>
      <w:pPr>
        <w:ind w:left="4167" w:hanging="360"/>
      </w:pPr>
    </w:lvl>
    <w:lvl w:ilvl="5" w:tplc="1009001B" w:tentative="1">
      <w:start w:val="1"/>
      <w:numFmt w:val="lowerRoman"/>
      <w:lvlText w:val="%6."/>
      <w:lvlJc w:val="right"/>
      <w:pPr>
        <w:ind w:left="4887" w:hanging="180"/>
      </w:pPr>
    </w:lvl>
    <w:lvl w:ilvl="6" w:tplc="1009000F" w:tentative="1">
      <w:start w:val="1"/>
      <w:numFmt w:val="decimal"/>
      <w:lvlText w:val="%7."/>
      <w:lvlJc w:val="left"/>
      <w:pPr>
        <w:ind w:left="5607" w:hanging="360"/>
      </w:pPr>
    </w:lvl>
    <w:lvl w:ilvl="7" w:tplc="10090019" w:tentative="1">
      <w:start w:val="1"/>
      <w:numFmt w:val="lowerLetter"/>
      <w:lvlText w:val="%8."/>
      <w:lvlJc w:val="left"/>
      <w:pPr>
        <w:ind w:left="6327" w:hanging="360"/>
      </w:pPr>
    </w:lvl>
    <w:lvl w:ilvl="8" w:tplc="1009001B" w:tentative="1">
      <w:start w:val="1"/>
      <w:numFmt w:val="lowerRoman"/>
      <w:lvlText w:val="%9."/>
      <w:lvlJc w:val="right"/>
      <w:pPr>
        <w:ind w:left="7047" w:hanging="180"/>
      </w:pPr>
    </w:lvl>
  </w:abstractNum>
  <w:abstractNum w:abstractNumId="2" w15:restartNumberingAfterBreak="0">
    <w:nsid w:val="1D8643A7"/>
    <w:multiLevelType w:val="hybridMultilevel"/>
    <w:tmpl w:val="200846E6"/>
    <w:lvl w:ilvl="0" w:tplc="BB1E0FCE">
      <w:start w:val="1"/>
      <w:numFmt w:val="lowerLetter"/>
      <w:lvlText w:val="(%1)"/>
      <w:lvlJc w:val="left"/>
      <w:pPr>
        <w:ind w:left="1494" w:hanging="360"/>
      </w:pPr>
      <w:rPr>
        <w:rFonts w:ascii="Times New Roman" w:hAnsi="Times New Roman" w:hint="default"/>
      </w:rPr>
    </w:lvl>
    <w:lvl w:ilvl="1" w:tplc="10090019" w:tentative="1">
      <w:start w:val="1"/>
      <w:numFmt w:val="lowerLetter"/>
      <w:lvlText w:val="%2."/>
      <w:lvlJc w:val="left"/>
      <w:pPr>
        <w:ind w:left="927" w:hanging="360"/>
      </w:pPr>
    </w:lvl>
    <w:lvl w:ilvl="2" w:tplc="1009001B" w:tentative="1">
      <w:start w:val="1"/>
      <w:numFmt w:val="lowerRoman"/>
      <w:lvlText w:val="%3."/>
      <w:lvlJc w:val="right"/>
      <w:pPr>
        <w:ind w:left="1647" w:hanging="180"/>
      </w:pPr>
    </w:lvl>
    <w:lvl w:ilvl="3" w:tplc="1009000F" w:tentative="1">
      <w:start w:val="1"/>
      <w:numFmt w:val="decimal"/>
      <w:lvlText w:val="%4."/>
      <w:lvlJc w:val="left"/>
      <w:pPr>
        <w:ind w:left="2367" w:hanging="360"/>
      </w:pPr>
    </w:lvl>
    <w:lvl w:ilvl="4" w:tplc="10090019" w:tentative="1">
      <w:start w:val="1"/>
      <w:numFmt w:val="lowerLetter"/>
      <w:lvlText w:val="%5."/>
      <w:lvlJc w:val="left"/>
      <w:pPr>
        <w:ind w:left="3087" w:hanging="360"/>
      </w:pPr>
    </w:lvl>
    <w:lvl w:ilvl="5" w:tplc="1009001B" w:tentative="1">
      <w:start w:val="1"/>
      <w:numFmt w:val="lowerRoman"/>
      <w:lvlText w:val="%6."/>
      <w:lvlJc w:val="right"/>
      <w:pPr>
        <w:ind w:left="3807" w:hanging="180"/>
      </w:pPr>
    </w:lvl>
    <w:lvl w:ilvl="6" w:tplc="1009000F" w:tentative="1">
      <w:start w:val="1"/>
      <w:numFmt w:val="decimal"/>
      <w:lvlText w:val="%7."/>
      <w:lvlJc w:val="left"/>
      <w:pPr>
        <w:ind w:left="4527" w:hanging="360"/>
      </w:pPr>
    </w:lvl>
    <w:lvl w:ilvl="7" w:tplc="10090019" w:tentative="1">
      <w:start w:val="1"/>
      <w:numFmt w:val="lowerLetter"/>
      <w:lvlText w:val="%8."/>
      <w:lvlJc w:val="left"/>
      <w:pPr>
        <w:ind w:left="5247" w:hanging="360"/>
      </w:pPr>
    </w:lvl>
    <w:lvl w:ilvl="8" w:tplc="1009001B" w:tentative="1">
      <w:start w:val="1"/>
      <w:numFmt w:val="lowerRoman"/>
      <w:lvlText w:val="%9."/>
      <w:lvlJc w:val="right"/>
      <w:pPr>
        <w:ind w:left="5967" w:hanging="180"/>
      </w:pPr>
    </w:lvl>
  </w:abstractNum>
  <w:abstractNum w:abstractNumId="3" w15:restartNumberingAfterBreak="0">
    <w:nsid w:val="25364776"/>
    <w:multiLevelType w:val="hybridMultilevel"/>
    <w:tmpl w:val="A20E78C0"/>
    <w:lvl w:ilvl="0" w:tplc="FFFFFFFF">
      <w:start w:val="1"/>
      <w:numFmt w:val="decimal"/>
      <w:lvlText w:val="%1."/>
      <w:lvlJc w:val="left"/>
      <w:pPr>
        <w:ind w:left="1287" w:hanging="360"/>
      </w:pPr>
    </w:lvl>
    <w:lvl w:ilvl="1" w:tplc="0FC8E182">
      <w:start w:val="1"/>
      <w:numFmt w:val="lowerLetter"/>
      <w:lvlText w:val="(%2)"/>
      <w:lvlJc w:val="left"/>
      <w:pPr>
        <w:ind w:left="2007" w:hanging="360"/>
      </w:pPr>
      <w:rPr>
        <w:rFonts w:ascii="Times New Roman" w:hAnsi="Times New Roman" w:hint="default"/>
      </w:rPr>
    </w:lvl>
    <w:lvl w:ilvl="2" w:tplc="FFFFFFFF" w:tentative="1">
      <w:start w:val="1"/>
      <w:numFmt w:val="lowerRoman"/>
      <w:lvlText w:val="%3."/>
      <w:lvlJc w:val="right"/>
      <w:pPr>
        <w:ind w:left="2727" w:hanging="180"/>
      </w:pPr>
    </w:lvl>
    <w:lvl w:ilvl="3" w:tplc="FFFFFFFF" w:tentative="1">
      <w:start w:val="1"/>
      <w:numFmt w:val="decimal"/>
      <w:lvlText w:val="%4."/>
      <w:lvlJc w:val="left"/>
      <w:pPr>
        <w:ind w:left="3447" w:hanging="360"/>
      </w:pPr>
    </w:lvl>
    <w:lvl w:ilvl="4" w:tplc="FFFFFFFF" w:tentative="1">
      <w:start w:val="1"/>
      <w:numFmt w:val="lowerLetter"/>
      <w:lvlText w:val="%5."/>
      <w:lvlJc w:val="left"/>
      <w:pPr>
        <w:ind w:left="4167" w:hanging="360"/>
      </w:pPr>
    </w:lvl>
    <w:lvl w:ilvl="5" w:tplc="FFFFFFFF" w:tentative="1">
      <w:start w:val="1"/>
      <w:numFmt w:val="lowerRoman"/>
      <w:lvlText w:val="%6."/>
      <w:lvlJc w:val="right"/>
      <w:pPr>
        <w:ind w:left="4887" w:hanging="180"/>
      </w:pPr>
    </w:lvl>
    <w:lvl w:ilvl="6" w:tplc="FFFFFFFF" w:tentative="1">
      <w:start w:val="1"/>
      <w:numFmt w:val="decimal"/>
      <w:lvlText w:val="%7."/>
      <w:lvlJc w:val="left"/>
      <w:pPr>
        <w:ind w:left="5607" w:hanging="360"/>
      </w:pPr>
    </w:lvl>
    <w:lvl w:ilvl="7" w:tplc="FFFFFFFF" w:tentative="1">
      <w:start w:val="1"/>
      <w:numFmt w:val="lowerLetter"/>
      <w:lvlText w:val="%8."/>
      <w:lvlJc w:val="left"/>
      <w:pPr>
        <w:ind w:left="6327" w:hanging="360"/>
      </w:pPr>
    </w:lvl>
    <w:lvl w:ilvl="8" w:tplc="FFFFFFFF" w:tentative="1">
      <w:start w:val="1"/>
      <w:numFmt w:val="lowerRoman"/>
      <w:lvlText w:val="%9."/>
      <w:lvlJc w:val="right"/>
      <w:pPr>
        <w:ind w:left="7047" w:hanging="180"/>
      </w:pPr>
    </w:lvl>
  </w:abstractNum>
  <w:abstractNum w:abstractNumId="4" w15:restartNumberingAfterBreak="0">
    <w:nsid w:val="27273B59"/>
    <w:multiLevelType w:val="hybridMultilevel"/>
    <w:tmpl w:val="2D9629A4"/>
    <w:lvl w:ilvl="0" w:tplc="053AD58E">
      <w:start w:val="1"/>
      <w:numFmt w:val="bullet"/>
      <w:lvlText w:val=""/>
      <w:lvlJc w:val="left"/>
      <w:pPr>
        <w:ind w:left="720" w:hanging="360"/>
      </w:pPr>
      <w:rPr>
        <w:rFonts w:ascii="Symbol" w:eastAsia="Symbol" w:hAnsi="Symbol" w:cs="Symbol"/>
      </w:rPr>
    </w:lvl>
    <w:lvl w:ilvl="1" w:tplc="64FECA2E">
      <w:start w:val="1"/>
      <w:numFmt w:val="bullet"/>
      <w:lvlText w:val="o"/>
      <w:lvlJc w:val="left"/>
      <w:pPr>
        <w:ind w:left="1440" w:hanging="360"/>
      </w:pPr>
      <w:rPr>
        <w:rFonts w:ascii="Courier New" w:eastAsia="Courier New" w:hAnsi="Courier New" w:cs="Courier New"/>
      </w:rPr>
    </w:lvl>
    <w:lvl w:ilvl="2" w:tplc="D6586F82">
      <w:start w:val="1"/>
      <w:numFmt w:val="bullet"/>
      <w:lvlText w:val=""/>
      <w:lvlJc w:val="left"/>
      <w:pPr>
        <w:ind w:left="2160" w:hanging="360"/>
      </w:pPr>
      <w:rPr>
        <w:rFonts w:ascii="Wingdings" w:eastAsia="Wingdings" w:hAnsi="Wingdings" w:cs="Wingdings"/>
      </w:rPr>
    </w:lvl>
    <w:lvl w:ilvl="3" w:tplc="6E8A0198">
      <w:start w:val="1"/>
      <w:numFmt w:val="bullet"/>
      <w:lvlText w:val=""/>
      <w:lvlJc w:val="left"/>
      <w:pPr>
        <w:ind w:left="2880" w:hanging="360"/>
      </w:pPr>
      <w:rPr>
        <w:rFonts w:ascii="Symbol" w:eastAsia="Symbol" w:hAnsi="Symbol" w:cs="Symbol"/>
      </w:rPr>
    </w:lvl>
    <w:lvl w:ilvl="4" w:tplc="994EDBD4">
      <w:start w:val="1"/>
      <w:numFmt w:val="bullet"/>
      <w:lvlText w:val="o"/>
      <w:lvlJc w:val="left"/>
      <w:pPr>
        <w:ind w:left="3600" w:hanging="360"/>
      </w:pPr>
      <w:rPr>
        <w:rFonts w:ascii="Courier New" w:eastAsia="Courier New" w:hAnsi="Courier New" w:cs="Courier New"/>
      </w:rPr>
    </w:lvl>
    <w:lvl w:ilvl="5" w:tplc="E7B82E70">
      <w:start w:val="1"/>
      <w:numFmt w:val="bullet"/>
      <w:lvlText w:val=""/>
      <w:lvlJc w:val="left"/>
      <w:pPr>
        <w:ind w:left="4320" w:hanging="360"/>
      </w:pPr>
      <w:rPr>
        <w:rFonts w:ascii="Wingdings" w:eastAsia="Wingdings" w:hAnsi="Wingdings" w:cs="Wingdings"/>
      </w:rPr>
    </w:lvl>
    <w:lvl w:ilvl="6" w:tplc="07D4A214">
      <w:start w:val="1"/>
      <w:numFmt w:val="bullet"/>
      <w:lvlText w:val=""/>
      <w:lvlJc w:val="left"/>
      <w:pPr>
        <w:ind w:left="5040" w:hanging="360"/>
      </w:pPr>
      <w:rPr>
        <w:rFonts w:ascii="Symbol" w:eastAsia="Symbol" w:hAnsi="Symbol" w:cs="Symbol"/>
      </w:rPr>
    </w:lvl>
    <w:lvl w:ilvl="7" w:tplc="79341DDE">
      <w:start w:val="1"/>
      <w:numFmt w:val="bullet"/>
      <w:lvlText w:val="o"/>
      <w:lvlJc w:val="left"/>
      <w:pPr>
        <w:ind w:left="5760" w:hanging="360"/>
      </w:pPr>
      <w:rPr>
        <w:rFonts w:ascii="Courier New" w:eastAsia="Courier New" w:hAnsi="Courier New" w:cs="Courier New"/>
      </w:rPr>
    </w:lvl>
    <w:lvl w:ilvl="8" w:tplc="22FEDE1E">
      <w:start w:val="1"/>
      <w:numFmt w:val="bullet"/>
      <w:lvlText w:val=""/>
      <w:lvlJc w:val="left"/>
      <w:pPr>
        <w:ind w:left="6480" w:hanging="360"/>
      </w:pPr>
      <w:rPr>
        <w:rFonts w:ascii="Wingdings" w:eastAsia="Wingdings" w:hAnsi="Wingdings" w:cs="Wingdings"/>
      </w:rPr>
    </w:lvl>
  </w:abstractNum>
  <w:abstractNum w:abstractNumId="5" w15:restartNumberingAfterBreak="0">
    <w:nsid w:val="2DE15C12"/>
    <w:multiLevelType w:val="hybridMultilevel"/>
    <w:tmpl w:val="CDFE33D0"/>
    <w:lvl w:ilvl="0" w:tplc="54A244F0">
      <w:start w:val="1"/>
      <w:numFmt w:val="lowerLetter"/>
      <w:lvlText w:val="(%1)"/>
      <w:lvlJc w:val="left"/>
      <w:pPr>
        <w:ind w:left="1287" w:hanging="360"/>
      </w:pPr>
      <w:rPr>
        <w:rFonts w:hint="default"/>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6" w15:restartNumberingAfterBreak="0">
    <w:nsid w:val="359E1E95"/>
    <w:multiLevelType w:val="hybridMultilevel"/>
    <w:tmpl w:val="39D650B4"/>
    <w:lvl w:ilvl="0" w:tplc="1009000F">
      <w:start w:val="1"/>
      <w:numFmt w:val="decimal"/>
      <w:lvlText w:val="%1."/>
      <w:lvlJc w:val="left"/>
      <w:pPr>
        <w:ind w:left="1287" w:hanging="360"/>
      </w:pPr>
    </w:lvl>
    <w:lvl w:ilvl="1" w:tplc="BB1E0FCE">
      <w:start w:val="1"/>
      <w:numFmt w:val="lowerLetter"/>
      <w:lvlText w:val="(%2)"/>
      <w:lvlJc w:val="left"/>
      <w:pPr>
        <w:ind w:left="2007" w:hanging="360"/>
      </w:pPr>
      <w:rPr>
        <w:rFonts w:ascii="Times New Roman" w:hAnsi="Times New Roman" w:hint="default"/>
      </w:rPr>
    </w:lvl>
    <w:lvl w:ilvl="2" w:tplc="1009001B" w:tentative="1">
      <w:start w:val="1"/>
      <w:numFmt w:val="lowerRoman"/>
      <w:lvlText w:val="%3."/>
      <w:lvlJc w:val="right"/>
      <w:pPr>
        <w:ind w:left="2727" w:hanging="180"/>
      </w:pPr>
    </w:lvl>
    <w:lvl w:ilvl="3" w:tplc="1009000F" w:tentative="1">
      <w:start w:val="1"/>
      <w:numFmt w:val="decimal"/>
      <w:lvlText w:val="%4."/>
      <w:lvlJc w:val="left"/>
      <w:pPr>
        <w:ind w:left="3447" w:hanging="360"/>
      </w:pPr>
    </w:lvl>
    <w:lvl w:ilvl="4" w:tplc="10090019" w:tentative="1">
      <w:start w:val="1"/>
      <w:numFmt w:val="lowerLetter"/>
      <w:lvlText w:val="%5."/>
      <w:lvlJc w:val="left"/>
      <w:pPr>
        <w:ind w:left="4167" w:hanging="360"/>
      </w:pPr>
    </w:lvl>
    <w:lvl w:ilvl="5" w:tplc="1009001B" w:tentative="1">
      <w:start w:val="1"/>
      <w:numFmt w:val="lowerRoman"/>
      <w:lvlText w:val="%6."/>
      <w:lvlJc w:val="right"/>
      <w:pPr>
        <w:ind w:left="4887" w:hanging="180"/>
      </w:pPr>
    </w:lvl>
    <w:lvl w:ilvl="6" w:tplc="1009000F" w:tentative="1">
      <w:start w:val="1"/>
      <w:numFmt w:val="decimal"/>
      <w:lvlText w:val="%7."/>
      <w:lvlJc w:val="left"/>
      <w:pPr>
        <w:ind w:left="5607" w:hanging="360"/>
      </w:pPr>
    </w:lvl>
    <w:lvl w:ilvl="7" w:tplc="10090019" w:tentative="1">
      <w:start w:val="1"/>
      <w:numFmt w:val="lowerLetter"/>
      <w:lvlText w:val="%8."/>
      <w:lvlJc w:val="left"/>
      <w:pPr>
        <w:ind w:left="6327" w:hanging="360"/>
      </w:pPr>
    </w:lvl>
    <w:lvl w:ilvl="8" w:tplc="1009001B" w:tentative="1">
      <w:start w:val="1"/>
      <w:numFmt w:val="lowerRoman"/>
      <w:lvlText w:val="%9."/>
      <w:lvlJc w:val="right"/>
      <w:pPr>
        <w:ind w:left="7047" w:hanging="180"/>
      </w:pPr>
    </w:lvl>
  </w:abstractNum>
  <w:abstractNum w:abstractNumId="7" w15:restartNumberingAfterBreak="0">
    <w:nsid w:val="46905741"/>
    <w:multiLevelType w:val="hybridMultilevel"/>
    <w:tmpl w:val="DE2E4684"/>
    <w:lvl w:ilvl="0" w:tplc="FFFFFFFF">
      <w:start w:val="1"/>
      <w:numFmt w:val="lowerLetter"/>
      <w:lvlText w:val="(%1)"/>
      <w:lvlJc w:val="left"/>
      <w:pPr>
        <w:ind w:left="2007" w:hanging="360"/>
      </w:pPr>
      <w:rPr>
        <w:rFonts w:ascii="Times New Roman" w:hAnsi="Times New Roman"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 w15:restartNumberingAfterBreak="0">
    <w:nsid w:val="47235CF4"/>
    <w:multiLevelType w:val="hybridMultilevel"/>
    <w:tmpl w:val="6A2CAC0A"/>
    <w:lvl w:ilvl="0" w:tplc="BB1E0FCE">
      <w:start w:val="1"/>
      <w:numFmt w:val="lowerLetter"/>
      <w:lvlText w:val="(%1)"/>
      <w:lvlJc w:val="left"/>
      <w:pPr>
        <w:ind w:left="1494" w:hanging="360"/>
      </w:pPr>
      <w:rPr>
        <w:rFonts w:ascii="Times New Roman" w:hAnsi="Times New Roman" w:hint="default"/>
      </w:rPr>
    </w:lvl>
    <w:lvl w:ilvl="1" w:tplc="10090019" w:tentative="1">
      <w:start w:val="1"/>
      <w:numFmt w:val="lowerLetter"/>
      <w:lvlText w:val="%2."/>
      <w:lvlJc w:val="left"/>
      <w:pPr>
        <w:ind w:left="927" w:hanging="360"/>
      </w:pPr>
    </w:lvl>
    <w:lvl w:ilvl="2" w:tplc="1009001B" w:tentative="1">
      <w:start w:val="1"/>
      <w:numFmt w:val="lowerRoman"/>
      <w:lvlText w:val="%3."/>
      <w:lvlJc w:val="right"/>
      <w:pPr>
        <w:ind w:left="1647" w:hanging="180"/>
      </w:pPr>
    </w:lvl>
    <w:lvl w:ilvl="3" w:tplc="1009000F" w:tentative="1">
      <w:start w:val="1"/>
      <w:numFmt w:val="decimal"/>
      <w:lvlText w:val="%4."/>
      <w:lvlJc w:val="left"/>
      <w:pPr>
        <w:ind w:left="2367" w:hanging="360"/>
      </w:pPr>
    </w:lvl>
    <w:lvl w:ilvl="4" w:tplc="10090019" w:tentative="1">
      <w:start w:val="1"/>
      <w:numFmt w:val="lowerLetter"/>
      <w:lvlText w:val="%5."/>
      <w:lvlJc w:val="left"/>
      <w:pPr>
        <w:ind w:left="3087" w:hanging="360"/>
      </w:pPr>
    </w:lvl>
    <w:lvl w:ilvl="5" w:tplc="1009001B" w:tentative="1">
      <w:start w:val="1"/>
      <w:numFmt w:val="lowerRoman"/>
      <w:lvlText w:val="%6."/>
      <w:lvlJc w:val="right"/>
      <w:pPr>
        <w:ind w:left="3807" w:hanging="180"/>
      </w:pPr>
    </w:lvl>
    <w:lvl w:ilvl="6" w:tplc="1009000F" w:tentative="1">
      <w:start w:val="1"/>
      <w:numFmt w:val="decimal"/>
      <w:lvlText w:val="%7."/>
      <w:lvlJc w:val="left"/>
      <w:pPr>
        <w:ind w:left="4527" w:hanging="360"/>
      </w:pPr>
    </w:lvl>
    <w:lvl w:ilvl="7" w:tplc="10090019" w:tentative="1">
      <w:start w:val="1"/>
      <w:numFmt w:val="lowerLetter"/>
      <w:lvlText w:val="%8."/>
      <w:lvlJc w:val="left"/>
      <w:pPr>
        <w:ind w:left="5247" w:hanging="360"/>
      </w:pPr>
    </w:lvl>
    <w:lvl w:ilvl="8" w:tplc="1009001B" w:tentative="1">
      <w:start w:val="1"/>
      <w:numFmt w:val="lowerRoman"/>
      <w:lvlText w:val="%9."/>
      <w:lvlJc w:val="right"/>
      <w:pPr>
        <w:ind w:left="5967" w:hanging="180"/>
      </w:pPr>
    </w:lvl>
  </w:abstractNum>
  <w:abstractNum w:abstractNumId="9" w15:restartNumberingAfterBreak="0">
    <w:nsid w:val="476C4CD7"/>
    <w:multiLevelType w:val="multilevel"/>
    <w:tmpl w:val="58AAE1C8"/>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0" w15:restartNumberingAfterBreak="0">
    <w:nsid w:val="48B62D91"/>
    <w:multiLevelType w:val="hybridMultilevel"/>
    <w:tmpl w:val="C9B81C66"/>
    <w:lvl w:ilvl="0" w:tplc="FFFFFFFF">
      <w:start w:val="1"/>
      <w:numFmt w:val="decimal"/>
      <w:lvlText w:val="%1."/>
      <w:lvlJc w:val="left"/>
      <w:pPr>
        <w:ind w:left="1287" w:hanging="360"/>
      </w:pPr>
    </w:lvl>
    <w:lvl w:ilvl="1" w:tplc="FFFFFFFF">
      <w:start w:val="1"/>
      <w:numFmt w:val="lowerLetter"/>
      <w:lvlText w:val="%2."/>
      <w:lvlJc w:val="left"/>
      <w:pPr>
        <w:ind w:left="2007" w:hanging="360"/>
      </w:pPr>
    </w:lvl>
    <w:lvl w:ilvl="2" w:tplc="FFFFFFFF" w:tentative="1">
      <w:start w:val="1"/>
      <w:numFmt w:val="lowerRoman"/>
      <w:lvlText w:val="%3."/>
      <w:lvlJc w:val="right"/>
      <w:pPr>
        <w:ind w:left="2727" w:hanging="180"/>
      </w:pPr>
    </w:lvl>
    <w:lvl w:ilvl="3" w:tplc="FFFFFFFF" w:tentative="1">
      <w:start w:val="1"/>
      <w:numFmt w:val="decimal"/>
      <w:lvlText w:val="%4."/>
      <w:lvlJc w:val="left"/>
      <w:pPr>
        <w:ind w:left="3447" w:hanging="360"/>
      </w:pPr>
    </w:lvl>
    <w:lvl w:ilvl="4" w:tplc="FFFFFFFF" w:tentative="1">
      <w:start w:val="1"/>
      <w:numFmt w:val="lowerLetter"/>
      <w:lvlText w:val="%5."/>
      <w:lvlJc w:val="left"/>
      <w:pPr>
        <w:ind w:left="4167" w:hanging="360"/>
      </w:pPr>
    </w:lvl>
    <w:lvl w:ilvl="5" w:tplc="FFFFFFFF" w:tentative="1">
      <w:start w:val="1"/>
      <w:numFmt w:val="lowerRoman"/>
      <w:lvlText w:val="%6."/>
      <w:lvlJc w:val="right"/>
      <w:pPr>
        <w:ind w:left="4887" w:hanging="180"/>
      </w:pPr>
    </w:lvl>
    <w:lvl w:ilvl="6" w:tplc="FFFFFFFF" w:tentative="1">
      <w:start w:val="1"/>
      <w:numFmt w:val="decimal"/>
      <w:lvlText w:val="%7."/>
      <w:lvlJc w:val="left"/>
      <w:pPr>
        <w:ind w:left="5607" w:hanging="360"/>
      </w:pPr>
    </w:lvl>
    <w:lvl w:ilvl="7" w:tplc="FFFFFFFF" w:tentative="1">
      <w:start w:val="1"/>
      <w:numFmt w:val="lowerLetter"/>
      <w:lvlText w:val="%8."/>
      <w:lvlJc w:val="left"/>
      <w:pPr>
        <w:ind w:left="6327" w:hanging="360"/>
      </w:pPr>
    </w:lvl>
    <w:lvl w:ilvl="8" w:tplc="FFFFFFFF" w:tentative="1">
      <w:start w:val="1"/>
      <w:numFmt w:val="lowerRoman"/>
      <w:lvlText w:val="%9."/>
      <w:lvlJc w:val="right"/>
      <w:pPr>
        <w:ind w:left="7047" w:hanging="180"/>
      </w:pPr>
    </w:lvl>
  </w:abstractNum>
  <w:abstractNum w:abstractNumId="11"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2" w15:restartNumberingAfterBreak="0">
    <w:nsid w:val="48E95C6F"/>
    <w:multiLevelType w:val="hybridMultilevel"/>
    <w:tmpl w:val="46EC363C"/>
    <w:lvl w:ilvl="0" w:tplc="10090015">
      <w:start w:val="1"/>
      <w:numFmt w:val="upperLetter"/>
      <w:lvlText w:val="%1."/>
      <w:lvlJc w:val="left"/>
      <w:pPr>
        <w:ind w:left="720" w:hanging="360"/>
      </w:pPr>
    </w:lvl>
    <w:lvl w:ilvl="1" w:tplc="10090019">
      <w:start w:val="1"/>
      <w:numFmt w:val="lowerLetter"/>
      <w:lvlText w:val="%2."/>
      <w:lvlJc w:val="left"/>
      <w:pPr>
        <w:ind w:left="1440" w:hanging="360"/>
      </w:pPr>
    </w:lvl>
    <w:lvl w:ilvl="2" w:tplc="1009001B">
      <w:start w:val="1"/>
      <w:numFmt w:val="lowerRoman"/>
      <w:lvlText w:val="%3."/>
      <w:lvlJc w:val="right"/>
      <w:pPr>
        <w:ind w:left="2160" w:hanging="180"/>
      </w:pPr>
    </w:lvl>
    <w:lvl w:ilvl="3" w:tplc="1009000F">
      <w:start w:val="1"/>
      <w:numFmt w:val="decimal"/>
      <w:lvlText w:val="%4."/>
      <w:lvlJc w:val="left"/>
      <w:pPr>
        <w:ind w:left="2880" w:hanging="360"/>
      </w:pPr>
    </w:lvl>
    <w:lvl w:ilvl="4" w:tplc="10090019">
      <w:start w:val="1"/>
      <w:numFmt w:val="lowerLetter"/>
      <w:lvlText w:val="%5."/>
      <w:lvlJc w:val="left"/>
      <w:pPr>
        <w:ind w:left="3600" w:hanging="360"/>
      </w:pPr>
    </w:lvl>
    <w:lvl w:ilvl="5" w:tplc="1009001B">
      <w:start w:val="1"/>
      <w:numFmt w:val="lowerRoman"/>
      <w:lvlText w:val="%6."/>
      <w:lvlJc w:val="right"/>
      <w:pPr>
        <w:ind w:left="4320" w:hanging="180"/>
      </w:pPr>
    </w:lvl>
    <w:lvl w:ilvl="6" w:tplc="1009000F">
      <w:start w:val="1"/>
      <w:numFmt w:val="decimal"/>
      <w:lvlText w:val="%7."/>
      <w:lvlJc w:val="left"/>
      <w:pPr>
        <w:ind w:left="5040" w:hanging="360"/>
      </w:pPr>
    </w:lvl>
    <w:lvl w:ilvl="7" w:tplc="10090019">
      <w:start w:val="1"/>
      <w:numFmt w:val="lowerLetter"/>
      <w:lvlText w:val="%8."/>
      <w:lvlJc w:val="left"/>
      <w:pPr>
        <w:ind w:left="5760" w:hanging="360"/>
      </w:pPr>
    </w:lvl>
    <w:lvl w:ilvl="8" w:tplc="1009001B">
      <w:start w:val="1"/>
      <w:numFmt w:val="lowerRoman"/>
      <w:lvlText w:val="%9."/>
      <w:lvlJc w:val="right"/>
      <w:pPr>
        <w:ind w:left="6480" w:hanging="180"/>
      </w:pPr>
    </w:lvl>
  </w:abstractNum>
  <w:abstractNum w:abstractNumId="13" w15:restartNumberingAfterBreak="0">
    <w:nsid w:val="499D5F66"/>
    <w:multiLevelType w:val="multilevel"/>
    <w:tmpl w:val="222A08B4"/>
    <w:styleLink w:val="ListCBD"/>
    <w:lvl w:ilvl="0">
      <w:start w:val="1"/>
      <w:numFmt w:val="decimal"/>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14" w15:restartNumberingAfterBreak="0">
    <w:nsid w:val="4A5F50D4"/>
    <w:multiLevelType w:val="hybridMultilevel"/>
    <w:tmpl w:val="3DDCAB82"/>
    <w:lvl w:ilvl="0" w:tplc="A6EC547C">
      <w:start w:val="1"/>
      <w:numFmt w:val="lowerLetter"/>
      <w:lvlText w:val="(%1)"/>
      <w:lvlJc w:val="left"/>
      <w:pPr>
        <w:ind w:left="1287" w:hanging="360"/>
      </w:pPr>
      <w:rPr>
        <w:rFonts w:asciiTheme="majorBidi" w:hAnsiTheme="majorBidi" w:cstheme="majorBidi" w:hint="default"/>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15" w15:restartNumberingAfterBreak="0">
    <w:nsid w:val="4C040994"/>
    <w:multiLevelType w:val="hybridMultilevel"/>
    <w:tmpl w:val="2280EA00"/>
    <w:lvl w:ilvl="0" w:tplc="BB1E0FCE">
      <w:start w:val="1"/>
      <w:numFmt w:val="lowerLetter"/>
      <w:lvlText w:val="(%1)"/>
      <w:lvlJc w:val="left"/>
      <w:pPr>
        <w:ind w:left="2007" w:hanging="360"/>
      </w:pPr>
      <w:rPr>
        <w:rFonts w:ascii="Times New Roman" w:hAnsi="Times New Roman"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6" w15:restartNumberingAfterBreak="0">
    <w:nsid w:val="4C6D26FD"/>
    <w:multiLevelType w:val="hybridMultilevel"/>
    <w:tmpl w:val="285238BC"/>
    <w:lvl w:ilvl="0" w:tplc="356E4DA6">
      <w:start w:val="361"/>
      <w:numFmt w:val="bullet"/>
      <w:lvlText w:val="-"/>
      <w:lvlJc w:val="left"/>
      <w:pPr>
        <w:ind w:left="720" w:hanging="360"/>
      </w:pPr>
      <w:rPr>
        <w:rFonts w:ascii="Times New Roman" w:eastAsia="SimSun" w:hAnsi="Times New Roman" w:cs="Times New Roman"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7" w15:restartNumberingAfterBreak="0">
    <w:nsid w:val="4E0442B4"/>
    <w:multiLevelType w:val="multilevel"/>
    <w:tmpl w:val="1CC4E3A4"/>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8" w15:restartNumberingAfterBreak="0">
    <w:nsid w:val="4E6B29B4"/>
    <w:multiLevelType w:val="hybridMultilevel"/>
    <w:tmpl w:val="37CE3184"/>
    <w:lvl w:ilvl="0" w:tplc="0FC8E182">
      <w:start w:val="1"/>
      <w:numFmt w:val="lowerLetter"/>
      <w:lvlText w:val="(%1)"/>
      <w:lvlJc w:val="left"/>
      <w:pPr>
        <w:ind w:left="2007" w:hanging="360"/>
      </w:pPr>
      <w:rPr>
        <w:rFonts w:ascii="Times New Roman" w:hAnsi="Times New Roman"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9" w15:restartNumberingAfterBreak="0">
    <w:nsid w:val="4EA60952"/>
    <w:multiLevelType w:val="hybridMultilevel"/>
    <w:tmpl w:val="DE2E4684"/>
    <w:lvl w:ilvl="0" w:tplc="FFFFFFFF">
      <w:start w:val="1"/>
      <w:numFmt w:val="lowerLetter"/>
      <w:lvlText w:val="(%1)"/>
      <w:lvlJc w:val="left"/>
      <w:pPr>
        <w:ind w:left="2007" w:hanging="360"/>
      </w:pPr>
      <w:rPr>
        <w:rFonts w:ascii="Times New Roman" w:hAnsi="Times New Roman"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0" w15:restartNumberingAfterBreak="0">
    <w:nsid w:val="4FE015B1"/>
    <w:multiLevelType w:val="hybridMultilevel"/>
    <w:tmpl w:val="6EAC2708"/>
    <w:lvl w:ilvl="0" w:tplc="A222A064">
      <w:start w:val="1"/>
      <w:numFmt w:val="decimal"/>
      <w:lvlText w:val="%1."/>
      <w:lvlJc w:val="left"/>
      <w:pPr>
        <w:ind w:left="1440" w:hanging="360"/>
      </w:pPr>
      <w:rPr>
        <w:i w:val="0"/>
        <w:iCs/>
      </w:rPr>
    </w:lvl>
    <w:lvl w:ilvl="1" w:tplc="FFFFFFFF">
      <w:start w:val="1"/>
      <w:numFmt w:val="lowerLetter"/>
      <w:lvlText w:val="(%2)"/>
      <w:lvlJc w:val="left"/>
      <w:pPr>
        <w:ind w:left="2160" w:hanging="360"/>
      </w:pPr>
      <w:rPr>
        <w:rFonts w:ascii="Times New Roman" w:hAnsi="Times New Roman" w:hint="default"/>
      </w:r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21" w15:restartNumberingAfterBreak="0">
    <w:nsid w:val="50BD2CE4"/>
    <w:multiLevelType w:val="hybridMultilevel"/>
    <w:tmpl w:val="15641F98"/>
    <w:lvl w:ilvl="0" w:tplc="FFFFFFFF">
      <w:start w:val="1"/>
      <w:numFmt w:val="decimal"/>
      <w:lvlText w:val="%1."/>
      <w:lvlJc w:val="left"/>
      <w:pPr>
        <w:ind w:left="1440" w:hanging="360"/>
      </w:pPr>
    </w:lvl>
    <w:lvl w:ilvl="1" w:tplc="FFFFFFFF">
      <w:start w:val="1"/>
      <w:numFmt w:val="lowerLetter"/>
      <w:lvlText w:val="(%2)"/>
      <w:lvlJc w:val="left"/>
      <w:pPr>
        <w:ind w:left="2160" w:hanging="360"/>
      </w:pPr>
      <w:rPr>
        <w:rFonts w:ascii="Times New Roman" w:hAnsi="Times New Roman" w:hint="default"/>
      </w:r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22" w15:restartNumberingAfterBreak="0">
    <w:nsid w:val="54051CF2"/>
    <w:multiLevelType w:val="hybridMultilevel"/>
    <w:tmpl w:val="5762CD40"/>
    <w:lvl w:ilvl="0" w:tplc="C9B4846A">
      <w:start w:val="1"/>
      <w:numFmt w:val="lowerLetter"/>
      <w:lvlText w:val="(%1)"/>
      <w:lvlJc w:val="left"/>
      <w:pPr>
        <w:ind w:left="1287" w:hanging="360"/>
      </w:pPr>
      <w:rPr>
        <w:rFonts w:hAnsi="Arial Unicode MS" w:hint="default"/>
        <w:caps w:val="0"/>
        <w:smallCaps w:val="0"/>
        <w:strike w:val="0"/>
        <w:dstrike w:val="0"/>
        <w:outline w:val="0"/>
        <w:emboss w:val="0"/>
        <w:imprint w:val="0"/>
        <w:spacing w:val="0"/>
        <w:w w:val="100"/>
        <w:kern w:val="0"/>
        <w:position w:val="0"/>
        <w:highlight w:val="none"/>
        <w:vertAlign w:val="baseline"/>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23" w15:restartNumberingAfterBreak="0">
    <w:nsid w:val="5D943BEE"/>
    <w:multiLevelType w:val="multilevel"/>
    <w:tmpl w:val="222A08B4"/>
    <w:numStyleLink w:val="ListCBD"/>
  </w:abstractNum>
  <w:abstractNum w:abstractNumId="24" w15:restartNumberingAfterBreak="0">
    <w:nsid w:val="62482CFF"/>
    <w:multiLevelType w:val="hybridMultilevel"/>
    <w:tmpl w:val="DE2E4684"/>
    <w:lvl w:ilvl="0" w:tplc="BB1E0FCE">
      <w:start w:val="1"/>
      <w:numFmt w:val="lowerLetter"/>
      <w:lvlText w:val="(%1)"/>
      <w:lvlJc w:val="left"/>
      <w:pPr>
        <w:ind w:left="2007" w:hanging="360"/>
      </w:pPr>
      <w:rPr>
        <w:rFonts w:ascii="Times New Roman" w:hAnsi="Times New Roman"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5" w15:restartNumberingAfterBreak="0">
    <w:nsid w:val="65CE524A"/>
    <w:multiLevelType w:val="hybridMultilevel"/>
    <w:tmpl w:val="2CFE8990"/>
    <w:lvl w:ilvl="0" w:tplc="DB9C72D4">
      <w:start w:val="1"/>
      <w:numFmt w:val="bullet"/>
      <w:lvlText w:val=""/>
      <w:lvlJc w:val="left"/>
      <w:pPr>
        <w:ind w:left="720" w:hanging="360"/>
      </w:pPr>
      <w:rPr>
        <w:rFonts w:ascii="Symbol" w:eastAsia="Symbol" w:hAnsi="Symbol" w:cs="Symbol"/>
      </w:rPr>
    </w:lvl>
    <w:lvl w:ilvl="1" w:tplc="9E6E6180">
      <w:start w:val="1"/>
      <w:numFmt w:val="bullet"/>
      <w:lvlText w:val="o"/>
      <w:lvlJc w:val="left"/>
      <w:pPr>
        <w:ind w:left="1440" w:hanging="360"/>
      </w:pPr>
      <w:rPr>
        <w:rFonts w:ascii="Courier New" w:eastAsia="Courier New" w:hAnsi="Courier New" w:cs="Courier New"/>
      </w:rPr>
    </w:lvl>
    <w:lvl w:ilvl="2" w:tplc="F2DA1C2A">
      <w:start w:val="1"/>
      <w:numFmt w:val="bullet"/>
      <w:lvlText w:val=""/>
      <w:lvlJc w:val="left"/>
      <w:pPr>
        <w:ind w:left="2160" w:hanging="360"/>
      </w:pPr>
      <w:rPr>
        <w:rFonts w:ascii="Wingdings" w:eastAsia="Wingdings" w:hAnsi="Wingdings" w:cs="Wingdings"/>
      </w:rPr>
    </w:lvl>
    <w:lvl w:ilvl="3" w:tplc="BC1E4460">
      <w:start w:val="1"/>
      <w:numFmt w:val="bullet"/>
      <w:lvlText w:val=""/>
      <w:lvlJc w:val="left"/>
      <w:pPr>
        <w:ind w:left="2880" w:hanging="360"/>
      </w:pPr>
      <w:rPr>
        <w:rFonts w:ascii="Symbol" w:eastAsia="Symbol" w:hAnsi="Symbol" w:cs="Symbol"/>
      </w:rPr>
    </w:lvl>
    <w:lvl w:ilvl="4" w:tplc="A86CA2D0">
      <w:start w:val="1"/>
      <w:numFmt w:val="bullet"/>
      <w:lvlText w:val="o"/>
      <w:lvlJc w:val="left"/>
      <w:pPr>
        <w:ind w:left="3600" w:hanging="360"/>
      </w:pPr>
      <w:rPr>
        <w:rFonts w:ascii="Courier New" w:eastAsia="Courier New" w:hAnsi="Courier New" w:cs="Courier New"/>
      </w:rPr>
    </w:lvl>
    <w:lvl w:ilvl="5" w:tplc="7F88E2A4">
      <w:start w:val="1"/>
      <w:numFmt w:val="bullet"/>
      <w:lvlText w:val=""/>
      <w:lvlJc w:val="left"/>
      <w:pPr>
        <w:ind w:left="4320" w:hanging="360"/>
      </w:pPr>
      <w:rPr>
        <w:rFonts w:ascii="Wingdings" w:eastAsia="Wingdings" w:hAnsi="Wingdings" w:cs="Wingdings"/>
      </w:rPr>
    </w:lvl>
    <w:lvl w:ilvl="6" w:tplc="2F86B1AE">
      <w:start w:val="1"/>
      <w:numFmt w:val="bullet"/>
      <w:lvlText w:val=""/>
      <w:lvlJc w:val="left"/>
      <w:pPr>
        <w:ind w:left="5040" w:hanging="360"/>
      </w:pPr>
      <w:rPr>
        <w:rFonts w:ascii="Symbol" w:eastAsia="Symbol" w:hAnsi="Symbol" w:cs="Symbol"/>
      </w:rPr>
    </w:lvl>
    <w:lvl w:ilvl="7" w:tplc="0A665D96">
      <w:start w:val="1"/>
      <w:numFmt w:val="bullet"/>
      <w:lvlText w:val="o"/>
      <w:lvlJc w:val="left"/>
      <w:pPr>
        <w:ind w:left="5760" w:hanging="360"/>
      </w:pPr>
      <w:rPr>
        <w:rFonts w:ascii="Courier New" w:eastAsia="Courier New" w:hAnsi="Courier New" w:cs="Courier New"/>
      </w:rPr>
    </w:lvl>
    <w:lvl w:ilvl="8" w:tplc="A4DC13C8">
      <w:start w:val="1"/>
      <w:numFmt w:val="bullet"/>
      <w:lvlText w:val=""/>
      <w:lvlJc w:val="left"/>
      <w:pPr>
        <w:ind w:left="6480" w:hanging="360"/>
      </w:pPr>
      <w:rPr>
        <w:rFonts w:ascii="Wingdings" w:eastAsia="Wingdings" w:hAnsi="Wingdings" w:cs="Wingdings"/>
      </w:rPr>
    </w:lvl>
  </w:abstractNum>
  <w:abstractNum w:abstractNumId="26"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6D9B2D03"/>
    <w:multiLevelType w:val="hybridMultilevel"/>
    <w:tmpl w:val="1AB633A4"/>
    <w:lvl w:ilvl="0" w:tplc="1009000F">
      <w:start w:val="1"/>
      <w:numFmt w:val="decimal"/>
      <w:lvlText w:val="%1."/>
      <w:lvlJc w:val="left"/>
      <w:pPr>
        <w:ind w:left="1287" w:hanging="360"/>
      </w:pPr>
    </w:lvl>
    <w:lvl w:ilvl="1" w:tplc="10090019" w:tentative="1">
      <w:start w:val="1"/>
      <w:numFmt w:val="lowerLetter"/>
      <w:lvlText w:val="%2."/>
      <w:lvlJc w:val="left"/>
      <w:pPr>
        <w:ind w:left="2007" w:hanging="360"/>
      </w:pPr>
    </w:lvl>
    <w:lvl w:ilvl="2" w:tplc="1009001B" w:tentative="1">
      <w:start w:val="1"/>
      <w:numFmt w:val="lowerRoman"/>
      <w:lvlText w:val="%3."/>
      <w:lvlJc w:val="right"/>
      <w:pPr>
        <w:ind w:left="2727" w:hanging="180"/>
      </w:pPr>
    </w:lvl>
    <w:lvl w:ilvl="3" w:tplc="1009000F" w:tentative="1">
      <w:start w:val="1"/>
      <w:numFmt w:val="decimal"/>
      <w:lvlText w:val="%4."/>
      <w:lvlJc w:val="left"/>
      <w:pPr>
        <w:ind w:left="3447" w:hanging="360"/>
      </w:pPr>
    </w:lvl>
    <w:lvl w:ilvl="4" w:tplc="10090019" w:tentative="1">
      <w:start w:val="1"/>
      <w:numFmt w:val="lowerLetter"/>
      <w:lvlText w:val="%5."/>
      <w:lvlJc w:val="left"/>
      <w:pPr>
        <w:ind w:left="4167" w:hanging="360"/>
      </w:pPr>
    </w:lvl>
    <w:lvl w:ilvl="5" w:tplc="1009001B" w:tentative="1">
      <w:start w:val="1"/>
      <w:numFmt w:val="lowerRoman"/>
      <w:lvlText w:val="%6."/>
      <w:lvlJc w:val="right"/>
      <w:pPr>
        <w:ind w:left="4887" w:hanging="180"/>
      </w:pPr>
    </w:lvl>
    <w:lvl w:ilvl="6" w:tplc="1009000F" w:tentative="1">
      <w:start w:val="1"/>
      <w:numFmt w:val="decimal"/>
      <w:lvlText w:val="%7."/>
      <w:lvlJc w:val="left"/>
      <w:pPr>
        <w:ind w:left="5607" w:hanging="360"/>
      </w:pPr>
    </w:lvl>
    <w:lvl w:ilvl="7" w:tplc="10090019" w:tentative="1">
      <w:start w:val="1"/>
      <w:numFmt w:val="lowerLetter"/>
      <w:lvlText w:val="%8."/>
      <w:lvlJc w:val="left"/>
      <w:pPr>
        <w:ind w:left="6327" w:hanging="360"/>
      </w:pPr>
    </w:lvl>
    <w:lvl w:ilvl="8" w:tplc="1009001B" w:tentative="1">
      <w:start w:val="1"/>
      <w:numFmt w:val="lowerRoman"/>
      <w:lvlText w:val="%9."/>
      <w:lvlJc w:val="right"/>
      <w:pPr>
        <w:ind w:left="7047" w:hanging="180"/>
      </w:pPr>
    </w:lvl>
  </w:abstractNum>
  <w:abstractNum w:abstractNumId="28"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29"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30" w15:restartNumberingAfterBreak="0">
    <w:nsid w:val="71F8E3A7"/>
    <w:multiLevelType w:val="hybridMultilevel"/>
    <w:tmpl w:val="FFFFFFFF"/>
    <w:lvl w:ilvl="0" w:tplc="BB1E0FCE">
      <w:start w:val="1"/>
      <w:numFmt w:val="lowerLetter"/>
      <w:lvlText w:val="(%1)"/>
      <w:lvlJc w:val="left"/>
      <w:pPr>
        <w:ind w:left="927" w:hanging="360"/>
      </w:pPr>
      <w:rPr>
        <w:rFonts w:ascii="Times New Roman" w:hAnsi="Times New Roman" w:hint="default"/>
      </w:rPr>
    </w:lvl>
    <w:lvl w:ilvl="1" w:tplc="A69E7790">
      <w:start w:val="1"/>
      <w:numFmt w:val="lowerLetter"/>
      <w:lvlText w:val="%2."/>
      <w:lvlJc w:val="left"/>
      <w:pPr>
        <w:ind w:left="1440" w:hanging="360"/>
      </w:pPr>
    </w:lvl>
    <w:lvl w:ilvl="2" w:tplc="3970D792">
      <w:start w:val="1"/>
      <w:numFmt w:val="lowerRoman"/>
      <w:lvlText w:val="%3."/>
      <w:lvlJc w:val="right"/>
      <w:pPr>
        <w:ind w:left="2160" w:hanging="180"/>
      </w:pPr>
    </w:lvl>
    <w:lvl w:ilvl="3" w:tplc="BAB2C020">
      <w:start w:val="1"/>
      <w:numFmt w:val="decimal"/>
      <w:lvlText w:val="%4."/>
      <w:lvlJc w:val="left"/>
      <w:pPr>
        <w:ind w:left="2880" w:hanging="360"/>
      </w:pPr>
    </w:lvl>
    <w:lvl w:ilvl="4" w:tplc="2AE85316">
      <w:start w:val="1"/>
      <w:numFmt w:val="lowerLetter"/>
      <w:lvlText w:val="%5."/>
      <w:lvlJc w:val="left"/>
      <w:pPr>
        <w:ind w:left="3600" w:hanging="360"/>
      </w:pPr>
    </w:lvl>
    <w:lvl w:ilvl="5" w:tplc="DB1EB6B2">
      <w:start w:val="1"/>
      <w:numFmt w:val="lowerRoman"/>
      <w:lvlText w:val="%6."/>
      <w:lvlJc w:val="right"/>
      <w:pPr>
        <w:ind w:left="4320" w:hanging="180"/>
      </w:pPr>
    </w:lvl>
    <w:lvl w:ilvl="6" w:tplc="42B8D95C">
      <w:start w:val="1"/>
      <w:numFmt w:val="decimal"/>
      <w:lvlText w:val="%7."/>
      <w:lvlJc w:val="left"/>
      <w:pPr>
        <w:ind w:left="5040" w:hanging="360"/>
      </w:pPr>
    </w:lvl>
    <w:lvl w:ilvl="7" w:tplc="34E25376">
      <w:start w:val="1"/>
      <w:numFmt w:val="lowerLetter"/>
      <w:lvlText w:val="%8."/>
      <w:lvlJc w:val="left"/>
      <w:pPr>
        <w:ind w:left="5760" w:hanging="360"/>
      </w:pPr>
    </w:lvl>
    <w:lvl w:ilvl="8" w:tplc="4FC82D66">
      <w:start w:val="1"/>
      <w:numFmt w:val="lowerRoman"/>
      <w:lvlText w:val="%9."/>
      <w:lvlJc w:val="right"/>
      <w:pPr>
        <w:ind w:left="6480" w:hanging="180"/>
      </w:pPr>
    </w:lvl>
  </w:abstractNum>
  <w:abstractNum w:abstractNumId="31" w15:restartNumberingAfterBreak="0">
    <w:nsid w:val="78907802"/>
    <w:multiLevelType w:val="hybridMultilevel"/>
    <w:tmpl w:val="39D650B4"/>
    <w:lvl w:ilvl="0" w:tplc="FFFFFFFF">
      <w:start w:val="1"/>
      <w:numFmt w:val="decimal"/>
      <w:lvlText w:val="%1."/>
      <w:lvlJc w:val="left"/>
      <w:pPr>
        <w:ind w:left="1287" w:hanging="360"/>
      </w:pPr>
    </w:lvl>
    <w:lvl w:ilvl="1" w:tplc="FFFFFFFF">
      <w:start w:val="1"/>
      <w:numFmt w:val="lowerLetter"/>
      <w:lvlText w:val="(%2)"/>
      <w:lvlJc w:val="left"/>
      <w:pPr>
        <w:ind w:left="2007" w:hanging="360"/>
      </w:pPr>
      <w:rPr>
        <w:rFonts w:ascii="Times New Roman" w:hAnsi="Times New Roman" w:hint="default"/>
      </w:rPr>
    </w:lvl>
    <w:lvl w:ilvl="2" w:tplc="FFFFFFFF" w:tentative="1">
      <w:start w:val="1"/>
      <w:numFmt w:val="lowerRoman"/>
      <w:lvlText w:val="%3."/>
      <w:lvlJc w:val="right"/>
      <w:pPr>
        <w:ind w:left="2727" w:hanging="180"/>
      </w:pPr>
    </w:lvl>
    <w:lvl w:ilvl="3" w:tplc="FFFFFFFF" w:tentative="1">
      <w:start w:val="1"/>
      <w:numFmt w:val="decimal"/>
      <w:lvlText w:val="%4."/>
      <w:lvlJc w:val="left"/>
      <w:pPr>
        <w:ind w:left="3447" w:hanging="360"/>
      </w:pPr>
    </w:lvl>
    <w:lvl w:ilvl="4" w:tplc="FFFFFFFF" w:tentative="1">
      <w:start w:val="1"/>
      <w:numFmt w:val="lowerLetter"/>
      <w:lvlText w:val="%5."/>
      <w:lvlJc w:val="left"/>
      <w:pPr>
        <w:ind w:left="4167" w:hanging="360"/>
      </w:pPr>
    </w:lvl>
    <w:lvl w:ilvl="5" w:tplc="FFFFFFFF" w:tentative="1">
      <w:start w:val="1"/>
      <w:numFmt w:val="lowerRoman"/>
      <w:lvlText w:val="%6."/>
      <w:lvlJc w:val="right"/>
      <w:pPr>
        <w:ind w:left="4887" w:hanging="180"/>
      </w:pPr>
    </w:lvl>
    <w:lvl w:ilvl="6" w:tplc="FFFFFFFF" w:tentative="1">
      <w:start w:val="1"/>
      <w:numFmt w:val="decimal"/>
      <w:lvlText w:val="%7."/>
      <w:lvlJc w:val="left"/>
      <w:pPr>
        <w:ind w:left="5607" w:hanging="360"/>
      </w:pPr>
    </w:lvl>
    <w:lvl w:ilvl="7" w:tplc="FFFFFFFF" w:tentative="1">
      <w:start w:val="1"/>
      <w:numFmt w:val="lowerLetter"/>
      <w:lvlText w:val="%8."/>
      <w:lvlJc w:val="left"/>
      <w:pPr>
        <w:ind w:left="6327" w:hanging="360"/>
      </w:pPr>
    </w:lvl>
    <w:lvl w:ilvl="8" w:tplc="FFFFFFFF" w:tentative="1">
      <w:start w:val="1"/>
      <w:numFmt w:val="lowerRoman"/>
      <w:lvlText w:val="%9."/>
      <w:lvlJc w:val="right"/>
      <w:pPr>
        <w:ind w:left="7047" w:hanging="180"/>
      </w:pPr>
    </w:lvl>
  </w:abstractNum>
  <w:abstractNum w:abstractNumId="32" w15:restartNumberingAfterBreak="0">
    <w:nsid w:val="7B4C6412"/>
    <w:multiLevelType w:val="hybridMultilevel"/>
    <w:tmpl w:val="BB92760E"/>
    <w:lvl w:ilvl="0" w:tplc="60CE1B04">
      <w:start w:val="1"/>
      <w:numFmt w:val="decimal"/>
      <w:lvlText w:val="%1."/>
      <w:lvlJc w:val="left"/>
      <w:pPr>
        <w:ind w:left="2271" w:hanging="570"/>
      </w:pPr>
      <w:rPr>
        <w:rFonts w:hint="default"/>
      </w:rPr>
    </w:lvl>
    <w:lvl w:ilvl="1" w:tplc="10090019" w:tentative="1">
      <w:start w:val="1"/>
      <w:numFmt w:val="lowerLetter"/>
      <w:lvlText w:val="%2."/>
      <w:lvlJc w:val="left"/>
      <w:pPr>
        <w:ind w:left="2781" w:hanging="360"/>
      </w:pPr>
    </w:lvl>
    <w:lvl w:ilvl="2" w:tplc="1009001B" w:tentative="1">
      <w:start w:val="1"/>
      <w:numFmt w:val="lowerRoman"/>
      <w:lvlText w:val="%3."/>
      <w:lvlJc w:val="right"/>
      <w:pPr>
        <w:ind w:left="3501" w:hanging="180"/>
      </w:pPr>
    </w:lvl>
    <w:lvl w:ilvl="3" w:tplc="1009000F" w:tentative="1">
      <w:start w:val="1"/>
      <w:numFmt w:val="decimal"/>
      <w:lvlText w:val="%4."/>
      <w:lvlJc w:val="left"/>
      <w:pPr>
        <w:ind w:left="4221" w:hanging="360"/>
      </w:pPr>
    </w:lvl>
    <w:lvl w:ilvl="4" w:tplc="10090019" w:tentative="1">
      <w:start w:val="1"/>
      <w:numFmt w:val="lowerLetter"/>
      <w:lvlText w:val="%5."/>
      <w:lvlJc w:val="left"/>
      <w:pPr>
        <w:ind w:left="4941" w:hanging="360"/>
      </w:pPr>
    </w:lvl>
    <w:lvl w:ilvl="5" w:tplc="1009001B" w:tentative="1">
      <w:start w:val="1"/>
      <w:numFmt w:val="lowerRoman"/>
      <w:lvlText w:val="%6."/>
      <w:lvlJc w:val="right"/>
      <w:pPr>
        <w:ind w:left="5661" w:hanging="180"/>
      </w:pPr>
    </w:lvl>
    <w:lvl w:ilvl="6" w:tplc="1009000F" w:tentative="1">
      <w:start w:val="1"/>
      <w:numFmt w:val="decimal"/>
      <w:lvlText w:val="%7."/>
      <w:lvlJc w:val="left"/>
      <w:pPr>
        <w:ind w:left="6381" w:hanging="360"/>
      </w:pPr>
    </w:lvl>
    <w:lvl w:ilvl="7" w:tplc="10090019" w:tentative="1">
      <w:start w:val="1"/>
      <w:numFmt w:val="lowerLetter"/>
      <w:lvlText w:val="%8."/>
      <w:lvlJc w:val="left"/>
      <w:pPr>
        <w:ind w:left="7101" w:hanging="360"/>
      </w:pPr>
    </w:lvl>
    <w:lvl w:ilvl="8" w:tplc="1009001B" w:tentative="1">
      <w:start w:val="1"/>
      <w:numFmt w:val="lowerRoman"/>
      <w:lvlText w:val="%9."/>
      <w:lvlJc w:val="right"/>
      <w:pPr>
        <w:ind w:left="7821" w:hanging="180"/>
      </w:pPr>
    </w:lvl>
  </w:abstractNum>
  <w:abstractNum w:abstractNumId="33" w15:restartNumberingAfterBreak="0">
    <w:nsid w:val="7CB751A1"/>
    <w:multiLevelType w:val="hybridMultilevel"/>
    <w:tmpl w:val="DE2E4684"/>
    <w:lvl w:ilvl="0" w:tplc="FFFFFFFF">
      <w:start w:val="1"/>
      <w:numFmt w:val="lowerLetter"/>
      <w:lvlText w:val="(%1)"/>
      <w:lvlJc w:val="left"/>
      <w:pPr>
        <w:ind w:left="2007" w:hanging="360"/>
      </w:pPr>
      <w:rPr>
        <w:rFonts w:ascii="Times New Roman" w:hAnsi="Times New Roman"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4" w15:restartNumberingAfterBreak="0">
    <w:nsid w:val="7EE314DC"/>
    <w:multiLevelType w:val="hybridMultilevel"/>
    <w:tmpl w:val="BBEA94E6"/>
    <w:lvl w:ilvl="0" w:tplc="1009000F">
      <w:start w:val="1"/>
      <w:numFmt w:val="decimal"/>
      <w:lvlText w:val="%1."/>
      <w:lvlJc w:val="left"/>
      <w:pPr>
        <w:ind w:left="1287" w:hanging="360"/>
      </w:pPr>
    </w:lvl>
    <w:lvl w:ilvl="1" w:tplc="10090019" w:tentative="1">
      <w:start w:val="1"/>
      <w:numFmt w:val="lowerLetter"/>
      <w:lvlText w:val="%2."/>
      <w:lvlJc w:val="left"/>
      <w:pPr>
        <w:ind w:left="2007" w:hanging="360"/>
      </w:pPr>
    </w:lvl>
    <w:lvl w:ilvl="2" w:tplc="1009001B" w:tentative="1">
      <w:start w:val="1"/>
      <w:numFmt w:val="lowerRoman"/>
      <w:lvlText w:val="%3."/>
      <w:lvlJc w:val="right"/>
      <w:pPr>
        <w:ind w:left="2727" w:hanging="180"/>
      </w:pPr>
    </w:lvl>
    <w:lvl w:ilvl="3" w:tplc="1009000F" w:tentative="1">
      <w:start w:val="1"/>
      <w:numFmt w:val="decimal"/>
      <w:lvlText w:val="%4."/>
      <w:lvlJc w:val="left"/>
      <w:pPr>
        <w:ind w:left="3447" w:hanging="360"/>
      </w:pPr>
    </w:lvl>
    <w:lvl w:ilvl="4" w:tplc="10090019" w:tentative="1">
      <w:start w:val="1"/>
      <w:numFmt w:val="lowerLetter"/>
      <w:lvlText w:val="%5."/>
      <w:lvlJc w:val="left"/>
      <w:pPr>
        <w:ind w:left="4167" w:hanging="360"/>
      </w:pPr>
    </w:lvl>
    <w:lvl w:ilvl="5" w:tplc="1009001B" w:tentative="1">
      <w:start w:val="1"/>
      <w:numFmt w:val="lowerRoman"/>
      <w:lvlText w:val="%6."/>
      <w:lvlJc w:val="right"/>
      <w:pPr>
        <w:ind w:left="4887" w:hanging="180"/>
      </w:pPr>
    </w:lvl>
    <w:lvl w:ilvl="6" w:tplc="1009000F" w:tentative="1">
      <w:start w:val="1"/>
      <w:numFmt w:val="decimal"/>
      <w:lvlText w:val="%7."/>
      <w:lvlJc w:val="left"/>
      <w:pPr>
        <w:ind w:left="5607" w:hanging="360"/>
      </w:pPr>
    </w:lvl>
    <w:lvl w:ilvl="7" w:tplc="10090019" w:tentative="1">
      <w:start w:val="1"/>
      <w:numFmt w:val="lowerLetter"/>
      <w:lvlText w:val="%8."/>
      <w:lvlJc w:val="left"/>
      <w:pPr>
        <w:ind w:left="6327" w:hanging="360"/>
      </w:pPr>
    </w:lvl>
    <w:lvl w:ilvl="8" w:tplc="1009001B" w:tentative="1">
      <w:start w:val="1"/>
      <w:numFmt w:val="lowerRoman"/>
      <w:lvlText w:val="%9."/>
      <w:lvlJc w:val="right"/>
      <w:pPr>
        <w:ind w:left="7047" w:hanging="180"/>
      </w:pPr>
    </w:lvl>
  </w:abstractNum>
  <w:num w:numId="1" w16cid:durableId="830828777">
    <w:abstractNumId w:val="17"/>
  </w:num>
  <w:num w:numId="2" w16cid:durableId="1858829">
    <w:abstractNumId w:val="11"/>
  </w:num>
  <w:num w:numId="3" w16cid:durableId="1333221471">
    <w:abstractNumId w:val="28"/>
  </w:num>
  <w:num w:numId="4" w16cid:durableId="1072390599">
    <w:abstractNumId w:val="29"/>
  </w:num>
  <w:num w:numId="5" w16cid:durableId="960385107">
    <w:abstractNumId w:val="13"/>
  </w:num>
  <w:num w:numId="6" w16cid:durableId="893932166">
    <w:abstractNumId w:val="26"/>
  </w:num>
  <w:num w:numId="7" w16cid:durableId="323945383">
    <w:abstractNumId w:val="23"/>
  </w:num>
  <w:num w:numId="8" w16cid:durableId="420680259">
    <w:abstractNumId w:val="23"/>
    <w:lvlOverride w:ilvl="0">
      <w:lvl w:ilvl="0">
        <w:start w:val="1"/>
        <w:numFmt w:val="decimal"/>
        <w:lvlText w:val="%1."/>
        <w:lvlJc w:val="left"/>
        <w:pPr>
          <w:ind w:left="4230" w:firstLine="0"/>
        </w:pPr>
        <w:rPr>
          <w:rFonts w:ascii="Times New Roman" w:hAnsi="Times New Roman" w:cs="Times New Roman" w:hint="default"/>
          <w:b w:val="0"/>
          <w:bCs w:val="0"/>
          <w:i w:val="0"/>
          <w:iCs w:val="0"/>
          <w:color w:val="auto"/>
          <w:sz w:val="22"/>
          <w:vertAlign w:val="baseline"/>
        </w:rPr>
      </w:lvl>
    </w:lvlOverride>
  </w:num>
  <w:num w:numId="9" w16cid:durableId="533887484">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990210860">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635336069">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757020581">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919510705">
    <w:abstractNumId w:val="23"/>
  </w:num>
  <w:num w:numId="14" w16cid:durableId="1890526992">
    <w:abstractNumId w:val="23"/>
    <w:lvlOverride w:ilvl="0">
      <w:lvl w:ilvl="0">
        <w:start w:val="1"/>
        <w:numFmt w:val="decimal"/>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decimal"/>
        <w:lvlText w:val="(%2)"/>
        <w:lvlJc w:val="left"/>
        <w:pPr>
          <w:ind w:left="567" w:firstLine="567"/>
        </w:pPr>
        <w:rPr>
          <w:rFonts w:ascii="Times New Roman" w:hAnsi="Times New Roman" w:cs="Times New Roman" w:hint="default"/>
          <w:b w:val="0"/>
          <w:i w:val="0"/>
          <w:sz w:val="22"/>
        </w:rPr>
      </w:lvl>
    </w:lvlOverride>
    <w:lvlOverride w:ilvl="2">
      <w:lvl w:ilvl="2">
        <w:start w:val="1"/>
        <w:numFmt w:val="decimal"/>
        <w:lvlText w:val="(%3)"/>
        <w:lvlJc w:val="left"/>
        <w:pPr>
          <w:ind w:left="2268" w:hanging="567"/>
        </w:pPr>
        <w:rPr>
          <w:rFonts w:ascii="Times New Roman" w:hAnsi="Times New Roman" w:cs="Times New Roman" w:hint="default"/>
          <w:sz w:val="22"/>
        </w:rPr>
      </w:lvl>
    </w:lvlOverride>
    <w:lvlOverride w:ilvl="3">
      <w:lvl w:ilvl="3">
        <w:start w:val="1"/>
        <w:numFmt w:val="decimal"/>
        <w:lvlText w:val="(%4)"/>
        <w:lvlJc w:val="left"/>
        <w:pPr>
          <w:ind w:left="2835" w:hanging="567"/>
        </w:pPr>
        <w:rPr>
          <w:rFonts w:ascii="Times New Roman" w:hAnsi="Times New Roman" w:cs="Times New Roman" w:hint="default"/>
          <w:sz w:val="22"/>
        </w:rPr>
      </w:lvl>
    </w:lvlOverride>
    <w:lvlOverride w:ilvl="4">
      <w:lvl w:ilvl="4">
        <w:start w:val="1"/>
        <w:numFmt w:val="decimal"/>
        <w:lvlText w:val="(%5)"/>
        <w:lvlJc w:val="left"/>
        <w:pPr>
          <w:ind w:left="3402" w:hanging="567"/>
        </w:pPr>
      </w:lvl>
    </w:lvlOverride>
    <w:lvlOverride w:ilvl="5">
      <w:lvl w:ilvl="5">
        <w:start w:val="1"/>
        <w:numFmt w:val="decimal"/>
        <w:lvlText w:val="(%6)"/>
        <w:lvlJc w:val="left"/>
        <w:pPr>
          <w:ind w:left="2826" w:hanging="360"/>
        </w:pPr>
      </w:lvl>
    </w:lvlOverride>
    <w:lvlOverride w:ilvl="6">
      <w:lvl w:ilvl="6">
        <w:start w:val="1"/>
        <w:numFmt w:val="decimal"/>
        <w:lvlText w:val="%7."/>
        <w:lvlJc w:val="left"/>
        <w:pPr>
          <w:ind w:left="3186" w:hanging="360"/>
        </w:pPr>
      </w:lvl>
    </w:lvlOverride>
    <w:lvlOverride w:ilvl="7">
      <w:lvl w:ilvl="7">
        <w:start w:val="1"/>
        <w:numFmt w:val="decimal"/>
        <w:lvlText w:val="%8."/>
        <w:lvlJc w:val="left"/>
        <w:pPr>
          <w:ind w:left="3546" w:hanging="360"/>
        </w:pPr>
      </w:lvl>
    </w:lvlOverride>
    <w:lvlOverride w:ilvl="8">
      <w:lvl w:ilvl="8">
        <w:start w:val="1"/>
        <w:numFmt w:val="decimal"/>
        <w:lvlText w:val="%9."/>
        <w:lvlJc w:val="left"/>
        <w:pPr>
          <w:ind w:left="3906" w:hanging="360"/>
        </w:pPr>
      </w:lvl>
    </w:lvlOverride>
  </w:num>
  <w:num w:numId="15" w16cid:durableId="38166422">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653169068">
    <w:abstractNumId w:val="23"/>
  </w:num>
  <w:num w:numId="17" w16cid:durableId="1204950031">
    <w:abstractNumId w:val="23"/>
  </w:num>
  <w:num w:numId="18" w16cid:durableId="1968393837">
    <w:abstractNumId w:val="12"/>
  </w:num>
  <w:num w:numId="19" w16cid:durableId="2044354844">
    <w:abstractNumId w:val="23"/>
  </w:num>
  <w:num w:numId="20" w16cid:durableId="744686394">
    <w:abstractNumId w:val="30"/>
  </w:num>
  <w:num w:numId="21" w16cid:durableId="325476534">
    <w:abstractNumId w:val="27"/>
  </w:num>
  <w:num w:numId="22" w16cid:durableId="734621244">
    <w:abstractNumId w:val="6"/>
  </w:num>
  <w:num w:numId="23" w16cid:durableId="1494952005">
    <w:abstractNumId w:val="0"/>
  </w:num>
  <w:num w:numId="24" w16cid:durableId="1153637600">
    <w:abstractNumId w:val="10"/>
  </w:num>
  <w:num w:numId="25" w16cid:durableId="1665743620">
    <w:abstractNumId w:val="17"/>
  </w:num>
  <w:num w:numId="26" w16cid:durableId="2131588215">
    <w:abstractNumId w:val="17"/>
  </w:num>
  <w:num w:numId="27" w16cid:durableId="1186944052">
    <w:abstractNumId w:val="17"/>
  </w:num>
  <w:num w:numId="28" w16cid:durableId="109210010">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2038197285">
    <w:abstractNumId w:val="16"/>
  </w:num>
  <w:num w:numId="30" w16cid:durableId="680157735">
    <w:abstractNumId w:val="17"/>
  </w:num>
  <w:num w:numId="31" w16cid:durableId="963389560">
    <w:abstractNumId w:val="5"/>
  </w:num>
  <w:num w:numId="32" w16cid:durableId="1117136089">
    <w:abstractNumId w:val="17"/>
  </w:num>
  <w:num w:numId="33" w16cid:durableId="199441636">
    <w:abstractNumId w:val="14"/>
  </w:num>
  <w:num w:numId="34" w16cid:durableId="1379237306">
    <w:abstractNumId w:val="17"/>
  </w:num>
  <w:num w:numId="35" w16cid:durableId="798764994">
    <w:abstractNumId w:val="22"/>
  </w:num>
  <w:num w:numId="36" w16cid:durableId="1516925001">
    <w:abstractNumId w:val="21"/>
  </w:num>
  <w:num w:numId="37" w16cid:durableId="1822306288">
    <w:abstractNumId w:val="15"/>
  </w:num>
  <w:num w:numId="38" w16cid:durableId="472523948">
    <w:abstractNumId w:val="2"/>
  </w:num>
  <w:num w:numId="39" w16cid:durableId="2008896272">
    <w:abstractNumId w:val="8"/>
  </w:num>
  <w:num w:numId="40" w16cid:durableId="1706826421">
    <w:abstractNumId w:val="18"/>
  </w:num>
  <w:num w:numId="41" w16cid:durableId="931818221">
    <w:abstractNumId w:val="3"/>
  </w:num>
  <w:num w:numId="42" w16cid:durableId="325473278">
    <w:abstractNumId w:val="1"/>
  </w:num>
  <w:num w:numId="43" w16cid:durableId="1797990908">
    <w:abstractNumId w:val="20"/>
  </w:num>
  <w:num w:numId="44" w16cid:durableId="1657565927">
    <w:abstractNumId w:val="24"/>
  </w:num>
  <w:num w:numId="45" w16cid:durableId="1383673956">
    <w:abstractNumId w:val="33"/>
  </w:num>
  <w:num w:numId="46" w16cid:durableId="358435914">
    <w:abstractNumId w:val="7"/>
  </w:num>
  <w:num w:numId="47" w16cid:durableId="1156218654">
    <w:abstractNumId w:val="19"/>
  </w:num>
  <w:num w:numId="48" w16cid:durableId="805783413">
    <w:abstractNumId w:val="31"/>
  </w:num>
  <w:num w:numId="49" w16cid:durableId="1554387605">
    <w:abstractNumId w:val="25"/>
  </w:num>
  <w:num w:numId="50" w16cid:durableId="1804034283">
    <w:abstractNumId w:val="4"/>
  </w:num>
  <w:num w:numId="51" w16cid:durableId="1064987297">
    <w:abstractNumId w:val="34"/>
  </w:num>
  <w:num w:numId="52" w16cid:durableId="304507965">
    <w:abstractNumId w:val="32"/>
  </w:num>
  <w:num w:numId="53" w16cid:durableId="552352561">
    <w:abstractNumId w:val="9"/>
  </w:num>
  <w:num w:numId="54" w16cid:durableId="2090495613">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75"/>
  <w:proofState w:spelling="clean"/>
  <w:attachedTemplate r:id="rId1"/>
  <w:defaultTabStop w:val="720"/>
  <w:hyphenationZone w:val="425"/>
  <w:evenAndOddHeaders/>
  <w:characterSpacingControl w:val="doNotCompress"/>
  <w:savePreviewPicture/>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F37A8"/>
    <w:rsid w:val="000001C7"/>
    <w:rsid w:val="000003A3"/>
    <w:rsid w:val="000004CA"/>
    <w:rsid w:val="000004E3"/>
    <w:rsid w:val="000005C9"/>
    <w:rsid w:val="000006C0"/>
    <w:rsid w:val="00000819"/>
    <w:rsid w:val="00000A72"/>
    <w:rsid w:val="00000C4E"/>
    <w:rsid w:val="00000CD8"/>
    <w:rsid w:val="00001031"/>
    <w:rsid w:val="00001044"/>
    <w:rsid w:val="0000116C"/>
    <w:rsid w:val="00001375"/>
    <w:rsid w:val="00001440"/>
    <w:rsid w:val="00001647"/>
    <w:rsid w:val="00001657"/>
    <w:rsid w:val="00001B6B"/>
    <w:rsid w:val="00001E8B"/>
    <w:rsid w:val="00001F67"/>
    <w:rsid w:val="00001FF6"/>
    <w:rsid w:val="00002028"/>
    <w:rsid w:val="0000202D"/>
    <w:rsid w:val="00002053"/>
    <w:rsid w:val="000023B2"/>
    <w:rsid w:val="0000268D"/>
    <w:rsid w:val="00002A42"/>
    <w:rsid w:val="00002AF1"/>
    <w:rsid w:val="00002B96"/>
    <w:rsid w:val="00002CA9"/>
    <w:rsid w:val="0000360C"/>
    <w:rsid w:val="00003613"/>
    <w:rsid w:val="00003D1C"/>
    <w:rsid w:val="00003D76"/>
    <w:rsid w:val="00003F15"/>
    <w:rsid w:val="00003F27"/>
    <w:rsid w:val="0000422B"/>
    <w:rsid w:val="00004295"/>
    <w:rsid w:val="0000482C"/>
    <w:rsid w:val="00004B89"/>
    <w:rsid w:val="00004D6B"/>
    <w:rsid w:val="00004F2A"/>
    <w:rsid w:val="00005050"/>
    <w:rsid w:val="0000535B"/>
    <w:rsid w:val="000053D0"/>
    <w:rsid w:val="000054F7"/>
    <w:rsid w:val="00005548"/>
    <w:rsid w:val="0000556F"/>
    <w:rsid w:val="000055D9"/>
    <w:rsid w:val="00005611"/>
    <w:rsid w:val="000058E7"/>
    <w:rsid w:val="00005939"/>
    <w:rsid w:val="00005B9A"/>
    <w:rsid w:val="00005BEF"/>
    <w:rsid w:val="00005CE1"/>
    <w:rsid w:val="00005E1F"/>
    <w:rsid w:val="000060D7"/>
    <w:rsid w:val="00006696"/>
    <w:rsid w:val="000066A1"/>
    <w:rsid w:val="0000688D"/>
    <w:rsid w:val="00006998"/>
    <w:rsid w:val="00006AF8"/>
    <w:rsid w:val="00006F2C"/>
    <w:rsid w:val="000070D9"/>
    <w:rsid w:val="00007116"/>
    <w:rsid w:val="000073D4"/>
    <w:rsid w:val="000074EF"/>
    <w:rsid w:val="0000757E"/>
    <w:rsid w:val="00007786"/>
    <w:rsid w:val="00007BF2"/>
    <w:rsid w:val="00007C82"/>
    <w:rsid w:val="00007E6B"/>
    <w:rsid w:val="0001052B"/>
    <w:rsid w:val="00010687"/>
    <w:rsid w:val="00010717"/>
    <w:rsid w:val="00010725"/>
    <w:rsid w:val="0001074D"/>
    <w:rsid w:val="00010888"/>
    <w:rsid w:val="00010897"/>
    <w:rsid w:val="00010AA5"/>
    <w:rsid w:val="00010B31"/>
    <w:rsid w:val="00010C56"/>
    <w:rsid w:val="00010DFA"/>
    <w:rsid w:val="00011011"/>
    <w:rsid w:val="00011400"/>
    <w:rsid w:val="00011760"/>
    <w:rsid w:val="00011AB9"/>
    <w:rsid w:val="00011C57"/>
    <w:rsid w:val="00011D44"/>
    <w:rsid w:val="00011D8B"/>
    <w:rsid w:val="00011D92"/>
    <w:rsid w:val="00011E60"/>
    <w:rsid w:val="00012826"/>
    <w:rsid w:val="00012912"/>
    <w:rsid w:val="00012D0C"/>
    <w:rsid w:val="00012D91"/>
    <w:rsid w:val="00012E11"/>
    <w:rsid w:val="000132DA"/>
    <w:rsid w:val="00013615"/>
    <w:rsid w:val="000137B1"/>
    <w:rsid w:val="0001398D"/>
    <w:rsid w:val="00013A82"/>
    <w:rsid w:val="00013A8F"/>
    <w:rsid w:val="00013E31"/>
    <w:rsid w:val="00014ABA"/>
    <w:rsid w:val="00014B5B"/>
    <w:rsid w:val="00014C93"/>
    <w:rsid w:val="00014D6C"/>
    <w:rsid w:val="00015059"/>
    <w:rsid w:val="0001539B"/>
    <w:rsid w:val="000154E2"/>
    <w:rsid w:val="000154F4"/>
    <w:rsid w:val="00015648"/>
    <w:rsid w:val="00015F9A"/>
    <w:rsid w:val="0001622A"/>
    <w:rsid w:val="00016428"/>
    <w:rsid w:val="00016438"/>
    <w:rsid w:val="00016471"/>
    <w:rsid w:val="000164CC"/>
    <w:rsid w:val="0001654A"/>
    <w:rsid w:val="0001664C"/>
    <w:rsid w:val="000168F6"/>
    <w:rsid w:val="00016BA7"/>
    <w:rsid w:val="00016D21"/>
    <w:rsid w:val="00016E5D"/>
    <w:rsid w:val="0001747E"/>
    <w:rsid w:val="00017CE7"/>
    <w:rsid w:val="00017D90"/>
    <w:rsid w:val="00017E8B"/>
    <w:rsid w:val="00020374"/>
    <w:rsid w:val="00020398"/>
    <w:rsid w:val="00020A10"/>
    <w:rsid w:val="00020A6E"/>
    <w:rsid w:val="00020F0D"/>
    <w:rsid w:val="00020F41"/>
    <w:rsid w:val="000210A2"/>
    <w:rsid w:val="00021163"/>
    <w:rsid w:val="0002135D"/>
    <w:rsid w:val="000214F8"/>
    <w:rsid w:val="0002166C"/>
    <w:rsid w:val="0002177D"/>
    <w:rsid w:val="000217DC"/>
    <w:rsid w:val="00021ED1"/>
    <w:rsid w:val="00022364"/>
    <w:rsid w:val="00022546"/>
    <w:rsid w:val="000226F7"/>
    <w:rsid w:val="000229B2"/>
    <w:rsid w:val="00022A73"/>
    <w:rsid w:val="00022AF8"/>
    <w:rsid w:val="00022AF9"/>
    <w:rsid w:val="00022CAF"/>
    <w:rsid w:val="00022D60"/>
    <w:rsid w:val="00022ED0"/>
    <w:rsid w:val="000230BC"/>
    <w:rsid w:val="00023111"/>
    <w:rsid w:val="00023141"/>
    <w:rsid w:val="00023165"/>
    <w:rsid w:val="000232E9"/>
    <w:rsid w:val="0002337A"/>
    <w:rsid w:val="00023587"/>
    <w:rsid w:val="000235C1"/>
    <w:rsid w:val="00023711"/>
    <w:rsid w:val="0002389D"/>
    <w:rsid w:val="00023A9C"/>
    <w:rsid w:val="00023B71"/>
    <w:rsid w:val="00023C18"/>
    <w:rsid w:val="00023CB9"/>
    <w:rsid w:val="00023CC4"/>
    <w:rsid w:val="00023E8F"/>
    <w:rsid w:val="000240C9"/>
    <w:rsid w:val="00024426"/>
    <w:rsid w:val="00024487"/>
    <w:rsid w:val="00024510"/>
    <w:rsid w:val="0002457E"/>
    <w:rsid w:val="00024598"/>
    <w:rsid w:val="0002489A"/>
    <w:rsid w:val="000248A9"/>
    <w:rsid w:val="00024A85"/>
    <w:rsid w:val="00024B34"/>
    <w:rsid w:val="00024BD3"/>
    <w:rsid w:val="00024CF7"/>
    <w:rsid w:val="00024D5A"/>
    <w:rsid w:val="00024F45"/>
    <w:rsid w:val="0002543E"/>
    <w:rsid w:val="00025448"/>
    <w:rsid w:val="00025468"/>
    <w:rsid w:val="000256B3"/>
    <w:rsid w:val="0002586D"/>
    <w:rsid w:val="00025E06"/>
    <w:rsid w:val="00025E9F"/>
    <w:rsid w:val="000261A7"/>
    <w:rsid w:val="00026500"/>
    <w:rsid w:val="0002676A"/>
    <w:rsid w:val="000267C2"/>
    <w:rsid w:val="0002683E"/>
    <w:rsid w:val="0002692A"/>
    <w:rsid w:val="00026DCB"/>
    <w:rsid w:val="00026F5F"/>
    <w:rsid w:val="00027092"/>
    <w:rsid w:val="00027285"/>
    <w:rsid w:val="00027325"/>
    <w:rsid w:val="000276B1"/>
    <w:rsid w:val="00027B8A"/>
    <w:rsid w:val="00027E37"/>
    <w:rsid w:val="000300CD"/>
    <w:rsid w:val="0003017C"/>
    <w:rsid w:val="00030663"/>
    <w:rsid w:val="0003066D"/>
    <w:rsid w:val="000309D3"/>
    <w:rsid w:val="00030C7B"/>
    <w:rsid w:val="00030D2F"/>
    <w:rsid w:val="00030F7F"/>
    <w:rsid w:val="000310FF"/>
    <w:rsid w:val="000314FA"/>
    <w:rsid w:val="000315AB"/>
    <w:rsid w:val="00031724"/>
    <w:rsid w:val="00031867"/>
    <w:rsid w:val="000319B5"/>
    <w:rsid w:val="00031C4E"/>
    <w:rsid w:val="00031D96"/>
    <w:rsid w:val="000320F9"/>
    <w:rsid w:val="00032110"/>
    <w:rsid w:val="00032223"/>
    <w:rsid w:val="0003237A"/>
    <w:rsid w:val="00032411"/>
    <w:rsid w:val="00032557"/>
    <w:rsid w:val="00032A9D"/>
    <w:rsid w:val="00032B17"/>
    <w:rsid w:val="00032BAF"/>
    <w:rsid w:val="00032C14"/>
    <w:rsid w:val="00032C16"/>
    <w:rsid w:val="00032CF1"/>
    <w:rsid w:val="00032E67"/>
    <w:rsid w:val="00032EB9"/>
    <w:rsid w:val="00032EEC"/>
    <w:rsid w:val="0003301B"/>
    <w:rsid w:val="00033074"/>
    <w:rsid w:val="000330C1"/>
    <w:rsid w:val="00033463"/>
    <w:rsid w:val="00033765"/>
    <w:rsid w:val="00033A19"/>
    <w:rsid w:val="00033B1B"/>
    <w:rsid w:val="00034384"/>
    <w:rsid w:val="0003442B"/>
    <w:rsid w:val="0003444F"/>
    <w:rsid w:val="00034456"/>
    <w:rsid w:val="00034915"/>
    <w:rsid w:val="000349B6"/>
    <w:rsid w:val="00034A7B"/>
    <w:rsid w:val="0003517F"/>
    <w:rsid w:val="000353A0"/>
    <w:rsid w:val="00035523"/>
    <w:rsid w:val="0003571B"/>
    <w:rsid w:val="000358D7"/>
    <w:rsid w:val="00035FDC"/>
    <w:rsid w:val="0003602B"/>
    <w:rsid w:val="00036045"/>
    <w:rsid w:val="000361DA"/>
    <w:rsid w:val="00036280"/>
    <w:rsid w:val="00036382"/>
    <w:rsid w:val="000364A4"/>
    <w:rsid w:val="000365E6"/>
    <w:rsid w:val="00036BF8"/>
    <w:rsid w:val="00036C65"/>
    <w:rsid w:val="00036CB4"/>
    <w:rsid w:val="00036E6A"/>
    <w:rsid w:val="00036FBE"/>
    <w:rsid w:val="00036FE6"/>
    <w:rsid w:val="00037108"/>
    <w:rsid w:val="0003713D"/>
    <w:rsid w:val="00037280"/>
    <w:rsid w:val="00037309"/>
    <w:rsid w:val="0003759F"/>
    <w:rsid w:val="000376BC"/>
    <w:rsid w:val="000378D9"/>
    <w:rsid w:val="0003797A"/>
    <w:rsid w:val="00037E58"/>
    <w:rsid w:val="000401F5"/>
    <w:rsid w:val="0004054A"/>
    <w:rsid w:val="00040795"/>
    <w:rsid w:val="000407DC"/>
    <w:rsid w:val="00040816"/>
    <w:rsid w:val="00040B7D"/>
    <w:rsid w:val="00040C56"/>
    <w:rsid w:val="00040C7D"/>
    <w:rsid w:val="00040D92"/>
    <w:rsid w:val="00040E28"/>
    <w:rsid w:val="00040FDC"/>
    <w:rsid w:val="00041015"/>
    <w:rsid w:val="00041054"/>
    <w:rsid w:val="000410C1"/>
    <w:rsid w:val="000413D9"/>
    <w:rsid w:val="00041931"/>
    <w:rsid w:val="0004193F"/>
    <w:rsid w:val="00041C22"/>
    <w:rsid w:val="00041CBB"/>
    <w:rsid w:val="00041EEB"/>
    <w:rsid w:val="00041F0F"/>
    <w:rsid w:val="00042805"/>
    <w:rsid w:val="00042938"/>
    <w:rsid w:val="00042E43"/>
    <w:rsid w:val="00042F90"/>
    <w:rsid w:val="00042FC4"/>
    <w:rsid w:val="00043063"/>
    <w:rsid w:val="000431B9"/>
    <w:rsid w:val="00043204"/>
    <w:rsid w:val="00043362"/>
    <w:rsid w:val="000433A8"/>
    <w:rsid w:val="000434B2"/>
    <w:rsid w:val="00043C28"/>
    <w:rsid w:val="00043C7E"/>
    <w:rsid w:val="00043EF0"/>
    <w:rsid w:val="00043FC5"/>
    <w:rsid w:val="00044190"/>
    <w:rsid w:val="000443D6"/>
    <w:rsid w:val="00044605"/>
    <w:rsid w:val="0004468D"/>
    <w:rsid w:val="000446D9"/>
    <w:rsid w:val="00044983"/>
    <w:rsid w:val="00044A7E"/>
    <w:rsid w:val="00044B27"/>
    <w:rsid w:val="00045010"/>
    <w:rsid w:val="00045252"/>
    <w:rsid w:val="00045253"/>
    <w:rsid w:val="0004541F"/>
    <w:rsid w:val="0004557C"/>
    <w:rsid w:val="00045743"/>
    <w:rsid w:val="00045804"/>
    <w:rsid w:val="000459D3"/>
    <w:rsid w:val="00045A07"/>
    <w:rsid w:val="00045D15"/>
    <w:rsid w:val="00045F92"/>
    <w:rsid w:val="00046073"/>
    <w:rsid w:val="000462CA"/>
    <w:rsid w:val="000464FE"/>
    <w:rsid w:val="00046598"/>
    <w:rsid w:val="000465BD"/>
    <w:rsid w:val="000466C0"/>
    <w:rsid w:val="0004682B"/>
    <w:rsid w:val="00046947"/>
    <w:rsid w:val="00046EEB"/>
    <w:rsid w:val="0004714E"/>
    <w:rsid w:val="000472B5"/>
    <w:rsid w:val="0004779D"/>
    <w:rsid w:val="00047961"/>
    <w:rsid w:val="000479A8"/>
    <w:rsid w:val="00047A1E"/>
    <w:rsid w:val="00047D67"/>
    <w:rsid w:val="00047E80"/>
    <w:rsid w:val="000502AB"/>
    <w:rsid w:val="00050479"/>
    <w:rsid w:val="0005052E"/>
    <w:rsid w:val="00050567"/>
    <w:rsid w:val="00050621"/>
    <w:rsid w:val="000509D5"/>
    <w:rsid w:val="00050AA0"/>
    <w:rsid w:val="00050BD3"/>
    <w:rsid w:val="00050C47"/>
    <w:rsid w:val="00050C86"/>
    <w:rsid w:val="00050CC8"/>
    <w:rsid w:val="00050EF3"/>
    <w:rsid w:val="00050F8C"/>
    <w:rsid w:val="000510BE"/>
    <w:rsid w:val="00051171"/>
    <w:rsid w:val="0005120A"/>
    <w:rsid w:val="000512A5"/>
    <w:rsid w:val="000512E2"/>
    <w:rsid w:val="000513A2"/>
    <w:rsid w:val="000514E1"/>
    <w:rsid w:val="0005162C"/>
    <w:rsid w:val="00051A02"/>
    <w:rsid w:val="00051A0B"/>
    <w:rsid w:val="00051BB0"/>
    <w:rsid w:val="00051D3A"/>
    <w:rsid w:val="00051DFD"/>
    <w:rsid w:val="00051E8A"/>
    <w:rsid w:val="00052260"/>
    <w:rsid w:val="000523C6"/>
    <w:rsid w:val="00052507"/>
    <w:rsid w:val="0005266D"/>
    <w:rsid w:val="0005287B"/>
    <w:rsid w:val="00052900"/>
    <w:rsid w:val="000529E5"/>
    <w:rsid w:val="00052A30"/>
    <w:rsid w:val="00052AD4"/>
    <w:rsid w:val="00052D0B"/>
    <w:rsid w:val="00052EEB"/>
    <w:rsid w:val="00053295"/>
    <w:rsid w:val="0005373E"/>
    <w:rsid w:val="00053898"/>
    <w:rsid w:val="00053B73"/>
    <w:rsid w:val="00053D56"/>
    <w:rsid w:val="00053FC7"/>
    <w:rsid w:val="00053FE5"/>
    <w:rsid w:val="00054334"/>
    <w:rsid w:val="00054637"/>
    <w:rsid w:val="00054A6D"/>
    <w:rsid w:val="00054BA2"/>
    <w:rsid w:val="00054E9D"/>
    <w:rsid w:val="00054F25"/>
    <w:rsid w:val="00054FE8"/>
    <w:rsid w:val="000552A9"/>
    <w:rsid w:val="000552BD"/>
    <w:rsid w:val="000552E4"/>
    <w:rsid w:val="0005555F"/>
    <w:rsid w:val="000557CB"/>
    <w:rsid w:val="00055A10"/>
    <w:rsid w:val="00055C44"/>
    <w:rsid w:val="00055CD7"/>
    <w:rsid w:val="00056070"/>
    <w:rsid w:val="000566DD"/>
    <w:rsid w:val="00056960"/>
    <w:rsid w:val="00056987"/>
    <w:rsid w:val="00056A0D"/>
    <w:rsid w:val="00056AC3"/>
    <w:rsid w:val="00056CDC"/>
    <w:rsid w:val="00056EAC"/>
    <w:rsid w:val="00056EC6"/>
    <w:rsid w:val="0005704E"/>
    <w:rsid w:val="000570D0"/>
    <w:rsid w:val="00057126"/>
    <w:rsid w:val="00057342"/>
    <w:rsid w:val="000573DF"/>
    <w:rsid w:val="00057668"/>
    <w:rsid w:val="00057677"/>
    <w:rsid w:val="000579D4"/>
    <w:rsid w:val="00057FF7"/>
    <w:rsid w:val="000602AC"/>
    <w:rsid w:val="0006032E"/>
    <w:rsid w:val="00060DB0"/>
    <w:rsid w:val="00060DF8"/>
    <w:rsid w:val="00060F35"/>
    <w:rsid w:val="000610AA"/>
    <w:rsid w:val="000610FE"/>
    <w:rsid w:val="0006116F"/>
    <w:rsid w:val="000612E9"/>
    <w:rsid w:val="00061404"/>
    <w:rsid w:val="00061501"/>
    <w:rsid w:val="000616EB"/>
    <w:rsid w:val="0006185A"/>
    <w:rsid w:val="00061897"/>
    <w:rsid w:val="0006193C"/>
    <w:rsid w:val="00061E92"/>
    <w:rsid w:val="00061FCB"/>
    <w:rsid w:val="00062037"/>
    <w:rsid w:val="000621D1"/>
    <w:rsid w:val="000623A5"/>
    <w:rsid w:val="000626FA"/>
    <w:rsid w:val="000628B5"/>
    <w:rsid w:val="000628F5"/>
    <w:rsid w:val="00062A06"/>
    <w:rsid w:val="00062BBB"/>
    <w:rsid w:val="00062C89"/>
    <w:rsid w:val="00062E12"/>
    <w:rsid w:val="000636AA"/>
    <w:rsid w:val="000638A4"/>
    <w:rsid w:val="00063D88"/>
    <w:rsid w:val="00063D96"/>
    <w:rsid w:val="0006431A"/>
    <w:rsid w:val="0006462E"/>
    <w:rsid w:val="00064764"/>
    <w:rsid w:val="00064839"/>
    <w:rsid w:val="00064AA1"/>
    <w:rsid w:val="00064C6A"/>
    <w:rsid w:val="00064CD0"/>
    <w:rsid w:val="00064EFA"/>
    <w:rsid w:val="000650F7"/>
    <w:rsid w:val="00065232"/>
    <w:rsid w:val="00065463"/>
    <w:rsid w:val="000655F5"/>
    <w:rsid w:val="00065C95"/>
    <w:rsid w:val="00065E3B"/>
    <w:rsid w:val="00065E72"/>
    <w:rsid w:val="00065EE9"/>
    <w:rsid w:val="00065F24"/>
    <w:rsid w:val="00065FB8"/>
    <w:rsid w:val="00066417"/>
    <w:rsid w:val="000668D8"/>
    <w:rsid w:val="00066FAC"/>
    <w:rsid w:val="00067020"/>
    <w:rsid w:val="00067095"/>
    <w:rsid w:val="00067204"/>
    <w:rsid w:val="0006722D"/>
    <w:rsid w:val="000672B4"/>
    <w:rsid w:val="000677DE"/>
    <w:rsid w:val="000677E2"/>
    <w:rsid w:val="00067A0E"/>
    <w:rsid w:val="00067B41"/>
    <w:rsid w:val="00067CAB"/>
    <w:rsid w:val="00067CF1"/>
    <w:rsid w:val="00067DC3"/>
    <w:rsid w:val="00067EA6"/>
    <w:rsid w:val="000701FC"/>
    <w:rsid w:val="000705AA"/>
    <w:rsid w:val="000709F0"/>
    <w:rsid w:val="00070C56"/>
    <w:rsid w:val="000710E3"/>
    <w:rsid w:val="00071109"/>
    <w:rsid w:val="00071144"/>
    <w:rsid w:val="000711C1"/>
    <w:rsid w:val="00071282"/>
    <w:rsid w:val="0007140D"/>
    <w:rsid w:val="00071437"/>
    <w:rsid w:val="000714F6"/>
    <w:rsid w:val="0007171B"/>
    <w:rsid w:val="00071832"/>
    <w:rsid w:val="00071B1A"/>
    <w:rsid w:val="00071EC0"/>
    <w:rsid w:val="00072165"/>
    <w:rsid w:val="00072651"/>
    <w:rsid w:val="00072704"/>
    <w:rsid w:val="000727D7"/>
    <w:rsid w:val="00072E46"/>
    <w:rsid w:val="00073001"/>
    <w:rsid w:val="0007322D"/>
    <w:rsid w:val="0007336A"/>
    <w:rsid w:val="000733C1"/>
    <w:rsid w:val="000733C8"/>
    <w:rsid w:val="000737C0"/>
    <w:rsid w:val="00073A96"/>
    <w:rsid w:val="00073B15"/>
    <w:rsid w:val="00073C58"/>
    <w:rsid w:val="00073CFE"/>
    <w:rsid w:val="00073D30"/>
    <w:rsid w:val="00073DC4"/>
    <w:rsid w:val="00074053"/>
    <w:rsid w:val="000740F1"/>
    <w:rsid w:val="000741BE"/>
    <w:rsid w:val="000743E2"/>
    <w:rsid w:val="00074449"/>
    <w:rsid w:val="000744BD"/>
    <w:rsid w:val="000744DA"/>
    <w:rsid w:val="0007469C"/>
    <w:rsid w:val="000748B1"/>
    <w:rsid w:val="0007492C"/>
    <w:rsid w:val="000749C0"/>
    <w:rsid w:val="00074B9B"/>
    <w:rsid w:val="00074BFB"/>
    <w:rsid w:val="00074D4E"/>
    <w:rsid w:val="00074DCA"/>
    <w:rsid w:val="00074DEA"/>
    <w:rsid w:val="000752C6"/>
    <w:rsid w:val="00075673"/>
    <w:rsid w:val="00075715"/>
    <w:rsid w:val="00075794"/>
    <w:rsid w:val="000758EC"/>
    <w:rsid w:val="00075B78"/>
    <w:rsid w:val="00075EC5"/>
    <w:rsid w:val="00076146"/>
    <w:rsid w:val="00076B5A"/>
    <w:rsid w:val="00076D14"/>
    <w:rsid w:val="00076DF2"/>
    <w:rsid w:val="00076E10"/>
    <w:rsid w:val="00076F4A"/>
    <w:rsid w:val="00076F68"/>
    <w:rsid w:val="00077152"/>
    <w:rsid w:val="0007771B"/>
    <w:rsid w:val="0007783C"/>
    <w:rsid w:val="00077C87"/>
    <w:rsid w:val="00077DD2"/>
    <w:rsid w:val="0008002B"/>
    <w:rsid w:val="000805D1"/>
    <w:rsid w:val="00080632"/>
    <w:rsid w:val="00080734"/>
    <w:rsid w:val="00080AD3"/>
    <w:rsid w:val="00080B40"/>
    <w:rsid w:val="0008117B"/>
    <w:rsid w:val="00081291"/>
    <w:rsid w:val="0008132D"/>
    <w:rsid w:val="00081429"/>
    <w:rsid w:val="00081648"/>
    <w:rsid w:val="000818E6"/>
    <w:rsid w:val="00081949"/>
    <w:rsid w:val="00081B5E"/>
    <w:rsid w:val="00081BFA"/>
    <w:rsid w:val="00081E4A"/>
    <w:rsid w:val="00081EE7"/>
    <w:rsid w:val="00081FD0"/>
    <w:rsid w:val="0008210B"/>
    <w:rsid w:val="00082219"/>
    <w:rsid w:val="00082381"/>
    <w:rsid w:val="00082418"/>
    <w:rsid w:val="0008297D"/>
    <w:rsid w:val="00082B3E"/>
    <w:rsid w:val="00082B74"/>
    <w:rsid w:val="00082CAD"/>
    <w:rsid w:val="00082E25"/>
    <w:rsid w:val="00082EF6"/>
    <w:rsid w:val="00082FD5"/>
    <w:rsid w:val="0008304A"/>
    <w:rsid w:val="0008327D"/>
    <w:rsid w:val="0008329F"/>
    <w:rsid w:val="00083597"/>
    <w:rsid w:val="0008389F"/>
    <w:rsid w:val="00083983"/>
    <w:rsid w:val="00083AE0"/>
    <w:rsid w:val="00083CDF"/>
    <w:rsid w:val="00083EA1"/>
    <w:rsid w:val="00083FE2"/>
    <w:rsid w:val="00084096"/>
    <w:rsid w:val="0008417E"/>
    <w:rsid w:val="000842D7"/>
    <w:rsid w:val="0008466E"/>
    <w:rsid w:val="000847B4"/>
    <w:rsid w:val="000847FC"/>
    <w:rsid w:val="000847FF"/>
    <w:rsid w:val="00084A51"/>
    <w:rsid w:val="00084B81"/>
    <w:rsid w:val="00084CF2"/>
    <w:rsid w:val="00084E5B"/>
    <w:rsid w:val="00085050"/>
    <w:rsid w:val="000851E1"/>
    <w:rsid w:val="00085399"/>
    <w:rsid w:val="00085711"/>
    <w:rsid w:val="00085C8D"/>
    <w:rsid w:val="00085E52"/>
    <w:rsid w:val="00085EEE"/>
    <w:rsid w:val="00085FF9"/>
    <w:rsid w:val="0008609A"/>
    <w:rsid w:val="00086103"/>
    <w:rsid w:val="000863E0"/>
    <w:rsid w:val="0008643A"/>
    <w:rsid w:val="00086468"/>
    <w:rsid w:val="00086570"/>
    <w:rsid w:val="000866AB"/>
    <w:rsid w:val="0008681E"/>
    <w:rsid w:val="00086A50"/>
    <w:rsid w:val="00086C13"/>
    <w:rsid w:val="00086D1B"/>
    <w:rsid w:val="00086D80"/>
    <w:rsid w:val="00086E80"/>
    <w:rsid w:val="00086E83"/>
    <w:rsid w:val="00087579"/>
    <w:rsid w:val="000877BC"/>
    <w:rsid w:val="000879E7"/>
    <w:rsid w:val="00087A2A"/>
    <w:rsid w:val="00087AB8"/>
    <w:rsid w:val="00087AC3"/>
    <w:rsid w:val="00087AC4"/>
    <w:rsid w:val="00087C68"/>
    <w:rsid w:val="00087CBA"/>
    <w:rsid w:val="00087D05"/>
    <w:rsid w:val="00087F89"/>
    <w:rsid w:val="00087F9A"/>
    <w:rsid w:val="000901B2"/>
    <w:rsid w:val="000907EA"/>
    <w:rsid w:val="00090931"/>
    <w:rsid w:val="000911F5"/>
    <w:rsid w:val="000913FC"/>
    <w:rsid w:val="0009144E"/>
    <w:rsid w:val="0009176F"/>
    <w:rsid w:val="00091A7E"/>
    <w:rsid w:val="00091B02"/>
    <w:rsid w:val="00091CAD"/>
    <w:rsid w:val="00091E9D"/>
    <w:rsid w:val="00091EB2"/>
    <w:rsid w:val="00091F0D"/>
    <w:rsid w:val="00091F73"/>
    <w:rsid w:val="00091F8F"/>
    <w:rsid w:val="00092055"/>
    <w:rsid w:val="00092269"/>
    <w:rsid w:val="00092325"/>
    <w:rsid w:val="00092428"/>
    <w:rsid w:val="0009244F"/>
    <w:rsid w:val="0009280B"/>
    <w:rsid w:val="00092BC1"/>
    <w:rsid w:val="00092C1E"/>
    <w:rsid w:val="0009302F"/>
    <w:rsid w:val="000934AB"/>
    <w:rsid w:val="0009385F"/>
    <w:rsid w:val="00093908"/>
    <w:rsid w:val="00093AF4"/>
    <w:rsid w:val="00093BA2"/>
    <w:rsid w:val="00093EC1"/>
    <w:rsid w:val="00093F05"/>
    <w:rsid w:val="000940FD"/>
    <w:rsid w:val="00094282"/>
    <w:rsid w:val="00094476"/>
    <w:rsid w:val="000945DE"/>
    <w:rsid w:val="000946FA"/>
    <w:rsid w:val="0009476D"/>
    <w:rsid w:val="00094792"/>
    <w:rsid w:val="00094941"/>
    <w:rsid w:val="00094AF2"/>
    <w:rsid w:val="00094CE8"/>
    <w:rsid w:val="00094F1F"/>
    <w:rsid w:val="00095169"/>
    <w:rsid w:val="000951AC"/>
    <w:rsid w:val="000951E8"/>
    <w:rsid w:val="00095373"/>
    <w:rsid w:val="00095503"/>
    <w:rsid w:val="000955B0"/>
    <w:rsid w:val="00095720"/>
    <w:rsid w:val="000958C8"/>
    <w:rsid w:val="0009591A"/>
    <w:rsid w:val="00095B29"/>
    <w:rsid w:val="00095B4D"/>
    <w:rsid w:val="00095D3A"/>
    <w:rsid w:val="00095EF6"/>
    <w:rsid w:val="0009608F"/>
    <w:rsid w:val="00096130"/>
    <w:rsid w:val="000961FF"/>
    <w:rsid w:val="00096237"/>
    <w:rsid w:val="0009697B"/>
    <w:rsid w:val="00096E8E"/>
    <w:rsid w:val="00096F22"/>
    <w:rsid w:val="00096F82"/>
    <w:rsid w:val="00097429"/>
    <w:rsid w:val="00097854"/>
    <w:rsid w:val="00097DD6"/>
    <w:rsid w:val="00097F47"/>
    <w:rsid w:val="000A0053"/>
    <w:rsid w:val="000A0090"/>
    <w:rsid w:val="000A01C9"/>
    <w:rsid w:val="000A01CB"/>
    <w:rsid w:val="000A0392"/>
    <w:rsid w:val="000A03D8"/>
    <w:rsid w:val="000A04EE"/>
    <w:rsid w:val="000A0640"/>
    <w:rsid w:val="000A08CD"/>
    <w:rsid w:val="000A0B65"/>
    <w:rsid w:val="000A0B7A"/>
    <w:rsid w:val="000A0D7B"/>
    <w:rsid w:val="000A0DC2"/>
    <w:rsid w:val="000A0DDA"/>
    <w:rsid w:val="000A0E43"/>
    <w:rsid w:val="000A0FA1"/>
    <w:rsid w:val="000A10DA"/>
    <w:rsid w:val="000A1145"/>
    <w:rsid w:val="000A12B3"/>
    <w:rsid w:val="000A142F"/>
    <w:rsid w:val="000A1511"/>
    <w:rsid w:val="000A15A9"/>
    <w:rsid w:val="000A183E"/>
    <w:rsid w:val="000A1949"/>
    <w:rsid w:val="000A1ADC"/>
    <w:rsid w:val="000A1C1C"/>
    <w:rsid w:val="000A215B"/>
    <w:rsid w:val="000A2279"/>
    <w:rsid w:val="000A23C5"/>
    <w:rsid w:val="000A276A"/>
    <w:rsid w:val="000A2782"/>
    <w:rsid w:val="000A28CF"/>
    <w:rsid w:val="000A2DFD"/>
    <w:rsid w:val="000A2F5E"/>
    <w:rsid w:val="000A2FF9"/>
    <w:rsid w:val="000A33D2"/>
    <w:rsid w:val="000A34C3"/>
    <w:rsid w:val="000A3523"/>
    <w:rsid w:val="000A3C83"/>
    <w:rsid w:val="000A3F02"/>
    <w:rsid w:val="000A43D3"/>
    <w:rsid w:val="000A4717"/>
    <w:rsid w:val="000A476F"/>
    <w:rsid w:val="000A47AC"/>
    <w:rsid w:val="000A47F9"/>
    <w:rsid w:val="000A49C2"/>
    <w:rsid w:val="000A4AF4"/>
    <w:rsid w:val="000A4EBF"/>
    <w:rsid w:val="000A51FD"/>
    <w:rsid w:val="000A576D"/>
    <w:rsid w:val="000A57DE"/>
    <w:rsid w:val="000A580A"/>
    <w:rsid w:val="000A58DB"/>
    <w:rsid w:val="000A59D8"/>
    <w:rsid w:val="000A5A0A"/>
    <w:rsid w:val="000A5E93"/>
    <w:rsid w:val="000A6294"/>
    <w:rsid w:val="000A632E"/>
    <w:rsid w:val="000A6496"/>
    <w:rsid w:val="000A6A0B"/>
    <w:rsid w:val="000A6A3A"/>
    <w:rsid w:val="000A6AEA"/>
    <w:rsid w:val="000A6D05"/>
    <w:rsid w:val="000A6D9A"/>
    <w:rsid w:val="000A6F29"/>
    <w:rsid w:val="000A6F4D"/>
    <w:rsid w:val="000A6F96"/>
    <w:rsid w:val="000A7288"/>
    <w:rsid w:val="000A7428"/>
    <w:rsid w:val="000A7676"/>
    <w:rsid w:val="000A7B9B"/>
    <w:rsid w:val="000A7D7E"/>
    <w:rsid w:val="000A7F4E"/>
    <w:rsid w:val="000B0023"/>
    <w:rsid w:val="000B0237"/>
    <w:rsid w:val="000B025A"/>
    <w:rsid w:val="000B0264"/>
    <w:rsid w:val="000B0274"/>
    <w:rsid w:val="000B043E"/>
    <w:rsid w:val="000B04D8"/>
    <w:rsid w:val="000B099F"/>
    <w:rsid w:val="000B09E4"/>
    <w:rsid w:val="000B0EDA"/>
    <w:rsid w:val="000B0F2D"/>
    <w:rsid w:val="000B0F81"/>
    <w:rsid w:val="000B0FF9"/>
    <w:rsid w:val="000B1067"/>
    <w:rsid w:val="000B10AC"/>
    <w:rsid w:val="000B1278"/>
    <w:rsid w:val="000B12ED"/>
    <w:rsid w:val="000B1353"/>
    <w:rsid w:val="000B156C"/>
    <w:rsid w:val="000B15E5"/>
    <w:rsid w:val="000B1937"/>
    <w:rsid w:val="000B19CE"/>
    <w:rsid w:val="000B1FCA"/>
    <w:rsid w:val="000B2216"/>
    <w:rsid w:val="000B31A0"/>
    <w:rsid w:val="000B327E"/>
    <w:rsid w:val="000B32D2"/>
    <w:rsid w:val="000B3895"/>
    <w:rsid w:val="000B3A2C"/>
    <w:rsid w:val="000B3B04"/>
    <w:rsid w:val="000B41E6"/>
    <w:rsid w:val="000B42EA"/>
    <w:rsid w:val="000B489E"/>
    <w:rsid w:val="000B4E58"/>
    <w:rsid w:val="000B4EF5"/>
    <w:rsid w:val="000B4F9F"/>
    <w:rsid w:val="000B4FA3"/>
    <w:rsid w:val="000B530C"/>
    <w:rsid w:val="000B5587"/>
    <w:rsid w:val="000B5701"/>
    <w:rsid w:val="000B5B4A"/>
    <w:rsid w:val="000B5BFC"/>
    <w:rsid w:val="000B5F81"/>
    <w:rsid w:val="000B5FFB"/>
    <w:rsid w:val="000B649A"/>
    <w:rsid w:val="000B64FE"/>
    <w:rsid w:val="000B6556"/>
    <w:rsid w:val="000B65C6"/>
    <w:rsid w:val="000B693E"/>
    <w:rsid w:val="000B6997"/>
    <w:rsid w:val="000B6DFA"/>
    <w:rsid w:val="000B6F8F"/>
    <w:rsid w:val="000B71FF"/>
    <w:rsid w:val="000B7428"/>
    <w:rsid w:val="000B749B"/>
    <w:rsid w:val="000B7688"/>
    <w:rsid w:val="000B7850"/>
    <w:rsid w:val="000B7B73"/>
    <w:rsid w:val="000B7B7A"/>
    <w:rsid w:val="000B7D9D"/>
    <w:rsid w:val="000B7DA4"/>
    <w:rsid w:val="000C0306"/>
    <w:rsid w:val="000C04EF"/>
    <w:rsid w:val="000C0E85"/>
    <w:rsid w:val="000C1480"/>
    <w:rsid w:val="000C148D"/>
    <w:rsid w:val="000C14CA"/>
    <w:rsid w:val="000C17F2"/>
    <w:rsid w:val="000C1802"/>
    <w:rsid w:val="000C1BE4"/>
    <w:rsid w:val="000C1F71"/>
    <w:rsid w:val="000C2342"/>
    <w:rsid w:val="000C2368"/>
    <w:rsid w:val="000C2387"/>
    <w:rsid w:val="000C23D0"/>
    <w:rsid w:val="000C2404"/>
    <w:rsid w:val="000C2510"/>
    <w:rsid w:val="000C2A21"/>
    <w:rsid w:val="000C2AA5"/>
    <w:rsid w:val="000C3130"/>
    <w:rsid w:val="000C3277"/>
    <w:rsid w:val="000C3336"/>
    <w:rsid w:val="000C3927"/>
    <w:rsid w:val="000C41B3"/>
    <w:rsid w:val="000C42BA"/>
    <w:rsid w:val="000C44D3"/>
    <w:rsid w:val="000C47FD"/>
    <w:rsid w:val="000C4A0B"/>
    <w:rsid w:val="000C4C04"/>
    <w:rsid w:val="000C4CF9"/>
    <w:rsid w:val="000C4CFD"/>
    <w:rsid w:val="000C4D1B"/>
    <w:rsid w:val="000C4EC2"/>
    <w:rsid w:val="000C5032"/>
    <w:rsid w:val="000C5161"/>
    <w:rsid w:val="000C5504"/>
    <w:rsid w:val="000C556B"/>
    <w:rsid w:val="000C5D34"/>
    <w:rsid w:val="000C61E7"/>
    <w:rsid w:val="000C620C"/>
    <w:rsid w:val="000C655C"/>
    <w:rsid w:val="000C6700"/>
    <w:rsid w:val="000C67E6"/>
    <w:rsid w:val="000C6A76"/>
    <w:rsid w:val="000C6D60"/>
    <w:rsid w:val="000C7444"/>
    <w:rsid w:val="000C7569"/>
    <w:rsid w:val="000C7765"/>
    <w:rsid w:val="000C7802"/>
    <w:rsid w:val="000C7AE2"/>
    <w:rsid w:val="000C7C59"/>
    <w:rsid w:val="000C7F7D"/>
    <w:rsid w:val="000C7FA8"/>
    <w:rsid w:val="000D0034"/>
    <w:rsid w:val="000D0132"/>
    <w:rsid w:val="000D04C8"/>
    <w:rsid w:val="000D0A5F"/>
    <w:rsid w:val="000D0BAF"/>
    <w:rsid w:val="000D0C15"/>
    <w:rsid w:val="000D0D31"/>
    <w:rsid w:val="000D0E01"/>
    <w:rsid w:val="000D0E40"/>
    <w:rsid w:val="000D0F68"/>
    <w:rsid w:val="000D0F9D"/>
    <w:rsid w:val="000D14EB"/>
    <w:rsid w:val="000D1CD5"/>
    <w:rsid w:val="000D1D25"/>
    <w:rsid w:val="000D1D31"/>
    <w:rsid w:val="000D1DED"/>
    <w:rsid w:val="000D1E17"/>
    <w:rsid w:val="000D25A5"/>
    <w:rsid w:val="000D2763"/>
    <w:rsid w:val="000D2CC3"/>
    <w:rsid w:val="000D2E5F"/>
    <w:rsid w:val="000D31B7"/>
    <w:rsid w:val="000D335B"/>
    <w:rsid w:val="000D35C4"/>
    <w:rsid w:val="000D3929"/>
    <w:rsid w:val="000D3D11"/>
    <w:rsid w:val="000D3D4F"/>
    <w:rsid w:val="000D3DD3"/>
    <w:rsid w:val="000D3DF4"/>
    <w:rsid w:val="000D3E6D"/>
    <w:rsid w:val="000D3FE6"/>
    <w:rsid w:val="000D4215"/>
    <w:rsid w:val="000D4309"/>
    <w:rsid w:val="000D4336"/>
    <w:rsid w:val="000D45F8"/>
    <w:rsid w:val="000D49B5"/>
    <w:rsid w:val="000D4A4A"/>
    <w:rsid w:val="000D4C17"/>
    <w:rsid w:val="000D5086"/>
    <w:rsid w:val="000D5432"/>
    <w:rsid w:val="000D5464"/>
    <w:rsid w:val="000D5665"/>
    <w:rsid w:val="000D5802"/>
    <w:rsid w:val="000D5C02"/>
    <w:rsid w:val="000D5D6B"/>
    <w:rsid w:val="000D6176"/>
    <w:rsid w:val="000D6444"/>
    <w:rsid w:val="000D64E2"/>
    <w:rsid w:val="000D6504"/>
    <w:rsid w:val="000D6744"/>
    <w:rsid w:val="000D6775"/>
    <w:rsid w:val="000D67DE"/>
    <w:rsid w:val="000D67F9"/>
    <w:rsid w:val="000D6AE8"/>
    <w:rsid w:val="000D6AED"/>
    <w:rsid w:val="000D6C35"/>
    <w:rsid w:val="000D6CF0"/>
    <w:rsid w:val="000D70B6"/>
    <w:rsid w:val="000D727F"/>
    <w:rsid w:val="000D737C"/>
    <w:rsid w:val="000D767E"/>
    <w:rsid w:val="000D7841"/>
    <w:rsid w:val="000D7853"/>
    <w:rsid w:val="000D78CE"/>
    <w:rsid w:val="000D7AA8"/>
    <w:rsid w:val="000D7C2C"/>
    <w:rsid w:val="000D7D9E"/>
    <w:rsid w:val="000E0078"/>
    <w:rsid w:val="000E00E1"/>
    <w:rsid w:val="000E04C3"/>
    <w:rsid w:val="000E070D"/>
    <w:rsid w:val="000E071E"/>
    <w:rsid w:val="000E07D6"/>
    <w:rsid w:val="000E0915"/>
    <w:rsid w:val="000E0AF6"/>
    <w:rsid w:val="000E0BE4"/>
    <w:rsid w:val="000E10AE"/>
    <w:rsid w:val="000E126A"/>
    <w:rsid w:val="000E132C"/>
    <w:rsid w:val="000E1697"/>
    <w:rsid w:val="000E197A"/>
    <w:rsid w:val="000E1B6B"/>
    <w:rsid w:val="000E1DC6"/>
    <w:rsid w:val="000E1DEC"/>
    <w:rsid w:val="000E1EF9"/>
    <w:rsid w:val="000E1F33"/>
    <w:rsid w:val="000E24CB"/>
    <w:rsid w:val="000E2724"/>
    <w:rsid w:val="000E28D3"/>
    <w:rsid w:val="000E29FA"/>
    <w:rsid w:val="000E2AE3"/>
    <w:rsid w:val="000E2E06"/>
    <w:rsid w:val="000E32F0"/>
    <w:rsid w:val="000E338C"/>
    <w:rsid w:val="000E35DB"/>
    <w:rsid w:val="000E369C"/>
    <w:rsid w:val="000E36AF"/>
    <w:rsid w:val="000E374B"/>
    <w:rsid w:val="000E3AD2"/>
    <w:rsid w:val="000E3E0E"/>
    <w:rsid w:val="000E40B0"/>
    <w:rsid w:val="000E417C"/>
    <w:rsid w:val="000E4441"/>
    <w:rsid w:val="000E455D"/>
    <w:rsid w:val="000E4A41"/>
    <w:rsid w:val="000E4BD8"/>
    <w:rsid w:val="000E4BFB"/>
    <w:rsid w:val="000E4C32"/>
    <w:rsid w:val="000E4CBF"/>
    <w:rsid w:val="000E4D94"/>
    <w:rsid w:val="000E4FC5"/>
    <w:rsid w:val="000E5072"/>
    <w:rsid w:val="000E565D"/>
    <w:rsid w:val="000E588F"/>
    <w:rsid w:val="000E5A50"/>
    <w:rsid w:val="000E5B02"/>
    <w:rsid w:val="000E5BA3"/>
    <w:rsid w:val="000E5D1A"/>
    <w:rsid w:val="000E5DCE"/>
    <w:rsid w:val="000E5E70"/>
    <w:rsid w:val="000E5F8D"/>
    <w:rsid w:val="000E5FE0"/>
    <w:rsid w:val="000E61B9"/>
    <w:rsid w:val="000E6250"/>
    <w:rsid w:val="000E6517"/>
    <w:rsid w:val="000E654A"/>
    <w:rsid w:val="000E6614"/>
    <w:rsid w:val="000E667E"/>
    <w:rsid w:val="000E673A"/>
    <w:rsid w:val="000E676E"/>
    <w:rsid w:val="000E677D"/>
    <w:rsid w:val="000E6830"/>
    <w:rsid w:val="000E6BD0"/>
    <w:rsid w:val="000E6D2B"/>
    <w:rsid w:val="000E6E25"/>
    <w:rsid w:val="000E6ECD"/>
    <w:rsid w:val="000E760C"/>
    <w:rsid w:val="000E76FB"/>
    <w:rsid w:val="000E7791"/>
    <w:rsid w:val="000E7C09"/>
    <w:rsid w:val="000E7C19"/>
    <w:rsid w:val="000E7C71"/>
    <w:rsid w:val="000E7D62"/>
    <w:rsid w:val="000E7DD0"/>
    <w:rsid w:val="000F029F"/>
    <w:rsid w:val="000F0449"/>
    <w:rsid w:val="000F05B0"/>
    <w:rsid w:val="000F074E"/>
    <w:rsid w:val="000F07EC"/>
    <w:rsid w:val="000F0806"/>
    <w:rsid w:val="000F0959"/>
    <w:rsid w:val="000F09E1"/>
    <w:rsid w:val="000F0C74"/>
    <w:rsid w:val="000F0E47"/>
    <w:rsid w:val="000F0F59"/>
    <w:rsid w:val="000F113C"/>
    <w:rsid w:val="000F1173"/>
    <w:rsid w:val="000F12AE"/>
    <w:rsid w:val="000F14E5"/>
    <w:rsid w:val="000F1571"/>
    <w:rsid w:val="000F158F"/>
    <w:rsid w:val="000F1A02"/>
    <w:rsid w:val="000F1EA2"/>
    <w:rsid w:val="000F1F86"/>
    <w:rsid w:val="000F2884"/>
    <w:rsid w:val="000F2915"/>
    <w:rsid w:val="000F2D0D"/>
    <w:rsid w:val="000F2E4E"/>
    <w:rsid w:val="000F2E5D"/>
    <w:rsid w:val="000F329B"/>
    <w:rsid w:val="000F37A8"/>
    <w:rsid w:val="000F39B7"/>
    <w:rsid w:val="000F3A60"/>
    <w:rsid w:val="000F3BD7"/>
    <w:rsid w:val="000F3CF2"/>
    <w:rsid w:val="000F3E16"/>
    <w:rsid w:val="000F3E24"/>
    <w:rsid w:val="000F4138"/>
    <w:rsid w:val="000F41FE"/>
    <w:rsid w:val="000F424B"/>
    <w:rsid w:val="000F437B"/>
    <w:rsid w:val="000F4560"/>
    <w:rsid w:val="000F4592"/>
    <w:rsid w:val="000F45CB"/>
    <w:rsid w:val="000F4D5A"/>
    <w:rsid w:val="000F5018"/>
    <w:rsid w:val="000F55BD"/>
    <w:rsid w:val="000F5B6B"/>
    <w:rsid w:val="000F5BFC"/>
    <w:rsid w:val="000F6112"/>
    <w:rsid w:val="000F62F0"/>
    <w:rsid w:val="000F65DA"/>
    <w:rsid w:val="000F672D"/>
    <w:rsid w:val="000F6759"/>
    <w:rsid w:val="000F6935"/>
    <w:rsid w:val="000F6945"/>
    <w:rsid w:val="000F6A13"/>
    <w:rsid w:val="000F6B42"/>
    <w:rsid w:val="000F6F78"/>
    <w:rsid w:val="000F7132"/>
    <w:rsid w:val="000F733A"/>
    <w:rsid w:val="000F745B"/>
    <w:rsid w:val="000F748A"/>
    <w:rsid w:val="000F74F5"/>
    <w:rsid w:val="000F74FF"/>
    <w:rsid w:val="000F75AF"/>
    <w:rsid w:val="000F7649"/>
    <w:rsid w:val="000F78DB"/>
    <w:rsid w:val="000F78FC"/>
    <w:rsid w:val="000F7A2F"/>
    <w:rsid w:val="000F7C35"/>
    <w:rsid w:val="000F7CF5"/>
    <w:rsid w:val="00100188"/>
    <w:rsid w:val="0010018C"/>
    <w:rsid w:val="001004E8"/>
    <w:rsid w:val="00100522"/>
    <w:rsid w:val="00100560"/>
    <w:rsid w:val="0010067C"/>
    <w:rsid w:val="001009E5"/>
    <w:rsid w:val="00100E5A"/>
    <w:rsid w:val="00100E85"/>
    <w:rsid w:val="00101049"/>
    <w:rsid w:val="001012A6"/>
    <w:rsid w:val="00101886"/>
    <w:rsid w:val="001018CD"/>
    <w:rsid w:val="00101CC6"/>
    <w:rsid w:val="001022B5"/>
    <w:rsid w:val="00102320"/>
    <w:rsid w:val="001023DE"/>
    <w:rsid w:val="001025CC"/>
    <w:rsid w:val="0010261C"/>
    <w:rsid w:val="00102828"/>
    <w:rsid w:val="00102FB9"/>
    <w:rsid w:val="001032C5"/>
    <w:rsid w:val="001032DC"/>
    <w:rsid w:val="001033C5"/>
    <w:rsid w:val="00103483"/>
    <w:rsid w:val="00103530"/>
    <w:rsid w:val="0010398B"/>
    <w:rsid w:val="00103A55"/>
    <w:rsid w:val="00103C17"/>
    <w:rsid w:val="00103C2B"/>
    <w:rsid w:val="00103C51"/>
    <w:rsid w:val="00103D09"/>
    <w:rsid w:val="00103F19"/>
    <w:rsid w:val="001042B2"/>
    <w:rsid w:val="0010439E"/>
    <w:rsid w:val="001046B1"/>
    <w:rsid w:val="00104877"/>
    <w:rsid w:val="00104991"/>
    <w:rsid w:val="00104D3C"/>
    <w:rsid w:val="00104DC7"/>
    <w:rsid w:val="00104E1B"/>
    <w:rsid w:val="00104EC1"/>
    <w:rsid w:val="00104F60"/>
    <w:rsid w:val="0010525D"/>
    <w:rsid w:val="0010531F"/>
    <w:rsid w:val="00105372"/>
    <w:rsid w:val="0010543D"/>
    <w:rsid w:val="001054A6"/>
    <w:rsid w:val="001054C7"/>
    <w:rsid w:val="001055DA"/>
    <w:rsid w:val="001056A7"/>
    <w:rsid w:val="001056CE"/>
    <w:rsid w:val="001056DF"/>
    <w:rsid w:val="001057B1"/>
    <w:rsid w:val="001057BA"/>
    <w:rsid w:val="00105A76"/>
    <w:rsid w:val="00105AB0"/>
    <w:rsid w:val="00105D35"/>
    <w:rsid w:val="001060F4"/>
    <w:rsid w:val="001060F5"/>
    <w:rsid w:val="00106256"/>
    <w:rsid w:val="00106308"/>
    <w:rsid w:val="001063A1"/>
    <w:rsid w:val="001063EB"/>
    <w:rsid w:val="001063FC"/>
    <w:rsid w:val="00106497"/>
    <w:rsid w:val="001065A2"/>
    <w:rsid w:val="001065E0"/>
    <w:rsid w:val="00106651"/>
    <w:rsid w:val="00106655"/>
    <w:rsid w:val="001067E4"/>
    <w:rsid w:val="00106947"/>
    <w:rsid w:val="00106983"/>
    <w:rsid w:val="00106CE0"/>
    <w:rsid w:val="00106D0F"/>
    <w:rsid w:val="00106E0F"/>
    <w:rsid w:val="00106E26"/>
    <w:rsid w:val="00107075"/>
    <w:rsid w:val="001070DD"/>
    <w:rsid w:val="00107442"/>
    <w:rsid w:val="001074A5"/>
    <w:rsid w:val="001078A1"/>
    <w:rsid w:val="001078FD"/>
    <w:rsid w:val="001079E8"/>
    <w:rsid w:val="00107ABA"/>
    <w:rsid w:val="00107BD3"/>
    <w:rsid w:val="00107CA4"/>
    <w:rsid w:val="00107D47"/>
    <w:rsid w:val="00107DE6"/>
    <w:rsid w:val="00107E44"/>
    <w:rsid w:val="0011007C"/>
    <w:rsid w:val="001101B9"/>
    <w:rsid w:val="00110220"/>
    <w:rsid w:val="00110414"/>
    <w:rsid w:val="00110A5B"/>
    <w:rsid w:val="00110B14"/>
    <w:rsid w:val="00110C9D"/>
    <w:rsid w:val="00110D41"/>
    <w:rsid w:val="001110E6"/>
    <w:rsid w:val="001112E9"/>
    <w:rsid w:val="00111ACA"/>
    <w:rsid w:val="00111B5D"/>
    <w:rsid w:val="00111EB4"/>
    <w:rsid w:val="0011211E"/>
    <w:rsid w:val="001122FD"/>
    <w:rsid w:val="00112599"/>
    <w:rsid w:val="0011262F"/>
    <w:rsid w:val="00112755"/>
    <w:rsid w:val="001128F5"/>
    <w:rsid w:val="00112942"/>
    <w:rsid w:val="00112A8F"/>
    <w:rsid w:val="00112E2E"/>
    <w:rsid w:val="001137D8"/>
    <w:rsid w:val="001138EF"/>
    <w:rsid w:val="001139AA"/>
    <w:rsid w:val="001139FC"/>
    <w:rsid w:val="00113E38"/>
    <w:rsid w:val="00113E5E"/>
    <w:rsid w:val="00113EAE"/>
    <w:rsid w:val="00114967"/>
    <w:rsid w:val="00114A86"/>
    <w:rsid w:val="00114D92"/>
    <w:rsid w:val="00114DBA"/>
    <w:rsid w:val="00114F3D"/>
    <w:rsid w:val="00115325"/>
    <w:rsid w:val="00115341"/>
    <w:rsid w:val="0011555B"/>
    <w:rsid w:val="001156F8"/>
    <w:rsid w:val="00115753"/>
    <w:rsid w:val="001157D4"/>
    <w:rsid w:val="00115807"/>
    <w:rsid w:val="00115CD1"/>
    <w:rsid w:val="00115E2E"/>
    <w:rsid w:val="00115F54"/>
    <w:rsid w:val="001160AD"/>
    <w:rsid w:val="0011614B"/>
    <w:rsid w:val="00116333"/>
    <w:rsid w:val="00116485"/>
    <w:rsid w:val="0011671A"/>
    <w:rsid w:val="001168F9"/>
    <w:rsid w:val="0011726C"/>
    <w:rsid w:val="0011761B"/>
    <w:rsid w:val="001179EE"/>
    <w:rsid w:val="00117BF5"/>
    <w:rsid w:val="00117E47"/>
    <w:rsid w:val="00120596"/>
    <w:rsid w:val="001205D6"/>
    <w:rsid w:val="001207C5"/>
    <w:rsid w:val="001208EC"/>
    <w:rsid w:val="00120A97"/>
    <w:rsid w:val="00120AB2"/>
    <w:rsid w:val="00120F65"/>
    <w:rsid w:val="0012179B"/>
    <w:rsid w:val="001218C1"/>
    <w:rsid w:val="00121940"/>
    <w:rsid w:val="00121F7B"/>
    <w:rsid w:val="0012216A"/>
    <w:rsid w:val="001224A3"/>
    <w:rsid w:val="00122717"/>
    <w:rsid w:val="001228DD"/>
    <w:rsid w:val="00122B53"/>
    <w:rsid w:val="00122C1F"/>
    <w:rsid w:val="00122D4F"/>
    <w:rsid w:val="00122D88"/>
    <w:rsid w:val="00122F3E"/>
    <w:rsid w:val="0012303D"/>
    <w:rsid w:val="0012315A"/>
    <w:rsid w:val="00123169"/>
    <w:rsid w:val="00123326"/>
    <w:rsid w:val="00123380"/>
    <w:rsid w:val="001237E3"/>
    <w:rsid w:val="001239E4"/>
    <w:rsid w:val="00123BCB"/>
    <w:rsid w:val="00123D1E"/>
    <w:rsid w:val="00123DAB"/>
    <w:rsid w:val="00123F67"/>
    <w:rsid w:val="00123FD7"/>
    <w:rsid w:val="00124181"/>
    <w:rsid w:val="001241C2"/>
    <w:rsid w:val="001244CD"/>
    <w:rsid w:val="0012453C"/>
    <w:rsid w:val="00124681"/>
    <w:rsid w:val="001247FF"/>
    <w:rsid w:val="00124867"/>
    <w:rsid w:val="0012492D"/>
    <w:rsid w:val="001249E6"/>
    <w:rsid w:val="00124DCB"/>
    <w:rsid w:val="00124DD9"/>
    <w:rsid w:val="00124F8A"/>
    <w:rsid w:val="0012529A"/>
    <w:rsid w:val="0012530D"/>
    <w:rsid w:val="00125333"/>
    <w:rsid w:val="001253C0"/>
    <w:rsid w:val="001254F8"/>
    <w:rsid w:val="0012566D"/>
    <w:rsid w:val="00125B18"/>
    <w:rsid w:val="00125CED"/>
    <w:rsid w:val="001260DF"/>
    <w:rsid w:val="001260F5"/>
    <w:rsid w:val="001261ED"/>
    <w:rsid w:val="001262E5"/>
    <w:rsid w:val="00126358"/>
    <w:rsid w:val="001263A3"/>
    <w:rsid w:val="00126614"/>
    <w:rsid w:val="001268BA"/>
    <w:rsid w:val="00126C07"/>
    <w:rsid w:val="00126C0E"/>
    <w:rsid w:val="00126D6F"/>
    <w:rsid w:val="00126D85"/>
    <w:rsid w:val="00126E41"/>
    <w:rsid w:val="00126FE2"/>
    <w:rsid w:val="00127054"/>
    <w:rsid w:val="001275EA"/>
    <w:rsid w:val="001275FD"/>
    <w:rsid w:val="00127644"/>
    <w:rsid w:val="001277C1"/>
    <w:rsid w:val="00127A03"/>
    <w:rsid w:val="00127A34"/>
    <w:rsid w:val="00127CF5"/>
    <w:rsid w:val="00127E9D"/>
    <w:rsid w:val="00127EA6"/>
    <w:rsid w:val="00127F7D"/>
    <w:rsid w:val="00130018"/>
    <w:rsid w:val="001304D2"/>
    <w:rsid w:val="001306CF"/>
    <w:rsid w:val="00130A22"/>
    <w:rsid w:val="00130A26"/>
    <w:rsid w:val="00130BA7"/>
    <w:rsid w:val="00130CE4"/>
    <w:rsid w:val="00130F6C"/>
    <w:rsid w:val="001310CC"/>
    <w:rsid w:val="001312AD"/>
    <w:rsid w:val="00131458"/>
    <w:rsid w:val="0013168E"/>
    <w:rsid w:val="001317A3"/>
    <w:rsid w:val="00131DAB"/>
    <w:rsid w:val="00131E7A"/>
    <w:rsid w:val="0013211A"/>
    <w:rsid w:val="001321B3"/>
    <w:rsid w:val="001322F1"/>
    <w:rsid w:val="00132451"/>
    <w:rsid w:val="00132547"/>
    <w:rsid w:val="00132BB1"/>
    <w:rsid w:val="00132CEE"/>
    <w:rsid w:val="00132CFF"/>
    <w:rsid w:val="00132DD0"/>
    <w:rsid w:val="00132F5E"/>
    <w:rsid w:val="00133018"/>
    <w:rsid w:val="001331D6"/>
    <w:rsid w:val="00133422"/>
    <w:rsid w:val="001334B3"/>
    <w:rsid w:val="00133805"/>
    <w:rsid w:val="001338B7"/>
    <w:rsid w:val="00133961"/>
    <w:rsid w:val="00133ABD"/>
    <w:rsid w:val="00134206"/>
    <w:rsid w:val="0013420E"/>
    <w:rsid w:val="001342BB"/>
    <w:rsid w:val="001342F6"/>
    <w:rsid w:val="001345D7"/>
    <w:rsid w:val="00134832"/>
    <w:rsid w:val="00134846"/>
    <w:rsid w:val="00134876"/>
    <w:rsid w:val="00134947"/>
    <w:rsid w:val="00134A59"/>
    <w:rsid w:val="00134C01"/>
    <w:rsid w:val="00134CC2"/>
    <w:rsid w:val="00134E3E"/>
    <w:rsid w:val="00134E92"/>
    <w:rsid w:val="00134F2D"/>
    <w:rsid w:val="00134FEF"/>
    <w:rsid w:val="00135099"/>
    <w:rsid w:val="0013539D"/>
    <w:rsid w:val="0013540C"/>
    <w:rsid w:val="00135479"/>
    <w:rsid w:val="0013550A"/>
    <w:rsid w:val="00135571"/>
    <w:rsid w:val="001355F3"/>
    <w:rsid w:val="00135EE6"/>
    <w:rsid w:val="00136173"/>
    <w:rsid w:val="001365BE"/>
    <w:rsid w:val="001367FD"/>
    <w:rsid w:val="0013681A"/>
    <w:rsid w:val="00136A31"/>
    <w:rsid w:val="00136DC7"/>
    <w:rsid w:val="00136DF0"/>
    <w:rsid w:val="00136E2B"/>
    <w:rsid w:val="00136EBA"/>
    <w:rsid w:val="0013771B"/>
    <w:rsid w:val="00137B68"/>
    <w:rsid w:val="00137B84"/>
    <w:rsid w:val="00137CE4"/>
    <w:rsid w:val="00137F48"/>
    <w:rsid w:val="0014000B"/>
    <w:rsid w:val="001402C5"/>
    <w:rsid w:val="00140585"/>
    <w:rsid w:val="00140A99"/>
    <w:rsid w:val="00140AB4"/>
    <w:rsid w:val="00140ACD"/>
    <w:rsid w:val="00140B19"/>
    <w:rsid w:val="00140C81"/>
    <w:rsid w:val="00141470"/>
    <w:rsid w:val="00141612"/>
    <w:rsid w:val="00141729"/>
    <w:rsid w:val="00141AB5"/>
    <w:rsid w:val="00141ABF"/>
    <w:rsid w:val="00141C43"/>
    <w:rsid w:val="00141C58"/>
    <w:rsid w:val="00141C8C"/>
    <w:rsid w:val="00141D9F"/>
    <w:rsid w:val="00142210"/>
    <w:rsid w:val="00142382"/>
    <w:rsid w:val="00142422"/>
    <w:rsid w:val="00142436"/>
    <w:rsid w:val="00142470"/>
    <w:rsid w:val="001424A4"/>
    <w:rsid w:val="001429D1"/>
    <w:rsid w:val="001429D5"/>
    <w:rsid w:val="00142AA1"/>
    <w:rsid w:val="00142BD2"/>
    <w:rsid w:val="00143139"/>
    <w:rsid w:val="001432C0"/>
    <w:rsid w:val="00143350"/>
    <w:rsid w:val="001433FE"/>
    <w:rsid w:val="00143417"/>
    <w:rsid w:val="001436F8"/>
    <w:rsid w:val="00143736"/>
    <w:rsid w:val="0014378D"/>
    <w:rsid w:val="00143831"/>
    <w:rsid w:val="00143CD5"/>
    <w:rsid w:val="00143CEB"/>
    <w:rsid w:val="00143DB6"/>
    <w:rsid w:val="00143DD1"/>
    <w:rsid w:val="00143E11"/>
    <w:rsid w:val="00143F9F"/>
    <w:rsid w:val="001441DE"/>
    <w:rsid w:val="0014425C"/>
    <w:rsid w:val="00144330"/>
    <w:rsid w:val="0014453E"/>
    <w:rsid w:val="0014455F"/>
    <w:rsid w:val="00144628"/>
    <w:rsid w:val="001448BB"/>
    <w:rsid w:val="0014498E"/>
    <w:rsid w:val="00144A18"/>
    <w:rsid w:val="00144A87"/>
    <w:rsid w:val="00144AFB"/>
    <w:rsid w:val="00144B31"/>
    <w:rsid w:val="00144FCE"/>
    <w:rsid w:val="001450FF"/>
    <w:rsid w:val="00145155"/>
    <w:rsid w:val="001451FD"/>
    <w:rsid w:val="00145433"/>
    <w:rsid w:val="001454C2"/>
    <w:rsid w:val="00145739"/>
    <w:rsid w:val="00145742"/>
    <w:rsid w:val="00145A3F"/>
    <w:rsid w:val="00145A5A"/>
    <w:rsid w:val="00145D65"/>
    <w:rsid w:val="00145DF1"/>
    <w:rsid w:val="00145EFB"/>
    <w:rsid w:val="0014606F"/>
    <w:rsid w:val="00146098"/>
    <w:rsid w:val="00146106"/>
    <w:rsid w:val="001461C2"/>
    <w:rsid w:val="0014636A"/>
    <w:rsid w:val="00146BFE"/>
    <w:rsid w:val="00146CEC"/>
    <w:rsid w:val="00146D56"/>
    <w:rsid w:val="00147133"/>
    <w:rsid w:val="001472ED"/>
    <w:rsid w:val="001473BF"/>
    <w:rsid w:val="001473F7"/>
    <w:rsid w:val="00147410"/>
    <w:rsid w:val="0014749E"/>
    <w:rsid w:val="00147503"/>
    <w:rsid w:val="0014752F"/>
    <w:rsid w:val="00147923"/>
    <w:rsid w:val="00147AF9"/>
    <w:rsid w:val="00147B10"/>
    <w:rsid w:val="00147E83"/>
    <w:rsid w:val="00150030"/>
    <w:rsid w:val="00150696"/>
    <w:rsid w:val="00150836"/>
    <w:rsid w:val="001508D2"/>
    <w:rsid w:val="001509C0"/>
    <w:rsid w:val="00150B4F"/>
    <w:rsid w:val="00150D68"/>
    <w:rsid w:val="00150E1F"/>
    <w:rsid w:val="00150EEF"/>
    <w:rsid w:val="00151094"/>
    <w:rsid w:val="0015111D"/>
    <w:rsid w:val="00151181"/>
    <w:rsid w:val="0015126D"/>
    <w:rsid w:val="00151421"/>
    <w:rsid w:val="001517CD"/>
    <w:rsid w:val="001518C0"/>
    <w:rsid w:val="0015197B"/>
    <w:rsid w:val="001519D2"/>
    <w:rsid w:val="00151BFE"/>
    <w:rsid w:val="00151CB4"/>
    <w:rsid w:val="00151F2B"/>
    <w:rsid w:val="00152006"/>
    <w:rsid w:val="0015225F"/>
    <w:rsid w:val="001522C7"/>
    <w:rsid w:val="00152AA3"/>
    <w:rsid w:val="00152C8C"/>
    <w:rsid w:val="00152CCC"/>
    <w:rsid w:val="00152E10"/>
    <w:rsid w:val="00152F8B"/>
    <w:rsid w:val="00153313"/>
    <w:rsid w:val="00153509"/>
    <w:rsid w:val="001536C4"/>
    <w:rsid w:val="0015374C"/>
    <w:rsid w:val="001538F0"/>
    <w:rsid w:val="00153B69"/>
    <w:rsid w:val="00153D17"/>
    <w:rsid w:val="00153D91"/>
    <w:rsid w:val="00153F4D"/>
    <w:rsid w:val="0015401A"/>
    <w:rsid w:val="0015410C"/>
    <w:rsid w:val="00154129"/>
    <w:rsid w:val="00154172"/>
    <w:rsid w:val="00154244"/>
    <w:rsid w:val="00154264"/>
    <w:rsid w:val="00154647"/>
    <w:rsid w:val="00154813"/>
    <w:rsid w:val="00154B6A"/>
    <w:rsid w:val="00154B7F"/>
    <w:rsid w:val="00154ECA"/>
    <w:rsid w:val="00154F52"/>
    <w:rsid w:val="00154F6A"/>
    <w:rsid w:val="00155015"/>
    <w:rsid w:val="0015505C"/>
    <w:rsid w:val="00155184"/>
    <w:rsid w:val="00155233"/>
    <w:rsid w:val="00155234"/>
    <w:rsid w:val="00155405"/>
    <w:rsid w:val="001555EA"/>
    <w:rsid w:val="0015599C"/>
    <w:rsid w:val="00155C21"/>
    <w:rsid w:val="00155D1E"/>
    <w:rsid w:val="00155F4A"/>
    <w:rsid w:val="00156136"/>
    <w:rsid w:val="0015629B"/>
    <w:rsid w:val="0015658A"/>
    <w:rsid w:val="001565E3"/>
    <w:rsid w:val="00156618"/>
    <w:rsid w:val="00156832"/>
    <w:rsid w:val="001568A1"/>
    <w:rsid w:val="00156CBC"/>
    <w:rsid w:val="00156D12"/>
    <w:rsid w:val="00156FC0"/>
    <w:rsid w:val="0015703E"/>
    <w:rsid w:val="00157169"/>
    <w:rsid w:val="00157396"/>
    <w:rsid w:val="0015765B"/>
    <w:rsid w:val="00157DE0"/>
    <w:rsid w:val="001602CC"/>
    <w:rsid w:val="001605EA"/>
    <w:rsid w:val="001608C2"/>
    <w:rsid w:val="00160C7E"/>
    <w:rsid w:val="00160F8F"/>
    <w:rsid w:val="0016115A"/>
    <w:rsid w:val="001611C2"/>
    <w:rsid w:val="00161648"/>
    <w:rsid w:val="00161A47"/>
    <w:rsid w:val="00161A80"/>
    <w:rsid w:val="00161B0C"/>
    <w:rsid w:val="00161B14"/>
    <w:rsid w:val="00161BCD"/>
    <w:rsid w:val="00162030"/>
    <w:rsid w:val="0016211B"/>
    <w:rsid w:val="0016237C"/>
    <w:rsid w:val="001623F8"/>
    <w:rsid w:val="001624DC"/>
    <w:rsid w:val="0016255C"/>
    <w:rsid w:val="001625AC"/>
    <w:rsid w:val="00162960"/>
    <w:rsid w:val="001629D2"/>
    <w:rsid w:val="00162D16"/>
    <w:rsid w:val="00162ECD"/>
    <w:rsid w:val="00162F63"/>
    <w:rsid w:val="00163120"/>
    <w:rsid w:val="0016342D"/>
    <w:rsid w:val="0016361D"/>
    <w:rsid w:val="0016378C"/>
    <w:rsid w:val="001637B7"/>
    <w:rsid w:val="00163843"/>
    <w:rsid w:val="001639FA"/>
    <w:rsid w:val="00163AC8"/>
    <w:rsid w:val="00163B61"/>
    <w:rsid w:val="00163C3A"/>
    <w:rsid w:val="00163EA8"/>
    <w:rsid w:val="00163F95"/>
    <w:rsid w:val="00163FEB"/>
    <w:rsid w:val="0016426C"/>
    <w:rsid w:val="001643F0"/>
    <w:rsid w:val="001647A7"/>
    <w:rsid w:val="0016485F"/>
    <w:rsid w:val="0016497D"/>
    <w:rsid w:val="00165064"/>
    <w:rsid w:val="00165296"/>
    <w:rsid w:val="001654B1"/>
    <w:rsid w:val="00165618"/>
    <w:rsid w:val="001656E7"/>
    <w:rsid w:val="001656ED"/>
    <w:rsid w:val="00165A8D"/>
    <w:rsid w:val="00165AE5"/>
    <w:rsid w:val="00165E0A"/>
    <w:rsid w:val="00165E17"/>
    <w:rsid w:val="00165F70"/>
    <w:rsid w:val="0016605F"/>
    <w:rsid w:val="001660D4"/>
    <w:rsid w:val="00166158"/>
    <w:rsid w:val="001667C2"/>
    <w:rsid w:val="00166911"/>
    <w:rsid w:val="0016699F"/>
    <w:rsid w:val="001669A0"/>
    <w:rsid w:val="00166AA9"/>
    <w:rsid w:val="00166AF1"/>
    <w:rsid w:val="00166B81"/>
    <w:rsid w:val="00166CC8"/>
    <w:rsid w:val="00166F5A"/>
    <w:rsid w:val="00167004"/>
    <w:rsid w:val="0016708D"/>
    <w:rsid w:val="00167411"/>
    <w:rsid w:val="001675F0"/>
    <w:rsid w:val="00167800"/>
    <w:rsid w:val="00167831"/>
    <w:rsid w:val="0016799D"/>
    <w:rsid w:val="001700FE"/>
    <w:rsid w:val="001702EC"/>
    <w:rsid w:val="0017059A"/>
    <w:rsid w:val="00170661"/>
    <w:rsid w:val="00170864"/>
    <w:rsid w:val="00170A48"/>
    <w:rsid w:val="00170E6D"/>
    <w:rsid w:val="00170F83"/>
    <w:rsid w:val="00170FBC"/>
    <w:rsid w:val="001711A9"/>
    <w:rsid w:val="0017127F"/>
    <w:rsid w:val="0017150F"/>
    <w:rsid w:val="001715EC"/>
    <w:rsid w:val="00171ABD"/>
    <w:rsid w:val="00171ABE"/>
    <w:rsid w:val="00171B42"/>
    <w:rsid w:val="00171E9C"/>
    <w:rsid w:val="00171EA9"/>
    <w:rsid w:val="00171FD0"/>
    <w:rsid w:val="0017219B"/>
    <w:rsid w:val="0017285A"/>
    <w:rsid w:val="001729F8"/>
    <w:rsid w:val="00172AF6"/>
    <w:rsid w:val="00172DF9"/>
    <w:rsid w:val="00172F8B"/>
    <w:rsid w:val="0017306D"/>
    <w:rsid w:val="001730A9"/>
    <w:rsid w:val="00173123"/>
    <w:rsid w:val="001731CD"/>
    <w:rsid w:val="00173759"/>
    <w:rsid w:val="00173862"/>
    <w:rsid w:val="001738AE"/>
    <w:rsid w:val="001739D6"/>
    <w:rsid w:val="00173DC2"/>
    <w:rsid w:val="00173E22"/>
    <w:rsid w:val="001740A6"/>
    <w:rsid w:val="00174150"/>
    <w:rsid w:val="0017421D"/>
    <w:rsid w:val="001742CF"/>
    <w:rsid w:val="001745A4"/>
    <w:rsid w:val="0017467B"/>
    <w:rsid w:val="00174C3E"/>
    <w:rsid w:val="00175358"/>
    <w:rsid w:val="001754CD"/>
    <w:rsid w:val="00175518"/>
    <w:rsid w:val="00175699"/>
    <w:rsid w:val="00175723"/>
    <w:rsid w:val="0017580F"/>
    <w:rsid w:val="00175A0D"/>
    <w:rsid w:val="00175CDB"/>
    <w:rsid w:val="00175D2E"/>
    <w:rsid w:val="00175E77"/>
    <w:rsid w:val="00175FFE"/>
    <w:rsid w:val="00176055"/>
    <w:rsid w:val="0017634C"/>
    <w:rsid w:val="001765A8"/>
    <w:rsid w:val="0017682B"/>
    <w:rsid w:val="00176CEE"/>
    <w:rsid w:val="00176D0D"/>
    <w:rsid w:val="00176D34"/>
    <w:rsid w:val="00176D93"/>
    <w:rsid w:val="00176E9E"/>
    <w:rsid w:val="00176ECD"/>
    <w:rsid w:val="0017738C"/>
    <w:rsid w:val="00177865"/>
    <w:rsid w:val="001779C0"/>
    <w:rsid w:val="001779E4"/>
    <w:rsid w:val="00177A7F"/>
    <w:rsid w:val="00177A8B"/>
    <w:rsid w:val="00177EEE"/>
    <w:rsid w:val="00177FD3"/>
    <w:rsid w:val="00180049"/>
    <w:rsid w:val="001800AA"/>
    <w:rsid w:val="001801F8"/>
    <w:rsid w:val="00180330"/>
    <w:rsid w:val="001805CE"/>
    <w:rsid w:val="00180A10"/>
    <w:rsid w:val="00180A47"/>
    <w:rsid w:val="0018116A"/>
    <w:rsid w:val="001811C2"/>
    <w:rsid w:val="0018121C"/>
    <w:rsid w:val="00181295"/>
    <w:rsid w:val="001812FE"/>
    <w:rsid w:val="0018187B"/>
    <w:rsid w:val="001818B7"/>
    <w:rsid w:val="00181B4A"/>
    <w:rsid w:val="00181B4E"/>
    <w:rsid w:val="00181CC2"/>
    <w:rsid w:val="00181D38"/>
    <w:rsid w:val="00181DC6"/>
    <w:rsid w:val="00181DC8"/>
    <w:rsid w:val="00181EB3"/>
    <w:rsid w:val="00181F41"/>
    <w:rsid w:val="0018208E"/>
    <w:rsid w:val="001823DB"/>
    <w:rsid w:val="0018269E"/>
    <w:rsid w:val="00182925"/>
    <w:rsid w:val="00182964"/>
    <w:rsid w:val="00182BDB"/>
    <w:rsid w:val="00182F78"/>
    <w:rsid w:val="0018311A"/>
    <w:rsid w:val="0018334F"/>
    <w:rsid w:val="00183548"/>
    <w:rsid w:val="0018361C"/>
    <w:rsid w:val="001836F1"/>
    <w:rsid w:val="00183BE9"/>
    <w:rsid w:val="00183D81"/>
    <w:rsid w:val="00184773"/>
    <w:rsid w:val="001847ED"/>
    <w:rsid w:val="0018480A"/>
    <w:rsid w:val="001849BC"/>
    <w:rsid w:val="00184CFC"/>
    <w:rsid w:val="00184EBD"/>
    <w:rsid w:val="00185089"/>
    <w:rsid w:val="001851AA"/>
    <w:rsid w:val="001854BB"/>
    <w:rsid w:val="00185B1E"/>
    <w:rsid w:val="001861A2"/>
    <w:rsid w:val="00186310"/>
    <w:rsid w:val="00186DD8"/>
    <w:rsid w:val="00186E46"/>
    <w:rsid w:val="00186E49"/>
    <w:rsid w:val="00186E72"/>
    <w:rsid w:val="00186ECB"/>
    <w:rsid w:val="00186EDE"/>
    <w:rsid w:val="001874E4"/>
    <w:rsid w:val="001875AD"/>
    <w:rsid w:val="001875ED"/>
    <w:rsid w:val="00187633"/>
    <w:rsid w:val="00187DDB"/>
    <w:rsid w:val="00187E37"/>
    <w:rsid w:val="00187F64"/>
    <w:rsid w:val="00187F8C"/>
    <w:rsid w:val="001902B2"/>
    <w:rsid w:val="00190335"/>
    <w:rsid w:val="00190808"/>
    <w:rsid w:val="0019082B"/>
    <w:rsid w:val="00191305"/>
    <w:rsid w:val="00191731"/>
    <w:rsid w:val="00191765"/>
    <w:rsid w:val="00191946"/>
    <w:rsid w:val="001920A8"/>
    <w:rsid w:val="001922BC"/>
    <w:rsid w:val="001925BA"/>
    <w:rsid w:val="001925CA"/>
    <w:rsid w:val="0019278B"/>
    <w:rsid w:val="001927A9"/>
    <w:rsid w:val="00192818"/>
    <w:rsid w:val="00192B82"/>
    <w:rsid w:val="00192C16"/>
    <w:rsid w:val="00192D75"/>
    <w:rsid w:val="00192E93"/>
    <w:rsid w:val="001931A1"/>
    <w:rsid w:val="001931ED"/>
    <w:rsid w:val="0019329E"/>
    <w:rsid w:val="00193533"/>
    <w:rsid w:val="0019353C"/>
    <w:rsid w:val="00193553"/>
    <w:rsid w:val="00193916"/>
    <w:rsid w:val="00193A20"/>
    <w:rsid w:val="00193CE8"/>
    <w:rsid w:val="00193E10"/>
    <w:rsid w:val="00193EE6"/>
    <w:rsid w:val="00193F98"/>
    <w:rsid w:val="0019429A"/>
    <w:rsid w:val="0019436A"/>
    <w:rsid w:val="001944A5"/>
    <w:rsid w:val="001947B6"/>
    <w:rsid w:val="00194C56"/>
    <w:rsid w:val="00194EED"/>
    <w:rsid w:val="00195248"/>
    <w:rsid w:val="00195312"/>
    <w:rsid w:val="00195359"/>
    <w:rsid w:val="00195438"/>
    <w:rsid w:val="00195491"/>
    <w:rsid w:val="001956C3"/>
    <w:rsid w:val="0019570D"/>
    <w:rsid w:val="001957EB"/>
    <w:rsid w:val="00195AE2"/>
    <w:rsid w:val="00195B11"/>
    <w:rsid w:val="00195B30"/>
    <w:rsid w:val="00195B4B"/>
    <w:rsid w:val="00195C21"/>
    <w:rsid w:val="00195EC2"/>
    <w:rsid w:val="001960A9"/>
    <w:rsid w:val="0019625C"/>
    <w:rsid w:val="001962C4"/>
    <w:rsid w:val="001962D5"/>
    <w:rsid w:val="00196301"/>
    <w:rsid w:val="00196306"/>
    <w:rsid w:val="00196331"/>
    <w:rsid w:val="001964B3"/>
    <w:rsid w:val="001965B3"/>
    <w:rsid w:val="00196812"/>
    <w:rsid w:val="00196995"/>
    <w:rsid w:val="001969B6"/>
    <w:rsid w:val="00196B3B"/>
    <w:rsid w:val="00196C85"/>
    <w:rsid w:val="00196EB3"/>
    <w:rsid w:val="00197281"/>
    <w:rsid w:val="0019733D"/>
    <w:rsid w:val="00197397"/>
    <w:rsid w:val="001973A6"/>
    <w:rsid w:val="00197582"/>
    <w:rsid w:val="00197832"/>
    <w:rsid w:val="00197DFA"/>
    <w:rsid w:val="00197ED2"/>
    <w:rsid w:val="001A008A"/>
    <w:rsid w:val="001A03EF"/>
    <w:rsid w:val="001A065B"/>
    <w:rsid w:val="001A06F2"/>
    <w:rsid w:val="001A09D1"/>
    <w:rsid w:val="001A0AB0"/>
    <w:rsid w:val="001A0B41"/>
    <w:rsid w:val="001A0BE5"/>
    <w:rsid w:val="001A0DA5"/>
    <w:rsid w:val="001A1004"/>
    <w:rsid w:val="001A1078"/>
    <w:rsid w:val="001A10CE"/>
    <w:rsid w:val="001A169C"/>
    <w:rsid w:val="001A18DC"/>
    <w:rsid w:val="001A1A41"/>
    <w:rsid w:val="001A1E54"/>
    <w:rsid w:val="001A1E66"/>
    <w:rsid w:val="001A1EB5"/>
    <w:rsid w:val="001A23C8"/>
    <w:rsid w:val="001A24B7"/>
    <w:rsid w:val="001A28A9"/>
    <w:rsid w:val="001A2A47"/>
    <w:rsid w:val="001A2BA1"/>
    <w:rsid w:val="001A2DE4"/>
    <w:rsid w:val="001A2E73"/>
    <w:rsid w:val="001A30F4"/>
    <w:rsid w:val="001A35EC"/>
    <w:rsid w:val="001A370A"/>
    <w:rsid w:val="001A3C04"/>
    <w:rsid w:val="001A3C6A"/>
    <w:rsid w:val="001A3DDA"/>
    <w:rsid w:val="001A41B2"/>
    <w:rsid w:val="001A41E0"/>
    <w:rsid w:val="001A4725"/>
    <w:rsid w:val="001A4726"/>
    <w:rsid w:val="001A488C"/>
    <w:rsid w:val="001A4A39"/>
    <w:rsid w:val="001A4DF0"/>
    <w:rsid w:val="001A4E09"/>
    <w:rsid w:val="001A4E15"/>
    <w:rsid w:val="001A504B"/>
    <w:rsid w:val="001A5260"/>
    <w:rsid w:val="001A5266"/>
    <w:rsid w:val="001A54CC"/>
    <w:rsid w:val="001A551C"/>
    <w:rsid w:val="001A556A"/>
    <w:rsid w:val="001A55C4"/>
    <w:rsid w:val="001A5709"/>
    <w:rsid w:val="001A572D"/>
    <w:rsid w:val="001A575B"/>
    <w:rsid w:val="001A58D7"/>
    <w:rsid w:val="001A5A30"/>
    <w:rsid w:val="001A5D66"/>
    <w:rsid w:val="001A5E3D"/>
    <w:rsid w:val="001A5EDE"/>
    <w:rsid w:val="001A613B"/>
    <w:rsid w:val="001A64E9"/>
    <w:rsid w:val="001A66F9"/>
    <w:rsid w:val="001A6737"/>
    <w:rsid w:val="001A6ABC"/>
    <w:rsid w:val="001A6C85"/>
    <w:rsid w:val="001A6D9D"/>
    <w:rsid w:val="001A6F4C"/>
    <w:rsid w:val="001A725F"/>
    <w:rsid w:val="001A72AE"/>
    <w:rsid w:val="001A784A"/>
    <w:rsid w:val="001A7855"/>
    <w:rsid w:val="001A7960"/>
    <w:rsid w:val="001A7B77"/>
    <w:rsid w:val="001A7C1F"/>
    <w:rsid w:val="001A7D27"/>
    <w:rsid w:val="001A7D2D"/>
    <w:rsid w:val="001A7DA8"/>
    <w:rsid w:val="001A7DD2"/>
    <w:rsid w:val="001A7FB5"/>
    <w:rsid w:val="001B0066"/>
    <w:rsid w:val="001B00E2"/>
    <w:rsid w:val="001B022F"/>
    <w:rsid w:val="001B03E1"/>
    <w:rsid w:val="001B0747"/>
    <w:rsid w:val="001B0938"/>
    <w:rsid w:val="001B0BDF"/>
    <w:rsid w:val="001B0C6F"/>
    <w:rsid w:val="001B0F15"/>
    <w:rsid w:val="001B125D"/>
    <w:rsid w:val="001B13FE"/>
    <w:rsid w:val="001B1451"/>
    <w:rsid w:val="001B15B6"/>
    <w:rsid w:val="001B196B"/>
    <w:rsid w:val="001B1A5B"/>
    <w:rsid w:val="001B1C37"/>
    <w:rsid w:val="001B1DD5"/>
    <w:rsid w:val="001B1E8E"/>
    <w:rsid w:val="001B1EF6"/>
    <w:rsid w:val="001B1F28"/>
    <w:rsid w:val="001B20BE"/>
    <w:rsid w:val="001B2395"/>
    <w:rsid w:val="001B24C3"/>
    <w:rsid w:val="001B261B"/>
    <w:rsid w:val="001B2662"/>
    <w:rsid w:val="001B2679"/>
    <w:rsid w:val="001B26DD"/>
    <w:rsid w:val="001B273C"/>
    <w:rsid w:val="001B27BC"/>
    <w:rsid w:val="001B2CDC"/>
    <w:rsid w:val="001B2E81"/>
    <w:rsid w:val="001B325E"/>
    <w:rsid w:val="001B332C"/>
    <w:rsid w:val="001B3468"/>
    <w:rsid w:val="001B35CB"/>
    <w:rsid w:val="001B369D"/>
    <w:rsid w:val="001B3AC3"/>
    <w:rsid w:val="001B3C90"/>
    <w:rsid w:val="001B3EFD"/>
    <w:rsid w:val="001B4311"/>
    <w:rsid w:val="001B43BE"/>
    <w:rsid w:val="001B44AD"/>
    <w:rsid w:val="001B44DE"/>
    <w:rsid w:val="001B4622"/>
    <w:rsid w:val="001B477F"/>
    <w:rsid w:val="001B4A21"/>
    <w:rsid w:val="001B4BD2"/>
    <w:rsid w:val="001B4C37"/>
    <w:rsid w:val="001B4FE9"/>
    <w:rsid w:val="001B53D2"/>
    <w:rsid w:val="001B54A7"/>
    <w:rsid w:val="001B56AF"/>
    <w:rsid w:val="001B57D4"/>
    <w:rsid w:val="001B58A8"/>
    <w:rsid w:val="001B590E"/>
    <w:rsid w:val="001B5A3C"/>
    <w:rsid w:val="001B5ADD"/>
    <w:rsid w:val="001B5D62"/>
    <w:rsid w:val="001B5DF0"/>
    <w:rsid w:val="001B5E2D"/>
    <w:rsid w:val="001B5E72"/>
    <w:rsid w:val="001B5F0F"/>
    <w:rsid w:val="001B5F68"/>
    <w:rsid w:val="001B620A"/>
    <w:rsid w:val="001B62CD"/>
    <w:rsid w:val="001B65B3"/>
    <w:rsid w:val="001B662D"/>
    <w:rsid w:val="001B6E1F"/>
    <w:rsid w:val="001B6E69"/>
    <w:rsid w:val="001B6EE5"/>
    <w:rsid w:val="001B733B"/>
    <w:rsid w:val="001B75B7"/>
    <w:rsid w:val="001B75CE"/>
    <w:rsid w:val="001B7626"/>
    <w:rsid w:val="001B79BB"/>
    <w:rsid w:val="001B79C3"/>
    <w:rsid w:val="001B7D20"/>
    <w:rsid w:val="001B7F34"/>
    <w:rsid w:val="001C00C4"/>
    <w:rsid w:val="001C019D"/>
    <w:rsid w:val="001C035D"/>
    <w:rsid w:val="001C0394"/>
    <w:rsid w:val="001C043D"/>
    <w:rsid w:val="001C0458"/>
    <w:rsid w:val="001C0C3E"/>
    <w:rsid w:val="001C0D38"/>
    <w:rsid w:val="001C0F98"/>
    <w:rsid w:val="001C10B9"/>
    <w:rsid w:val="001C10DA"/>
    <w:rsid w:val="001C1145"/>
    <w:rsid w:val="001C1508"/>
    <w:rsid w:val="001C156A"/>
    <w:rsid w:val="001C1613"/>
    <w:rsid w:val="001C162A"/>
    <w:rsid w:val="001C177A"/>
    <w:rsid w:val="001C1C34"/>
    <w:rsid w:val="001C1C54"/>
    <w:rsid w:val="001C1D46"/>
    <w:rsid w:val="001C1FB0"/>
    <w:rsid w:val="001C2055"/>
    <w:rsid w:val="001C2382"/>
    <w:rsid w:val="001C24B6"/>
    <w:rsid w:val="001C251E"/>
    <w:rsid w:val="001C26D7"/>
    <w:rsid w:val="001C288B"/>
    <w:rsid w:val="001C288F"/>
    <w:rsid w:val="001C2919"/>
    <w:rsid w:val="001C2962"/>
    <w:rsid w:val="001C2A26"/>
    <w:rsid w:val="001C2A61"/>
    <w:rsid w:val="001C2C14"/>
    <w:rsid w:val="001C2C3F"/>
    <w:rsid w:val="001C2F81"/>
    <w:rsid w:val="001C2FAF"/>
    <w:rsid w:val="001C304F"/>
    <w:rsid w:val="001C306A"/>
    <w:rsid w:val="001C3596"/>
    <w:rsid w:val="001C397B"/>
    <w:rsid w:val="001C3C4D"/>
    <w:rsid w:val="001C3D0F"/>
    <w:rsid w:val="001C3DB9"/>
    <w:rsid w:val="001C3DD1"/>
    <w:rsid w:val="001C3E36"/>
    <w:rsid w:val="001C3E95"/>
    <w:rsid w:val="001C3ECB"/>
    <w:rsid w:val="001C40C2"/>
    <w:rsid w:val="001C40F9"/>
    <w:rsid w:val="001C4498"/>
    <w:rsid w:val="001C467D"/>
    <w:rsid w:val="001C484B"/>
    <w:rsid w:val="001C48F9"/>
    <w:rsid w:val="001C4F38"/>
    <w:rsid w:val="001C50D9"/>
    <w:rsid w:val="001C510B"/>
    <w:rsid w:val="001C510F"/>
    <w:rsid w:val="001C51DC"/>
    <w:rsid w:val="001C541C"/>
    <w:rsid w:val="001C55E9"/>
    <w:rsid w:val="001C567D"/>
    <w:rsid w:val="001C5AF9"/>
    <w:rsid w:val="001C5B0F"/>
    <w:rsid w:val="001C5D73"/>
    <w:rsid w:val="001C5DE4"/>
    <w:rsid w:val="001C5F8E"/>
    <w:rsid w:val="001C5FCA"/>
    <w:rsid w:val="001C60D0"/>
    <w:rsid w:val="001C6383"/>
    <w:rsid w:val="001C6600"/>
    <w:rsid w:val="001C660F"/>
    <w:rsid w:val="001C678D"/>
    <w:rsid w:val="001C6827"/>
    <w:rsid w:val="001C6900"/>
    <w:rsid w:val="001C6C25"/>
    <w:rsid w:val="001C6C9B"/>
    <w:rsid w:val="001C6D09"/>
    <w:rsid w:val="001C6DE3"/>
    <w:rsid w:val="001C6FE5"/>
    <w:rsid w:val="001C703D"/>
    <w:rsid w:val="001C71ED"/>
    <w:rsid w:val="001C7242"/>
    <w:rsid w:val="001C7392"/>
    <w:rsid w:val="001C73FD"/>
    <w:rsid w:val="001C764C"/>
    <w:rsid w:val="001C78CF"/>
    <w:rsid w:val="001C7A46"/>
    <w:rsid w:val="001C7B84"/>
    <w:rsid w:val="001D004F"/>
    <w:rsid w:val="001D0489"/>
    <w:rsid w:val="001D0A61"/>
    <w:rsid w:val="001D0AA8"/>
    <w:rsid w:val="001D0CAF"/>
    <w:rsid w:val="001D0E1B"/>
    <w:rsid w:val="001D0E65"/>
    <w:rsid w:val="001D17D6"/>
    <w:rsid w:val="001D180B"/>
    <w:rsid w:val="001D1B60"/>
    <w:rsid w:val="001D20B8"/>
    <w:rsid w:val="001D22C7"/>
    <w:rsid w:val="001D258A"/>
    <w:rsid w:val="001D2630"/>
    <w:rsid w:val="001D27F1"/>
    <w:rsid w:val="001D296D"/>
    <w:rsid w:val="001D29D0"/>
    <w:rsid w:val="001D2A6F"/>
    <w:rsid w:val="001D328E"/>
    <w:rsid w:val="001D3615"/>
    <w:rsid w:val="001D3ABD"/>
    <w:rsid w:val="001D3B82"/>
    <w:rsid w:val="001D3D8E"/>
    <w:rsid w:val="001D3F26"/>
    <w:rsid w:val="001D4084"/>
    <w:rsid w:val="001D412E"/>
    <w:rsid w:val="001D450B"/>
    <w:rsid w:val="001D45A8"/>
    <w:rsid w:val="001D4A5B"/>
    <w:rsid w:val="001D4A5C"/>
    <w:rsid w:val="001D4AEE"/>
    <w:rsid w:val="001D4CFD"/>
    <w:rsid w:val="001D4EE9"/>
    <w:rsid w:val="001D50A0"/>
    <w:rsid w:val="001D51B6"/>
    <w:rsid w:val="001D5374"/>
    <w:rsid w:val="001D5693"/>
    <w:rsid w:val="001D5B4F"/>
    <w:rsid w:val="001D5D88"/>
    <w:rsid w:val="001D6735"/>
    <w:rsid w:val="001D6814"/>
    <w:rsid w:val="001D6B5E"/>
    <w:rsid w:val="001D7164"/>
    <w:rsid w:val="001D7470"/>
    <w:rsid w:val="001D7492"/>
    <w:rsid w:val="001D74BF"/>
    <w:rsid w:val="001D7539"/>
    <w:rsid w:val="001D7706"/>
    <w:rsid w:val="001D7973"/>
    <w:rsid w:val="001D7DA4"/>
    <w:rsid w:val="001E00D3"/>
    <w:rsid w:val="001E0594"/>
    <w:rsid w:val="001E0643"/>
    <w:rsid w:val="001E0909"/>
    <w:rsid w:val="001E093D"/>
    <w:rsid w:val="001E0AB6"/>
    <w:rsid w:val="001E0C82"/>
    <w:rsid w:val="001E1153"/>
    <w:rsid w:val="001E13B0"/>
    <w:rsid w:val="001E1703"/>
    <w:rsid w:val="001E1897"/>
    <w:rsid w:val="001E1B2C"/>
    <w:rsid w:val="001E1B32"/>
    <w:rsid w:val="001E1B7B"/>
    <w:rsid w:val="001E2751"/>
    <w:rsid w:val="001E28D8"/>
    <w:rsid w:val="001E2B73"/>
    <w:rsid w:val="001E2C6E"/>
    <w:rsid w:val="001E2D75"/>
    <w:rsid w:val="001E2E14"/>
    <w:rsid w:val="001E2E77"/>
    <w:rsid w:val="001E2FA9"/>
    <w:rsid w:val="001E3096"/>
    <w:rsid w:val="001E31A3"/>
    <w:rsid w:val="001E31F3"/>
    <w:rsid w:val="001E3730"/>
    <w:rsid w:val="001E37FA"/>
    <w:rsid w:val="001E38F9"/>
    <w:rsid w:val="001E39F2"/>
    <w:rsid w:val="001E3BC2"/>
    <w:rsid w:val="001E3D3F"/>
    <w:rsid w:val="001E3F29"/>
    <w:rsid w:val="001E42D2"/>
    <w:rsid w:val="001E4347"/>
    <w:rsid w:val="001E456C"/>
    <w:rsid w:val="001E4576"/>
    <w:rsid w:val="001E473B"/>
    <w:rsid w:val="001E4955"/>
    <w:rsid w:val="001E4B4A"/>
    <w:rsid w:val="001E4F24"/>
    <w:rsid w:val="001E5070"/>
    <w:rsid w:val="001E5072"/>
    <w:rsid w:val="001E527C"/>
    <w:rsid w:val="001E552E"/>
    <w:rsid w:val="001E575F"/>
    <w:rsid w:val="001E5A54"/>
    <w:rsid w:val="001E5A62"/>
    <w:rsid w:val="001E5ABC"/>
    <w:rsid w:val="001E5CB1"/>
    <w:rsid w:val="001E5DBA"/>
    <w:rsid w:val="001E605A"/>
    <w:rsid w:val="001E63F0"/>
    <w:rsid w:val="001E64A6"/>
    <w:rsid w:val="001E6632"/>
    <w:rsid w:val="001E6C05"/>
    <w:rsid w:val="001E6F1A"/>
    <w:rsid w:val="001E713A"/>
    <w:rsid w:val="001E722D"/>
    <w:rsid w:val="001E784C"/>
    <w:rsid w:val="001E7B36"/>
    <w:rsid w:val="001E7DFF"/>
    <w:rsid w:val="001F0033"/>
    <w:rsid w:val="001F021F"/>
    <w:rsid w:val="001F03CE"/>
    <w:rsid w:val="001F06EF"/>
    <w:rsid w:val="001F0B25"/>
    <w:rsid w:val="001F0C18"/>
    <w:rsid w:val="001F0C3D"/>
    <w:rsid w:val="001F0D95"/>
    <w:rsid w:val="001F0E2F"/>
    <w:rsid w:val="001F0EEF"/>
    <w:rsid w:val="001F0F44"/>
    <w:rsid w:val="001F1B41"/>
    <w:rsid w:val="001F1B6F"/>
    <w:rsid w:val="001F1D32"/>
    <w:rsid w:val="001F1DF1"/>
    <w:rsid w:val="001F207F"/>
    <w:rsid w:val="001F235F"/>
    <w:rsid w:val="001F2386"/>
    <w:rsid w:val="001F2779"/>
    <w:rsid w:val="001F2798"/>
    <w:rsid w:val="001F289F"/>
    <w:rsid w:val="001F28B0"/>
    <w:rsid w:val="001F2B0C"/>
    <w:rsid w:val="001F2BE2"/>
    <w:rsid w:val="001F2D33"/>
    <w:rsid w:val="001F30DF"/>
    <w:rsid w:val="001F3101"/>
    <w:rsid w:val="001F315D"/>
    <w:rsid w:val="001F31E4"/>
    <w:rsid w:val="001F320B"/>
    <w:rsid w:val="001F325C"/>
    <w:rsid w:val="001F34B1"/>
    <w:rsid w:val="001F3593"/>
    <w:rsid w:val="001F3657"/>
    <w:rsid w:val="001F384D"/>
    <w:rsid w:val="001F3974"/>
    <w:rsid w:val="001F39DB"/>
    <w:rsid w:val="001F42F2"/>
    <w:rsid w:val="001F455B"/>
    <w:rsid w:val="001F47EB"/>
    <w:rsid w:val="001F4C07"/>
    <w:rsid w:val="001F4E6B"/>
    <w:rsid w:val="001F4F32"/>
    <w:rsid w:val="001F53A8"/>
    <w:rsid w:val="001F546A"/>
    <w:rsid w:val="001F548F"/>
    <w:rsid w:val="001F5889"/>
    <w:rsid w:val="001F5D50"/>
    <w:rsid w:val="001F609D"/>
    <w:rsid w:val="001F609E"/>
    <w:rsid w:val="001F61CA"/>
    <w:rsid w:val="001F6268"/>
    <w:rsid w:val="001F633E"/>
    <w:rsid w:val="001F63C0"/>
    <w:rsid w:val="001F642A"/>
    <w:rsid w:val="001F64E7"/>
    <w:rsid w:val="001F6645"/>
    <w:rsid w:val="001F666F"/>
    <w:rsid w:val="001F6880"/>
    <w:rsid w:val="001F68C9"/>
    <w:rsid w:val="001F696E"/>
    <w:rsid w:val="001F6B5D"/>
    <w:rsid w:val="001F6FBF"/>
    <w:rsid w:val="001F7078"/>
    <w:rsid w:val="001F711A"/>
    <w:rsid w:val="001F7122"/>
    <w:rsid w:val="001F74EC"/>
    <w:rsid w:val="001F783B"/>
    <w:rsid w:val="001F7850"/>
    <w:rsid w:val="001F787B"/>
    <w:rsid w:val="001F7A54"/>
    <w:rsid w:val="001F7CEA"/>
    <w:rsid w:val="001F7F59"/>
    <w:rsid w:val="00200205"/>
    <w:rsid w:val="00200274"/>
    <w:rsid w:val="00200354"/>
    <w:rsid w:val="002006E4"/>
    <w:rsid w:val="0020078D"/>
    <w:rsid w:val="00200A7D"/>
    <w:rsid w:val="00200B10"/>
    <w:rsid w:val="00200D3B"/>
    <w:rsid w:val="00200FEF"/>
    <w:rsid w:val="00201241"/>
    <w:rsid w:val="00201314"/>
    <w:rsid w:val="00201380"/>
    <w:rsid w:val="0020153E"/>
    <w:rsid w:val="0020168E"/>
    <w:rsid w:val="00201876"/>
    <w:rsid w:val="002018A3"/>
    <w:rsid w:val="00202342"/>
    <w:rsid w:val="002024DC"/>
    <w:rsid w:val="00202518"/>
    <w:rsid w:val="0020277B"/>
    <w:rsid w:val="00202799"/>
    <w:rsid w:val="002027DD"/>
    <w:rsid w:val="002027EB"/>
    <w:rsid w:val="002032E3"/>
    <w:rsid w:val="00203359"/>
    <w:rsid w:val="002035F1"/>
    <w:rsid w:val="00203738"/>
    <w:rsid w:val="00203867"/>
    <w:rsid w:val="002038C1"/>
    <w:rsid w:val="002038F8"/>
    <w:rsid w:val="00203B7B"/>
    <w:rsid w:val="00203B9E"/>
    <w:rsid w:val="00203DE3"/>
    <w:rsid w:val="00203E09"/>
    <w:rsid w:val="00203EFE"/>
    <w:rsid w:val="0020412C"/>
    <w:rsid w:val="0020450A"/>
    <w:rsid w:val="00204656"/>
    <w:rsid w:val="00204854"/>
    <w:rsid w:val="002049DA"/>
    <w:rsid w:val="00204BDC"/>
    <w:rsid w:val="00204CF3"/>
    <w:rsid w:val="00204DF5"/>
    <w:rsid w:val="00204E7F"/>
    <w:rsid w:val="00205016"/>
    <w:rsid w:val="0020517E"/>
    <w:rsid w:val="00205331"/>
    <w:rsid w:val="0020533B"/>
    <w:rsid w:val="00205485"/>
    <w:rsid w:val="0020554D"/>
    <w:rsid w:val="00205829"/>
    <w:rsid w:val="0020591F"/>
    <w:rsid w:val="00205BA2"/>
    <w:rsid w:val="00205D8F"/>
    <w:rsid w:val="00205E2D"/>
    <w:rsid w:val="00205FCA"/>
    <w:rsid w:val="00205FE0"/>
    <w:rsid w:val="00206118"/>
    <w:rsid w:val="00206145"/>
    <w:rsid w:val="002064A0"/>
    <w:rsid w:val="002068F9"/>
    <w:rsid w:val="00206C7F"/>
    <w:rsid w:val="00206C94"/>
    <w:rsid w:val="00206DDD"/>
    <w:rsid w:val="00207655"/>
    <w:rsid w:val="00207684"/>
    <w:rsid w:val="00207692"/>
    <w:rsid w:val="00207B70"/>
    <w:rsid w:val="0021009D"/>
    <w:rsid w:val="002103FD"/>
    <w:rsid w:val="0021042F"/>
    <w:rsid w:val="00210624"/>
    <w:rsid w:val="002107A4"/>
    <w:rsid w:val="0021086D"/>
    <w:rsid w:val="002112D5"/>
    <w:rsid w:val="00211350"/>
    <w:rsid w:val="00211418"/>
    <w:rsid w:val="00211AF1"/>
    <w:rsid w:val="00211AF5"/>
    <w:rsid w:val="00211BBF"/>
    <w:rsid w:val="00211E68"/>
    <w:rsid w:val="00212019"/>
    <w:rsid w:val="002120B7"/>
    <w:rsid w:val="0021214E"/>
    <w:rsid w:val="00212240"/>
    <w:rsid w:val="0021296E"/>
    <w:rsid w:val="00212A59"/>
    <w:rsid w:val="00212B9F"/>
    <w:rsid w:val="00212BDE"/>
    <w:rsid w:val="00212BE6"/>
    <w:rsid w:val="00212CB0"/>
    <w:rsid w:val="00212E15"/>
    <w:rsid w:val="0021318C"/>
    <w:rsid w:val="002131CA"/>
    <w:rsid w:val="00213887"/>
    <w:rsid w:val="002139AD"/>
    <w:rsid w:val="00213A92"/>
    <w:rsid w:val="00213DAD"/>
    <w:rsid w:val="00213EE8"/>
    <w:rsid w:val="00213F87"/>
    <w:rsid w:val="002142BF"/>
    <w:rsid w:val="00214474"/>
    <w:rsid w:val="002144B7"/>
    <w:rsid w:val="0021469B"/>
    <w:rsid w:val="00214C92"/>
    <w:rsid w:val="00214D6C"/>
    <w:rsid w:val="00214EE5"/>
    <w:rsid w:val="00214F4B"/>
    <w:rsid w:val="002151E3"/>
    <w:rsid w:val="0021522D"/>
    <w:rsid w:val="00215333"/>
    <w:rsid w:val="002154FA"/>
    <w:rsid w:val="0021551C"/>
    <w:rsid w:val="0021560F"/>
    <w:rsid w:val="00215632"/>
    <w:rsid w:val="0021571B"/>
    <w:rsid w:val="002157AE"/>
    <w:rsid w:val="00215A63"/>
    <w:rsid w:val="00215AD2"/>
    <w:rsid w:val="00215BEB"/>
    <w:rsid w:val="00215BFE"/>
    <w:rsid w:val="00215C90"/>
    <w:rsid w:val="00215F62"/>
    <w:rsid w:val="00216015"/>
    <w:rsid w:val="002160F0"/>
    <w:rsid w:val="00216102"/>
    <w:rsid w:val="002164EA"/>
    <w:rsid w:val="00216672"/>
    <w:rsid w:val="002167E4"/>
    <w:rsid w:val="002167E6"/>
    <w:rsid w:val="00216928"/>
    <w:rsid w:val="00216997"/>
    <w:rsid w:val="00216C60"/>
    <w:rsid w:val="00217001"/>
    <w:rsid w:val="00217595"/>
    <w:rsid w:val="002176AC"/>
    <w:rsid w:val="00217AF3"/>
    <w:rsid w:val="00217CB2"/>
    <w:rsid w:val="00217E01"/>
    <w:rsid w:val="00217F54"/>
    <w:rsid w:val="0022000A"/>
    <w:rsid w:val="0022005F"/>
    <w:rsid w:val="00220319"/>
    <w:rsid w:val="002203D4"/>
    <w:rsid w:val="00220689"/>
    <w:rsid w:val="00220B8A"/>
    <w:rsid w:val="00220BC5"/>
    <w:rsid w:val="00220C84"/>
    <w:rsid w:val="00220D0D"/>
    <w:rsid w:val="00220D0E"/>
    <w:rsid w:val="00220D27"/>
    <w:rsid w:val="00220E44"/>
    <w:rsid w:val="00220F0A"/>
    <w:rsid w:val="00220F82"/>
    <w:rsid w:val="00221187"/>
    <w:rsid w:val="002211A9"/>
    <w:rsid w:val="002217AB"/>
    <w:rsid w:val="00221814"/>
    <w:rsid w:val="002219D2"/>
    <w:rsid w:val="00221B63"/>
    <w:rsid w:val="00221D7E"/>
    <w:rsid w:val="00221E60"/>
    <w:rsid w:val="00221E88"/>
    <w:rsid w:val="00222324"/>
    <w:rsid w:val="002225D9"/>
    <w:rsid w:val="002225EF"/>
    <w:rsid w:val="002225F1"/>
    <w:rsid w:val="002227D0"/>
    <w:rsid w:val="0022291D"/>
    <w:rsid w:val="00222DB6"/>
    <w:rsid w:val="00223066"/>
    <w:rsid w:val="00223211"/>
    <w:rsid w:val="00223341"/>
    <w:rsid w:val="00223393"/>
    <w:rsid w:val="0022345C"/>
    <w:rsid w:val="00223881"/>
    <w:rsid w:val="00223F30"/>
    <w:rsid w:val="0022405F"/>
    <w:rsid w:val="0022407C"/>
    <w:rsid w:val="0022422D"/>
    <w:rsid w:val="00224766"/>
    <w:rsid w:val="002247A3"/>
    <w:rsid w:val="002247C8"/>
    <w:rsid w:val="00224E74"/>
    <w:rsid w:val="002251B1"/>
    <w:rsid w:val="0022532E"/>
    <w:rsid w:val="00225337"/>
    <w:rsid w:val="002253D9"/>
    <w:rsid w:val="002255D3"/>
    <w:rsid w:val="002257F6"/>
    <w:rsid w:val="00225A92"/>
    <w:rsid w:val="00225C80"/>
    <w:rsid w:val="00225E18"/>
    <w:rsid w:val="00225ED2"/>
    <w:rsid w:val="0022627E"/>
    <w:rsid w:val="0022656C"/>
    <w:rsid w:val="0022691F"/>
    <w:rsid w:val="00226942"/>
    <w:rsid w:val="00226B1A"/>
    <w:rsid w:val="00226C66"/>
    <w:rsid w:val="00226C6F"/>
    <w:rsid w:val="00226F7A"/>
    <w:rsid w:val="00226F88"/>
    <w:rsid w:val="00227186"/>
    <w:rsid w:val="00227341"/>
    <w:rsid w:val="002273D6"/>
    <w:rsid w:val="002275B9"/>
    <w:rsid w:val="002278E7"/>
    <w:rsid w:val="00227962"/>
    <w:rsid w:val="00227D91"/>
    <w:rsid w:val="002304C5"/>
    <w:rsid w:val="002307B7"/>
    <w:rsid w:val="00230882"/>
    <w:rsid w:val="002308C5"/>
    <w:rsid w:val="00230989"/>
    <w:rsid w:val="00230A8B"/>
    <w:rsid w:val="00230CD0"/>
    <w:rsid w:val="00230FBF"/>
    <w:rsid w:val="00231036"/>
    <w:rsid w:val="0023137B"/>
    <w:rsid w:val="002315C6"/>
    <w:rsid w:val="0023177A"/>
    <w:rsid w:val="0023185F"/>
    <w:rsid w:val="00231A36"/>
    <w:rsid w:val="00231A50"/>
    <w:rsid w:val="00231ADC"/>
    <w:rsid w:val="00231C23"/>
    <w:rsid w:val="00231D66"/>
    <w:rsid w:val="00231D77"/>
    <w:rsid w:val="00231EF3"/>
    <w:rsid w:val="00231F53"/>
    <w:rsid w:val="00231F77"/>
    <w:rsid w:val="00232350"/>
    <w:rsid w:val="0023245F"/>
    <w:rsid w:val="00232527"/>
    <w:rsid w:val="0023286F"/>
    <w:rsid w:val="00232F19"/>
    <w:rsid w:val="002332D6"/>
    <w:rsid w:val="00233301"/>
    <w:rsid w:val="00233377"/>
    <w:rsid w:val="00233593"/>
    <w:rsid w:val="00233708"/>
    <w:rsid w:val="00233716"/>
    <w:rsid w:val="0023374C"/>
    <w:rsid w:val="00233897"/>
    <w:rsid w:val="0023392E"/>
    <w:rsid w:val="00233B25"/>
    <w:rsid w:val="00233B51"/>
    <w:rsid w:val="00233C32"/>
    <w:rsid w:val="00233DCA"/>
    <w:rsid w:val="002342E7"/>
    <w:rsid w:val="0023447D"/>
    <w:rsid w:val="00234497"/>
    <w:rsid w:val="002347D1"/>
    <w:rsid w:val="00234986"/>
    <w:rsid w:val="002349D9"/>
    <w:rsid w:val="00234BB1"/>
    <w:rsid w:val="00234C45"/>
    <w:rsid w:val="00234CF3"/>
    <w:rsid w:val="00234DD4"/>
    <w:rsid w:val="002350EF"/>
    <w:rsid w:val="0023526C"/>
    <w:rsid w:val="00235314"/>
    <w:rsid w:val="0023539F"/>
    <w:rsid w:val="00235744"/>
    <w:rsid w:val="00235786"/>
    <w:rsid w:val="002359F4"/>
    <w:rsid w:val="00235B63"/>
    <w:rsid w:val="00235BC3"/>
    <w:rsid w:val="00235BE9"/>
    <w:rsid w:val="00235D0A"/>
    <w:rsid w:val="00236231"/>
    <w:rsid w:val="00236AB6"/>
    <w:rsid w:val="00237449"/>
    <w:rsid w:val="00237853"/>
    <w:rsid w:val="002400F8"/>
    <w:rsid w:val="0024018B"/>
    <w:rsid w:val="002401D2"/>
    <w:rsid w:val="002403A4"/>
    <w:rsid w:val="002403EE"/>
    <w:rsid w:val="00240711"/>
    <w:rsid w:val="00240814"/>
    <w:rsid w:val="00240BED"/>
    <w:rsid w:val="00240CF5"/>
    <w:rsid w:val="002410C9"/>
    <w:rsid w:val="002410D8"/>
    <w:rsid w:val="00241239"/>
    <w:rsid w:val="002413F5"/>
    <w:rsid w:val="00241448"/>
    <w:rsid w:val="00241575"/>
    <w:rsid w:val="00241D62"/>
    <w:rsid w:val="00241DD8"/>
    <w:rsid w:val="00242162"/>
    <w:rsid w:val="0024233F"/>
    <w:rsid w:val="002424F8"/>
    <w:rsid w:val="00242761"/>
    <w:rsid w:val="002427A0"/>
    <w:rsid w:val="0024292D"/>
    <w:rsid w:val="00242974"/>
    <w:rsid w:val="00242D25"/>
    <w:rsid w:val="00242D81"/>
    <w:rsid w:val="00242F10"/>
    <w:rsid w:val="00243092"/>
    <w:rsid w:val="002430AC"/>
    <w:rsid w:val="002435C3"/>
    <w:rsid w:val="00243B58"/>
    <w:rsid w:val="00243C4D"/>
    <w:rsid w:val="00243E2C"/>
    <w:rsid w:val="00243E6F"/>
    <w:rsid w:val="00244017"/>
    <w:rsid w:val="002440B9"/>
    <w:rsid w:val="00244671"/>
    <w:rsid w:val="0024491A"/>
    <w:rsid w:val="00244F04"/>
    <w:rsid w:val="00244F3E"/>
    <w:rsid w:val="002450B0"/>
    <w:rsid w:val="0024538F"/>
    <w:rsid w:val="00245422"/>
    <w:rsid w:val="00245625"/>
    <w:rsid w:val="0024567B"/>
    <w:rsid w:val="00245763"/>
    <w:rsid w:val="00245BFE"/>
    <w:rsid w:val="00245EE8"/>
    <w:rsid w:val="00246083"/>
    <w:rsid w:val="00246A22"/>
    <w:rsid w:val="00246A26"/>
    <w:rsid w:val="00246A89"/>
    <w:rsid w:val="00246B4D"/>
    <w:rsid w:val="00246D2C"/>
    <w:rsid w:val="00246E15"/>
    <w:rsid w:val="00246EBA"/>
    <w:rsid w:val="0024700B"/>
    <w:rsid w:val="0024735B"/>
    <w:rsid w:val="002474D9"/>
    <w:rsid w:val="00247521"/>
    <w:rsid w:val="002479A1"/>
    <w:rsid w:val="00247EC6"/>
    <w:rsid w:val="00247F4D"/>
    <w:rsid w:val="00247FE3"/>
    <w:rsid w:val="00250231"/>
    <w:rsid w:val="00250364"/>
    <w:rsid w:val="002505EE"/>
    <w:rsid w:val="00250827"/>
    <w:rsid w:val="002509A0"/>
    <w:rsid w:val="00250B6E"/>
    <w:rsid w:val="00250FFC"/>
    <w:rsid w:val="002514F3"/>
    <w:rsid w:val="00251524"/>
    <w:rsid w:val="00251611"/>
    <w:rsid w:val="0025182D"/>
    <w:rsid w:val="00251899"/>
    <w:rsid w:val="00251A46"/>
    <w:rsid w:val="00251BE2"/>
    <w:rsid w:val="00251BE7"/>
    <w:rsid w:val="00252290"/>
    <w:rsid w:val="002523B8"/>
    <w:rsid w:val="0025251A"/>
    <w:rsid w:val="00252BA5"/>
    <w:rsid w:val="00252CCC"/>
    <w:rsid w:val="00253153"/>
    <w:rsid w:val="002531C0"/>
    <w:rsid w:val="00253367"/>
    <w:rsid w:val="0025391D"/>
    <w:rsid w:val="00253A11"/>
    <w:rsid w:val="00253D60"/>
    <w:rsid w:val="00253ED0"/>
    <w:rsid w:val="00253F2D"/>
    <w:rsid w:val="0025421C"/>
    <w:rsid w:val="002542E6"/>
    <w:rsid w:val="00254395"/>
    <w:rsid w:val="002543B7"/>
    <w:rsid w:val="002543DA"/>
    <w:rsid w:val="00254405"/>
    <w:rsid w:val="00254409"/>
    <w:rsid w:val="00254478"/>
    <w:rsid w:val="0025453B"/>
    <w:rsid w:val="00254937"/>
    <w:rsid w:val="00254B88"/>
    <w:rsid w:val="00254C4A"/>
    <w:rsid w:val="00254C58"/>
    <w:rsid w:val="00254EE0"/>
    <w:rsid w:val="00255252"/>
    <w:rsid w:val="00255CAF"/>
    <w:rsid w:val="00255CD7"/>
    <w:rsid w:val="00255D3B"/>
    <w:rsid w:val="00255FC4"/>
    <w:rsid w:val="00256443"/>
    <w:rsid w:val="00256607"/>
    <w:rsid w:val="00256860"/>
    <w:rsid w:val="00256991"/>
    <w:rsid w:val="00256B5A"/>
    <w:rsid w:val="00256E49"/>
    <w:rsid w:val="0025710B"/>
    <w:rsid w:val="0025723C"/>
    <w:rsid w:val="00257502"/>
    <w:rsid w:val="00257708"/>
    <w:rsid w:val="00257713"/>
    <w:rsid w:val="00257726"/>
    <w:rsid w:val="002577CC"/>
    <w:rsid w:val="00257963"/>
    <w:rsid w:val="002579CA"/>
    <w:rsid w:val="00257B4B"/>
    <w:rsid w:val="00257D8F"/>
    <w:rsid w:val="00260003"/>
    <w:rsid w:val="002601A4"/>
    <w:rsid w:val="002601AA"/>
    <w:rsid w:val="002602EB"/>
    <w:rsid w:val="0026056F"/>
    <w:rsid w:val="00260A07"/>
    <w:rsid w:val="00260AAF"/>
    <w:rsid w:val="00260BCB"/>
    <w:rsid w:val="00260CA2"/>
    <w:rsid w:val="00260E72"/>
    <w:rsid w:val="002613D8"/>
    <w:rsid w:val="0026153C"/>
    <w:rsid w:val="002615D8"/>
    <w:rsid w:val="00261888"/>
    <w:rsid w:val="00261A60"/>
    <w:rsid w:val="00261AA1"/>
    <w:rsid w:val="00261BA7"/>
    <w:rsid w:val="00261CD4"/>
    <w:rsid w:val="00261DBF"/>
    <w:rsid w:val="002621F8"/>
    <w:rsid w:val="00262665"/>
    <w:rsid w:val="002628E8"/>
    <w:rsid w:val="002629DA"/>
    <w:rsid w:val="00262F9B"/>
    <w:rsid w:val="0026307C"/>
    <w:rsid w:val="002631DE"/>
    <w:rsid w:val="00263767"/>
    <w:rsid w:val="0026386F"/>
    <w:rsid w:val="002639FF"/>
    <w:rsid w:val="00263A61"/>
    <w:rsid w:val="00263A96"/>
    <w:rsid w:val="00263C1F"/>
    <w:rsid w:val="00263C43"/>
    <w:rsid w:val="00263D71"/>
    <w:rsid w:val="00263EB1"/>
    <w:rsid w:val="00263F31"/>
    <w:rsid w:val="00263F33"/>
    <w:rsid w:val="00264027"/>
    <w:rsid w:val="0026409E"/>
    <w:rsid w:val="002640E7"/>
    <w:rsid w:val="0026433C"/>
    <w:rsid w:val="00264377"/>
    <w:rsid w:val="00264379"/>
    <w:rsid w:val="002643AF"/>
    <w:rsid w:val="00264E6C"/>
    <w:rsid w:val="00265560"/>
    <w:rsid w:val="00265996"/>
    <w:rsid w:val="00265A33"/>
    <w:rsid w:val="00265BDD"/>
    <w:rsid w:val="00265FCF"/>
    <w:rsid w:val="00265FD6"/>
    <w:rsid w:val="00266360"/>
    <w:rsid w:val="002663A3"/>
    <w:rsid w:val="002664D7"/>
    <w:rsid w:val="00266528"/>
    <w:rsid w:val="00266581"/>
    <w:rsid w:val="002666BD"/>
    <w:rsid w:val="002666F6"/>
    <w:rsid w:val="002669AF"/>
    <w:rsid w:val="00267442"/>
    <w:rsid w:val="002679DC"/>
    <w:rsid w:val="00267FDA"/>
    <w:rsid w:val="002704E0"/>
    <w:rsid w:val="00270602"/>
    <w:rsid w:val="00270843"/>
    <w:rsid w:val="00270A29"/>
    <w:rsid w:val="00270A72"/>
    <w:rsid w:val="00270C04"/>
    <w:rsid w:val="00270C60"/>
    <w:rsid w:val="00270C7E"/>
    <w:rsid w:val="00270CC2"/>
    <w:rsid w:val="00271395"/>
    <w:rsid w:val="0027153E"/>
    <w:rsid w:val="002717ED"/>
    <w:rsid w:val="00271864"/>
    <w:rsid w:val="00271976"/>
    <w:rsid w:val="00271998"/>
    <w:rsid w:val="00271EB3"/>
    <w:rsid w:val="0027222A"/>
    <w:rsid w:val="0027229D"/>
    <w:rsid w:val="00272332"/>
    <w:rsid w:val="0027246F"/>
    <w:rsid w:val="002725B9"/>
    <w:rsid w:val="0027268C"/>
    <w:rsid w:val="002727FA"/>
    <w:rsid w:val="00272A85"/>
    <w:rsid w:val="00272CB9"/>
    <w:rsid w:val="00272DF0"/>
    <w:rsid w:val="00272EBD"/>
    <w:rsid w:val="00273140"/>
    <w:rsid w:val="00273233"/>
    <w:rsid w:val="002732AF"/>
    <w:rsid w:val="00273336"/>
    <w:rsid w:val="002733AC"/>
    <w:rsid w:val="002737D5"/>
    <w:rsid w:val="002737F0"/>
    <w:rsid w:val="00273874"/>
    <w:rsid w:val="00273AAD"/>
    <w:rsid w:val="00273B8E"/>
    <w:rsid w:val="00273D23"/>
    <w:rsid w:val="00273FA2"/>
    <w:rsid w:val="0027402B"/>
    <w:rsid w:val="00274164"/>
    <w:rsid w:val="00274242"/>
    <w:rsid w:val="002747ED"/>
    <w:rsid w:val="002748BE"/>
    <w:rsid w:val="00274906"/>
    <w:rsid w:val="00274A6F"/>
    <w:rsid w:val="00274AA0"/>
    <w:rsid w:val="00274C32"/>
    <w:rsid w:val="00274C37"/>
    <w:rsid w:val="00274D0C"/>
    <w:rsid w:val="00274E9A"/>
    <w:rsid w:val="00274F61"/>
    <w:rsid w:val="002752A8"/>
    <w:rsid w:val="002754CC"/>
    <w:rsid w:val="002756F8"/>
    <w:rsid w:val="00275786"/>
    <w:rsid w:val="002759D2"/>
    <w:rsid w:val="00275AAF"/>
    <w:rsid w:val="00275B34"/>
    <w:rsid w:val="00275D53"/>
    <w:rsid w:val="00275F45"/>
    <w:rsid w:val="00275FAA"/>
    <w:rsid w:val="00276083"/>
    <w:rsid w:val="002760EE"/>
    <w:rsid w:val="00276119"/>
    <w:rsid w:val="0027621E"/>
    <w:rsid w:val="002762C4"/>
    <w:rsid w:val="00276635"/>
    <w:rsid w:val="0027674D"/>
    <w:rsid w:val="002767E8"/>
    <w:rsid w:val="002768D3"/>
    <w:rsid w:val="00276B41"/>
    <w:rsid w:val="00276B81"/>
    <w:rsid w:val="00276CC6"/>
    <w:rsid w:val="00276CE7"/>
    <w:rsid w:val="00276D6B"/>
    <w:rsid w:val="00276FAF"/>
    <w:rsid w:val="0027735A"/>
    <w:rsid w:val="0027740F"/>
    <w:rsid w:val="00277733"/>
    <w:rsid w:val="00277B01"/>
    <w:rsid w:val="00277B66"/>
    <w:rsid w:val="00277B7F"/>
    <w:rsid w:val="00277E1D"/>
    <w:rsid w:val="00277F83"/>
    <w:rsid w:val="002801F9"/>
    <w:rsid w:val="002803D9"/>
    <w:rsid w:val="00280A5F"/>
    <w:rsid w:val="00280BD2"/>
    <w:rsid w:val="00280CC7"/>
    <w:rsid w:val="00280CE7"/>
    <w:rsid w:val="00280CFF"/>
    <w:rsid w:val="00280DFC"/>
    <w:rsid w:val="00280F6A"/>
    <w:rsid w:val="0028105D"/>
    <w:rsid w:val="002810D4"/>
    <w:rsid w:val="002814DF"/>
    <w:rsid w:val="00281715"/>
    <w:rsid w:val="00281736"/>
    <w:rsid w:val="00281A9B"/>
    <w:rsid w:val="00281B35"/>
    <w:rsid w:val="00281D3E"/>
    <w:rsid w:val="00281EAA"/>
    <w:rsid w:val="00281FD9"/>
    <w:rsid w:val="00282191"/>
    <w:rsid w:val="002823F6"/>
    <w:rsid w:val="00282479"/>
    <w:rsid w:val="00282617"/>
    <w:rsid w:val="00282896"/>
    <w:rsid w:val="00282988"/>
    <w:rsid w:val="00282ADA"/>
    <w:rsid w:val="00282D68"/>
    <w:rsid w:val="00283051"/>
    <w:rsid w:val="0028310A"/>
    <w:rsid w:val="002831C8"/>
    <w:rsid w:val="0028332B"/>
    <w:rsid w:val="00283383"/>
    <w:rsid w:val="002833CF"/>
    <w:rsid w:val="002833F7"/>
    <w:rsid w:val="0028354A"/>
    <w:rsid w:val="0028355F"/>
    <w:rsid w:val="002836D5"/>
    <w:rsid w:val="0028383F"/>
    <w:rsid w:val="00283914"/>
    <w:rsid w:val="00283E6D"/>
    <w:rsid w:val="00283E79"/>
    <w:rsid w:val="002844EE"/>
    <w:rsid w:val="002844F3"/>
    <w:rsid w:val="00284633"/>
    <w:rsid w:val="0028463F"/>
    <w:rsid w:val="002846D0"/>
    <w:rsid w:val="002847DC"/>
    <w:rsid w:val="002847EB"/>
    <w:rsid w:val="00284996"/>
    <w:rsid w:val="00284AC0"/>
    <w:rsid w:val="00284AE9"/>
    <w:rsid w:val="00284B6B"/>
    <w:rsid w:val="00284F58"/>
    <w:rsid w:val="00285095"/>
    <w:rsid w:val="0028528D"/>
    <w:rsid w:val="002853FC"/>
    <w:rsid w:val="00285855"/>
    <w:rsid w:val="002858A3"/>
    <w:rsid w:val="00285BFE"/>
    <w:rsid w:val="0028607F"/>
    <w:rsid w:val="0028638B"/>
    <w:rsid w:val="0028639D"/>
    <w:rsid w:val="002865FC"/>
    <w:rsid w:val="0028676A"/>
    <w:rsid w:val="002869F5"/>
    <w:rsid w:val="00286BB8"/>
    <w:rsid w:val="00286C2F"/>
    <w:rsid w:val="00286CC2"/>
    <w:rsid w:val="00286DAB"/>
    <w:rsid w:val="00286E8D"/>
    <w:rsid w:val="002871A4"/>
    <w:rsid w:val="002873CC"/>
    <w:rsid w:val="002876BC"/>
    <w:rsid w:val="002877AC"/>
    <w:rsid w:val="002877B8"/>
    <w:rsid w:val="002877E0"/>
    <w:rsid w:val="002878FF"/>
    <w:rsid w:val="00287937"/>
    <w:rsid w:val="00287C0B"/>
    <w:rsid w:val="00287D38"/>
    <w:rsid w:val="00290229"/>
    <w:rsid w:val="00290362"/>
    <w:rsid w:val="002906F3"/>
    <w:rsid w:val="00290755"/>
    <w:rsid w:val="00290A80"/>
    <w:rsid w:val="00290D3D"/>
    <w:rsid w:val="00290FE7"/>
    <w:rsid w:val="002910D2"/>
    <w:rsid w:val="002912F7"/>
    <w:rsid w:val="00291E2B"/>
    <w:rsid w:val="002921F9"/>
    <w:rsid w:val="0029234F"/>
    <w:rsid w:val="00292636"/>
    <w:rsid w:val="00292652"/>
    <w:rsid w:val="00292653"/>
    <w:rsid w:val="002926DD"/>
    <w:rsid w:val="002927E8"/>
    <w:rsid w:val="00292946"/>
    <w:rsid w:val="0029297F"/>
    <w:rsid w:val="00292E63"/>
    <w:rsid w:val="00293033"/>
    <w:rsid w:val="00293336"/>
    <w:rsid w:val="00293376"/>
    <w:rsid w:val="002934A1"/>
    <w:rsid w:val="002936FF"/>
    <w:rsid w:val="00293C53"/>
    <w:rsid w:val="00293D95"/>
    <w:rsid w:val="00293DA2"/>
    <w:rsid w:val="00294202"/>
    <w:rsid w:val="002945EA"/>
    <w:rsid w:val="00294643"/>
    <w:rsid w:val="002949B2"/>
    <w:rsid w:val="00294AE0"/>
    <w:rsid w:val="00295022"/>
    <w:rsid w:val="00295043"/>
    <w:rsid w:val="00295470"/>
    <w:rsid w:val="002956F8"/>
    <w:rsid w:val="002957CD"/>
    <w:rsid w:val="002958C4"/>
    <w:rsid w:val="00295A39"/>
    <w:rsid w:val="00295A87"/>
    <w:rsid w:val="00295C66"/>
    <w:rsid w:val="00295C8C"/>
    <w:rsid w:val="00295C96"/>
    <w:rsid w:val="00295E70"/>
    <w:rsid w:val="00295E81"/>
    <w:rsid w:val="00295F79"/>
    <w:rsid w:val="00295FEC"/>
    <w:rsid w:val="0029614D"/>
    <w:rsid w:val="002961AB"/>
    <w:rsid w:val="002961B6"/>
    <w:rsid w:val="002964D7"/>
    <w:rsid w:val="002966FC"/>
    <w:rsid w:val="00296AC4"/>
    <w:rsid w:val="00296AC8"/>
    <w:rsid w:val="00296D45"/>
    <w:rsid w:val="00296E16"/>
    <w:rsid w:val="00296EC2"/>
    <w:rsid w:val="00296FBF"/>
    <w:rsid w:val="0029745F"/>
    <w:rsid w:val="00297A3C"/>
    <w:rsid w:val="00297D43"/>
    <w:rsid w:val="002A0023"/>
    <w:rsid w:val="002A00B0"/>
    <w:rsid w:val="002A02A1"/>
    <w:rsid w:val="002A04E9"/>
    <w:rsid w:val="002A069A"/>
    <w:rsid w:val="002A083D"/>
    <w:rsid w:val="002A0DF7"/>
    <w:rsid w:val="002A1227"/>
    <w:rsid w:val="002A1376"/>
    <w:rsid w:val="002A1440"/>
    <w:rsid w:val="002A15EF"/>
    <w:rsid w:val="002A1607"/>
    <w:rsid w:val="002A176F"/>
    <w:rsid w:val="002A2011"/>
    <w:rsid w:val="002A24BB"/>
    <w:rsid w:val="002A24D3"/>
    <w:rsid w:val="002A2527"/>
    <w:rsid w:val="002A252F"/>
    <w:rsid w:val="002A25D7"/>
    <w:rsid w:val="002A2A3D"/>
    <w:rsid w:val="002A2C27"/>
    <w:rsid w:val="002A3167"/>
    <w:rsid w:val="002A331C"/>
    <w:rsid w:val="002A334F"/>
    <w:rsid w:val="002A33C6"/>
    <w:rsid w:val="002A344B"/>
    <w:rsid w:val="002A383B"/>
    <w:rsid w:val="002A39DE"/>
    <w:rsid w:val="002A3BA8"/>
    <w:rsid w:val="002A3C97"/>
    <w:rsid w:val="002A3EE1"/>
    <w:rsid w:val="002A3FAF"/>
    <w:rsid w:val="002A4121"/>
    <w:rsid w:val="002A4142"/>
    <w:rsid w:val="002A41B3"/>
    <w:rsid w:val="002A451E"/>
    <w:rsid w:val="002A4604"/>
    <w:rsid w:val="002A4655"/>
    <w:rsid w:val="002A46DB"/>
    <w:rsid w:val="002A474D"/>
    <w:rsid w:val="002A4875"/>
    <w:rsid w:val="002A48BF"/>
    <w:rsid w:val="002A4910"/>
    <w:rsid w:val="002A4A43"/>
    <w:rsid w:val="002A4A50"/>
    <w:rsid w:val="002A4B98"/>
    <w:rsid w:val="002A4CDA"/>
    <w:rsid w:val="002A500B"/>
    <w:rsid w:val="002A575B"/>
    <w:rsid w:val="002A5E5A"/>
    <w:rsid w:val="002A6136"/>
    <w:rsid w:val="002A6244"/>
    <w:rsid w:val="002A624A"/>
    <w:rsid w:val="002A63A1"/>
    <w:rsid w:val="002A6465"/>
    <w:rsid w:val="002A65D4"/>
    <w:rsid w:val="002A6906"/>
    <w:rsid w:val="002A6A6E"/>
    <w:rsid w:val="002A6AA6"/>
    <w:rsid w:val="002A6BC9"/>
    <w:rsid w:val="002A6DA5"/>
    <w:rsid w:val="002A74FD"/>
    <w:rsid w:val="002A7597"/>
    <w:rsid w:val="002A7636"/>
    <w:rsid w:val="002A76A2"/>
    <w:rsid w:val="002A7ACA"/>
    <w:rsid w:val="002A7D08"/>
    <w:rsid w:val="002A7DB3"/>
    <w:rsid w:val="002B021B"/>
    <w:rsid w:val="002B029A"/>
    <w:rsid w:val="002B0660"/>
    <w:rsid w:val="002B0A08"/>
    <w:rsid w:val="002B0C43"/>
    <w:rsid w:val="002B0CB3"/>
    <w:rsid w:val="002B0CD1"/>
    <w:rsid w:val="002B0D7C"/>
    <w:rsid w:val="002B10CA"/>
    <w:rsid w:val="002B110E"/>
    <w:rsid w:val="002B12D9"/>
    <w:rsid w:val="002B1694"/>
    <w:rsid w:val="002B172A"/>
    <w:rsid w:val="002B1790"/>
    <w:rsid w:val="002B1917"/>
    <w:rsid w:val="002B1BD2"/>
    <w:rsid w:val="002B1C60"/>
    <w:rsid w:val="002B1DC3"/>
    <w:rsid w:val="002B1FC5"/>
    <w:rsid w:val="002B2250"/>
    <w:rsid w:val="002B22A0"/>
    <w:rsid w:val="002B2358"/>
    <w:rsid w:val="002B24B5"/>
    <w:rsid w:val="002B2A3A"/>
    <w:rsid w:val="002B2C40"/>
    <w:rsid w:val="002B3394"/>
    <w:rsid w:val="002B344F"/>
    <w:rsid w:val="002B349A"/>
    <w:rsid w:val="002B34D9"/>
    <w:rsid w:val="002B3C78"/>
    <w:rsid w:val="002B3E6A"/>
    <w:rsid w:val="002B4009"/>
    <w:rsid w:val="002B4048"/>
    <w:rsid w:val="002B40ED"/>
    <w:rsid w:val="002B43B9"/>
    <w:rsid w:val="002B489C"/>
    <w:rsid w:val="002B4B06"/>
    <w:rsid w:val="002B4DBA"/>
    <w:rsid w:val="002B5082"/>
    <w:rsid w:val="002B51DD"/>
    <w:rsid w:val="002B522F"/>
    <w:rsid w:val="002B543F"/>
    <w:rsid w:val="002B5A1F"/>
    <w:rsid w:val="002B5B8B"/>
    <w:rsid w:val="002B5C29"/>
    <w:rsid w:val="002B5DB8"/>
    <w:rsid w:val="002B5F92"/>
    <w:rsid w:val="002B61D9"/>
    <w:rsid w:val="002B61DD"/>
    <w:rsid w:val="002B6226"/>
    <w:rsid w:val="002B634D"/>
    <w:rsid w:val="002B658C"/>
    <w:rsid w:val="002B65F2"/>
    <w:rsid w:val="002B6627"/>
    <w:rsid w:val="002B67B4"/>
    <w:rsid w:val="002B6B87"/>
    <w:rsid w:val="002B6BBB"/>
    <w:rsid w:val="002B732A"/>
    <w:rsid w:val="002B7449"/>
    <w:rsid w:val="002B7599"/>
    <w:rsid w:val="002B75A1"/>
    <w:rsid w:val="002B763B"/>
    <w:rsid w:val="002B7984"/>
    <w:rsid w:val="002B7A02"/>
    <w:rsid w:val="002B7B56"/>
    <w:rsid w:val="002B7B9A"/>
    <w:rsid w:val="002C005A"/>
    <w:rsid w:val="002C00CA"/>
    <w:rsid w:val="002C02DE"/>
    <w:rsid w:val="002C030C"/>
    <w:rsid w:val="002C07C1"/>
    <w:rsid w:val="002C0C5F"/>
    <w:rsid w:val="002C0F22"/>
    <w:rsid w:val="002C0FD0"/>
    <w:rsid w:val="002C10F8"/>
    <w:rsid w:val="002C1134"/>
    <w:rsid w:val="002C1333"/>
    <w:rsid w:val="002C1B29"/>
    <w:rsid w:val="002C1D00"/>
    <w:rsid w:val="002C1D41"/>
    <w:rsid w:val="002C1E3E"/>
    <w:rsid w:val="002C2082"/>
    <w:rsid w:val="002C223A"/>
    <w:rsid w:val="002C259B"/>
    <w:rsid w:val="002C2708"/>
    <w:rsid w:val="002C2875"/>
    <w:rsid w:val="002C2B64"/>
    <w:rsid w:val="002C2FBD"/>
    <w:rsid w:val="002C30B1"/>
    <w:rsid w:val="002C3676"/>
    <w:rsid w:val="002C3928"/>
    <w:rsid w:val="002C3A91"/>
    <w:rsid w:val="002C3CBA"/>
    <w:rsid w:val="002C403C"/>
    <w:rsid w:val="002C4383"/>
    <w:rsid w:val="002C4389"/>
    <w:rsid w:val="002C4502"/>
    <w:rsid w:val="002C460A"/>
    <w:rsid w:val="002C4EB0"/>
    <w:rsid w:val="002C4F1D"/>
    <w:rsid w:val="002C506A"/>
    <w:rsid w:val="002C5080"/>
    <w:rsid w:val="002C51FA"/>
    <w:rsid w:val="002C5597"/>
    <w:rsid w:val="002C56CF"/>
    <w:rsid w:val="002C587A"/>
    <w:rsid w:val="002C5A40"/>
    <w:rsid w:val="002C5E6D"/>
    <w:rsid w:val="002C63D7"/>
    <w:rsid w:val="002C643A"/>
    <w:rsid w:val="002C6593"/>
    <w:rsid w:val="002C65EB"/>
    <w:rsid w:val="002C664F"/>
    <w:rsid w:val="002C6654"/>
    <w:rsid w:val="002C679A"/>
    <w:rsid w:val="002C6876"/>
    <w:rsid w:val="002C6A60"/>
    <w:rsid w:val="002C6B40"/>
    <w:rsid w:val="002C6E5F"/>
    <w:rsid w:val="002C7BE9"/>
    <w:rsid w:val="002C7DA2"/>
    <w:rsid w:val="002C7DE1"/>
    <w:rsid w:val="002C7F62"/>
    <w:rsid w:val="002C7FE1"/>
    <w:rsid w:val="002D026B"/>
    <w:rsid w:val="002D04C6"/>
    <w:rsid w:val="002D0C7D"/>
    <w:rsid w:val="002D111A"/>
    <w:rsid w:val="002D136F"/>
    <w:rsid w:val="002D13DE"/>
    <w:rsid w:val="002D141C"/>
    <w:rsid w:val="002D1504"/>
    <w:rsid w:val="002D1678"/>
    <w:rsid w:val="002D1ABC"/>
    <w:rsid w:val="002D1C59"/>
    <w:rsid w:val="002D1EF1"/>
    <w:rsid w:val="002D1FE4"/>
    <w:rsid w:val="002D2078"/>
    <w:rsid w:val="002D2282"/>
    <w:rsid w:val="002D22EA"/>
    <w:rsid w:val="002D2456"/>
    <w:rsid w:val="002D2830"/>
    <w:rsid w:val="002D2A93"/>
    <w:rsid w:val="002D2B28"/>
    <w:rsid w:val="002D2BA3"/>
    <w:rsid w:val="002D2CFD"/>
    <w:rsid w:val="002D2DF6"/>
    <w:rsid w:val="002D2F2D"/>
    <w:rsid w:val="002D2FAA"/>
    <w:rsid w:val="002D314E"/>
    <w:rsid w:val="002D320C"/>
    <w:rsid w:val="002D3393"/>
    <w:rsid w:val="002D3612"/>
    <w:rsid w:val="002D36B9"/>
    <w:rsid w:val="002D3727"/>
    <w:rsid w:val="002D38A3"/>
    <w:rsid w:val="002D3A8D"/>
    <w:rsid w:val="002D3AAD"/>
    <w:rsid w:val="002D3C36"/>
    <w:rsid w:val="002D3DD7"/>
    <w:rsid w:val="002D3EC8"/>
    <w:rsid w:val="002D4297"/>
    <w:rsid w:val="002D43D5"/>
    <w:rsid w:val="002D4458"/>
    <w:rsid w:val="002D46FC"/>
    <w:rsid w:val="002D48FF"/>
    <w:rsid w:val="002D4ACB"/>
    <w:rsid w:val="002D4B06"/>
    <w:rsid w:val="002D5000"/>
    <w:rsid w:val="002D50ED"/>
    <w:rsid w:val="002D5173"/>
    <w:rsid w:val="002D5236"/>
    <w:rsid w:val="002D54F5"/>
    <w:rsid w:val="002D55C4"/>
    <w:rsid w:val="002D5680"/>
    <w:rsid w:val="002D5A31"/>
    <w:rsid w:val="002D5A6C"/>
    <w:rsid w:val="002D5B55"/>
    <w:rsid w:val="002D5CF4"/>
    <w:rsid w:val="002D5F42"/>
    <w:rsid w:val="002D5FD0"/>
    <w:rsid w:val="002D6118"/>
    <w:rsid w:val="002D6242"/>
    <w:rsid w:val="002D650B"/>
    <w:rsid w:val="002D67C0"/>
    <w:rsid w:val="002D67F0"/>
    <w:rsid w:val="002D686A"/>
    <w:rsid w:val="002D6BC8"/>
    <w:rsid w:val="002D6D15"/>
    <w:rsid w:val="002D6E27"/>
    <w:rsid w:val="002D6E6C"/>
    <w:rsid w:val="002D6EE9"/>
    <w:rsid w:val="002D706D"/>
    <w:rsid w:val="002D7331"/>
    <w:rsid w:val="002D768C"/>
    <w:rsid w:val="002D76CF"/>
    <w:rsid w:val="002D77DD"/>
    <w:rsid w:val="002D784A"/>
    <w:rsid w:val="002D7DD2"/>
    <w:rsid w:val="002E001B"/>
    <w:rsid w:val="002E0273"/>
    <w:rsid w:val="002E033C"/>
    <w:rsid w:val="002E0362"/>
    <w:rsid w:val="002E03BD"/>
    <w:rsid w:val="002E0459"/>
    <w:rsid w:val="002E0549"/>
    <w:rsid w:val="002E055E"/>
    <w:rsid w:val="002E05F6"/>
    <w:rsid w:val="002E0685"/>
    <w:rsid w:val="002E06C0"/>
    <w:rsid w:val="002E06E7"/>
    <w:rsid w:val="002E09D6"/>
    <w:rsid w:val="002E0AC9"/>
    <w:rsid w:val="002E0B64"/>
    <w:rsid w:val="002E0FA9"/>
    <w:rsid w:val="002E10CF"/>
    <w:rsid w:val="002E1298"/>
    <w:rsid w:val="002E1340"/>
    <w:rsid w:val="002E14A0"/>
    <w:rsid w:val="002E1873"/>
    <w:rsid w:val="002E1A91"/>
    <w:rsid w:val="002E1ADF"/>
    <w:rsid w:val="002E1E04"/>
    <w:rsid w:val="002E2147"/>
    <w:rsid w:val="002E21F2"/>
    <w:rsid w:val="002E224F"/>
    <w:rsid w:val="002E227D"/>
    <w:rsid w:val="002E26AE"/>
    <w:rsid w:val="002E2727"/>
    <w:rsid w:val="002E2747"/>
    <w:rsid w:val="002E279D"/>
    <w:rsid w:val="002E2A3A"/>
    <w:rsid w:val="002E2AEC"/>
    <w:rsid w:val="002E2C3D"/>
    <w:rsid w:val="002E2EF0"/>
    <w:rsid w:val="002E2F9A"/>
    <w:rsid w:val="002E3003"/>
    <w:rsid w:val="002E30B2"/>
    <w:rsid w:val="002E3492"/>
    <w:rsid w:val="002E373F"/>
    <w:rsid w:val="002E39FB"/>
    <w:rsid w:val="002E3C28"/>
    <w:rsid w:val="002E3CEC"/>
    <w:rsid w:val="002E4131"/>
    <w:rsid w:val="002E4248"/>
    <w:rsid w:val="002E43ED"/>
    <w:rsid w:val="002E4603"/>
    <w:rsid w:val="002E4684"/>
    <w:rsid w:val="002E4717"/>
    <w:rsid w:val="002E4755"/>
    <w:rsid w:val="002E494C"/>
    <w:rsid w:val="002E4B45"/>
    <w:rsid w:val="002E4CD5"/>
    <w:rsid w:val="002E4CDE"/>
    <w:rsid w:val="002E4DA7"/>
    <w:rsid w:val="002E4F53"/>
    <w:rsid w:val="002E50A5"/>
    <w:rsid w:val="002E5528"/>
    <w:rsid w:val="002E5D46"/>
    <w:rsid w:val="002E5D67"/>
    <w:rsid w:val="002E5FA4"/>
    <w:rsid w:val="002E6091"/>
    <w:rsid w:val="002E6117"/>
    <w:rsid w:val="002E617A"/>
    <w:rsid w:val="002E62CA"/>
    <w:rsid w:val="002E62F5"/>
    <w:rsid w:val="002E652A"/>
    <w:rsid w:val="002E663B"/>
    <w:rsid w:val="002E6AF9"/>
    <w:rsid w:val="002E6C32"/>
    <w:rsid w:val="002E6CB4"/>
    <w:rsid w:val="002E6D44"/>
    <w:rsid w:val="002E6FC2"/>
    <w:rsid w:val="002E726D"/>
    <w:rsid w:val="002E7333"/>
    <w:rsid w:val="002E7335"/>
    <w:rsid w:val="002E7438"/>
    <w:rsid w:val="002E7670"/>
    <w:rsid w:val="002E7718"/>
    <w:rsid w:val="002E7C5C"/>
    <w:rsid w:val="002E7C81"/>
    <w:rsid w:val="002E7D37"/>
    <w:rsid w:val="002F02AA"/>
    <w:rsid w:val="002F0332"/>
    <w:rsid w:val="002F055B"/>
    <w:rsid w:val="002F08DA"/>
    <w:rsid w:val="002F0A2A"/>
    <w:rsid w:val="002F0A7A"/>
    <w:rsid w:val="002F0AE6"/>
    <w:rsid w:val="002F0CF1"/>
    <w:rsid w:val="002F0DC2"/>
    <w:rsid w:val="002F0EF7"/>
    <w:rsid w:val="002F0F3A"/>
    <w:rsid w:val="002F1329"/>
    <w:rsid w:val="002F1544"/>
    <w:rsid w:val="002F156C"/>
    <w:rsid w:val="002F191F"/>
    <w:rsid w:val="002F1C6D"/>
    <w:rsid w:val="002F1CD7"/>
    <w:rsid w:val="002F1D0E"/>
    <w:rsid w:val="002F1D40"/>
    <w:rsid w:val="002F1D74"/>
    <w:rsid w:val="002F1FD8"/>
    <w:rsid w:val="002F2041"/>
    <w:rsid w:val="002F20C5"/>
    <w:rsid w:val="002F20DD"/>
    <w:rsid w:val="002F2109"/>
    <w:rsid w:val="002F2234"/>
    <w:rsid w:val="002F255A"/>
    <w:rsid w:val="002F28DE"/>
    <w:rsid w:val="002F2CB6"/>
    <w:rsid w:val="002F321A"/>
    <w:rsid w:val="002F3498"/>
    <w:rsid w:val="002F34AF"/>
    <w:rsid w:val="002F35BD"/>
    <w:rsid w:val="002F387B"/>
    <w:rsid w:val="002F390A"/>
    <w:rsid w:val="002F3C8F"/>
    <w:rsid w:val="002F4001"/>
    <w:rsid w:val="002F4293"/>
    <w:rsid w:val="002F435D"/>
    <w:rsid w:val="002F48C7"/>
    <w:rsid w:val="002F4906"/>
    <w:rsid w:val="002F49AC"/>
    <w:rsid w:val="002F4C56"/>
    <w:rsid w:val="002F4CF7"/>
    <w:rsid w:val="002F4E6B"/>
    <w:rsid w:val="002F4E72"/>
    <w:rsid w:val="002F4F7C"/>
    <w:rsid w:val="002F5225"/>
    <w:rsid w:val="002F5442"/>
    <w:rsid w:val="002F568A"/>
    <w:rsid w:val="002F5746"/>
    <w:rsid w:val="002F5760"/>
    <w:rsid w:val="002F5853"/>
    <w:rsid w:val="002F5A2A"/>
    <w:rsid w:val="002F5AA2"/>
    <w:rsid w:val="002F5C23"/>
    <w:rsid w:val="002F5C3D"/>
    <w:rsid w:val="002F5C92"/>
    <w:rsid w:val="002F5E69"/>
    <w:rsid w:val="002F5EDA"/>
    <w:rsid w:val="002F6067"/>
    <w:rsid w:val="002F6081"/>
    <w:rsid w:val="002F63D7"/>
    <w:rsid w:val="002F65C2"/>
    <w:rsid w:val="002F65F8"/>
    <w:rsid w:val="002F660C"/>
    <w:rsid w:val="002F69E3"/>
    <w:rsid w:val="002F6A15"/>
    <w:rsid w:val="002F6D3E"/>
    <w:rsid w:val="002F6E68"/>
    <w:rsid w:val="002F6ECA"/>
    <w:rsid w:val="002F7037"/>
    <w:rsid w:val="002F7249"/>
    <w:rsid w:val="002F727A"/>
    <w:rsid w:val="002F7376"/>
    <w:rsid w:val="002F7487"/>
    <w:rsid w:val="002F7616"/>
    <w:rsid w:val="002F767A"/>
    <w:rsid w:val="002F77AD"/>
    <w:rsid w:val="002F795A"/>
    <w:rsid w:val="002F79C8"/>
    <w:rsid w:val="002F7A7D"/>
    <w:rsid w:val="002F7AE4"/>
    <w:rsid w:val="002F7C4A"/>
    <w:rsid w:val="002F7DC9"/>
    <w:rsid w:val="002F7E05"/>
    <w:rsid w:val="002F7E2F"/>
    <w:rsid w:val="00300018"/>
    <w:rsid w:val="00300184"/>
    <w:rsid w:val="003001F0"/>
    <w:rsid w:val="0030020A"/>
    <w:rsid w:val="00300331"/>
    <w:rsid w:val="0030042E"/>
    <w:rsid w:val="003004BE"/>
    <w:rsid w:val="0030060C"/>
    <w:rsid w:val="00300718"/>
    <w:rsid w:val="003008FE"/>
    <w:rsid w:val="00300A65"/>
    <w:rsid w:val="00300D8F"/>
    <w:rsid w:val="00301340"/>
    <w:rsid w:val="0030169D"/>
    <w:rsid w:val="00301744"/>
    <w:rsid w:val="00301755"/>
    <w:rsid w:val="003018FA"/>
    <w:rsid w:val="0030196F"/>
    <w:rsid w:val="00301BDB"/>
    <w:rsid w:val="00301D3E"/>
    <w:rsid w:val="00301EDD"/>
    <w:rsid w:val="00302012"/>
    <w:rsid w:val="0030246C"/>
    <w:rsid w:val="00302534"/>
    <w:rsid w:val="00302894"/>
    <w:rsid w:val="00302ADE"/>
    <w:rsid w:val="00302DD8"/>
    <w:rsid w:val="00302E4D"/>
    <w:rsid w:val="00302F2D"/>
    <w:rsid w:val="00302FC7"/>
    <w:rsid w:val="0030356E"/>
    <w:rsid w:val="0030358C"/>
    <w:rsid w:val="00303714"/>
    <w:rsid w:val="00303734"/>
    <w:rsid w:val="00303742"/>
    <w:rsid w:val="0030381C"/>
    <w:rsid w:val="0030387D"/>
    <w:rsid w:val="00303957"/>
    <w:rsid w:val="00303A2A"/>
    <w:rsid w:val="00303A70"/>
    <w:rsid w:val="00303B6F"/>
    <w:rsid w:val="00303BF2"/>
    <w:rsid w:val="00304162"/>
    <w:rsid w:val="0030420F"/>
    <w:rsid w:val="003045BD"/>
    <w:rsid w:val="00304670"/>
    <w:rsid w:val="003049D7"/>
    <w:rsid w:val="00304A73"/>
    <w:rsid w:val="00304A9A"/>
    <w:rsid w:val="00304B49"/>
    <w:rsid w:val="00304BBF"/>
    <w:rsid w:val="00304D58"/>
    <w:rsid w:val="00304F91"/>
    <w:rsid w:val="00305082"/>
    <w:rsid w:val="003051CB"/>
    <w:rsid w:val="003052BD"/>
    <w:rsid w:val="003054B1"/>
    <w:rsid w:val="0030551D"/>
    <w:rsid w:val="003056F2"/>
    <w:rsid w:val="00305728"/>
    <w:rsid w:val="00305A07"/>
    <w:rsid w:val="00305C1F"/>
    <w:rsid w:val="00305E16"/>
    <w:rsid w:val="00305E74"/>
    <w:rsid w:val="003060AA"/>
    <w:rsid w:val="003060EB"/>
    <w:rsid w:val="003062CB"/>
    <w:rsid w:val="00306313"/>
    <w:rsid w:val="0030641D"/>
    <w:rsid w:val="003064A4"/>
    <w:rsid w:val="00306515"/>
    <w:rsid w:val="003066CE"/>
    <w:rsid w:val="003066D9"/>
    <w:rsid w:val="003068E0"/>
    <w:rsid w:val="0030691A"/>
    <w:rsid w:val="00306D40"/>
    <w:rsid w:val="003073DE"/>
    <w:rsid w:val="00307535"/>
    <w:rsid w:val="00307CA2"/>
    <w:rsid w:val="00307D70"/>
    <w:rsid w:val="00307E41"/>
    <w:rsid w:val="00307E75"/>
    <w:rsid w:val="00307E7F"/>
    <w:rsid w:val="00310325"/>
    <w:rsid w:val="003105C3"/>
    <w:rsid w:val="00310656"/>
    <w:rsid w:val="0031076C"/>
    <w:rsid w:val="00310AF8"/>
    <w:rsid w:val="00310D5C"/>
    <w:rsid w:val="00310DF8"/>
    <w:rsid w:val="003112FB"/>
    <w:rsid w:val="003113AE"/>
    <w:rsid w:val="00311755"/>
    <w:rsid w:val="00311818"/>
    <w:rsid w:val="0031182A"/>
    <w:rsid w:val="00311B14"/>
    <w:rsid w:val="00311B5E"/>
    <w:rsid w:val="00311BFD"/>
    <w:rsid w:val="003122A3"/>
    <w:rsid w:val="0031231D"/>
    <w:rsid w:val="0031260C"/>
    <w:rsid w:val="00312630"/>
    <w:rsid w:val="0031282E"/>
    <w:rsid w:val="00312922"/>
    <w:rsid w:val="003129B7"/>
    <w:rsid w:val="00312C1E"/>
    <w:rsid w:val="00312F46"/>
    <w:rsid w:val="003130A8"/>
    <w:rsid w:val="00313200"/>
    <w:rsid w:val="00313326"/>
    <w:rsid w:val="00313831"/>
    <w:rsid w:val="003138DE"/>
    <w:rsid w:val="00313A15"/>
    <w:rsid w:val="00313BAF"/>
    <w:rsid w:val="00313D12"/>
    <w:rsid w:val="00313D8F"/>
    <w:rsid w:val="0031410D"/>
    <w:rsid w:val="00314236"/>
    <w:rsid w:val="003142E9"/>
    <w:rsid w:val="003143A7"/>
    <w:rsid w:val="0031444C"/>
    <w:rsid w:val="003144C4"/>
    <w:rsid w:val="00314512"/>
    <w:rsid w:val="00314A45"/>
    <w:rsid w:val="00314CCD"/>
    <w:rsid w:val="00314ED5"/>
    <w:rsid w:val="0031508D"/>
    <w:rsid w:val="00315238"/>
    <w:rsid w:val="003153EB"/>
    <w:rsid w:val="0031548D"/>
    <w:rsid w:val="003154C3"/>
    <w:rsid w:val="003154EA"/>
    <w:rsid w:val="003155B4"/>
    <w:rsid w:val="0031577E"/>
    <w:rsid w:val="00315E5C"/>
    <w:rsid w:val="00315F07"/>
    <w:rsid w:val="003164CC"/>
    <w:rsid w:val="00316548"/>
    <w:rsid w:val="0031692B"/>
    <w:rsid w:val="00316E85"/>
    <w:rsid w:val="00316EDF"/>
    <w:rsid w:val="00316F14"/>
    <w:rsid w:val="00317541"/>
    <w:rsid w:val="003176EC"/>
    <w:rsid w:val="00317779"/>
    <w:rsid w:val="00317DCC"/>
    <w:rsid w:val="0032000D"/>
    <w:rsid w:val="0032006F"/>
    <w:rsid w:val="003203FF"/>
    <w:rsid w:val="003204B3"/>
    <w:rsid w:val="003204C8"/>
    <w:rsid w:val="0032081F"/>
    <w:rsid w:val="00320BA9"/>
    <w:rsid w:val="00321069"/>
    <w:rsid w:val="00321311"/>
    <w:rsid w:val="00321339"/>
    <w:rsid w:val="00321628"/>
    <w:rsid w:val="003216E0"/>
    <w:rsid w:val="00321985"/>
    <w:rsid w:val="003219D7"/>
    <w:rsid w:val="00321DDA"/>
    <w:rsid w:val="00321F24"/>
    <w:rsid w:val="00321FC5"/>
    <w:rsid w:val="0032205F"/>
    <w:rsid w:val="003220D8"/>
    <w:rsid w:val="00322256"/>
    <w:rsid w:val="003222C9"/>
    <w:rsid w:val="00322351"/>
    <w:rsid w:val="003228D0"/>
    <w:rsid w:val="003228F2"/>
    <w:rsid w:val="00322A86"/>
    <w:rsid w:val="00322AB0"/>
    <w:rsid w:val="00322C85"/>
    <w:rsid w:val="00322E22"/>
    <w:rsid w:val="00323062"/>
    <w:rsid w:val="00323679"/>
    <w:rsid w:val="0032369E"/>
    <w:rsid w:val="0032378E"/>
    <w:rsid w:val="003237C2"/>
    <w:rsid w:val="003237FA"/>
    <w:rsid w:val="00323B36"/>
    <w:rsid w:val="003240BB"/>
    <w:rsid w:val="003240EF"/>
    <w:rsid w:val="003240F1"/>
    <w:rsid w:val="00324308"/>
    <w:rsid w:val="0032432C"/>
    <w:rsid w:val="00324439"/>
    <w:rsid w:val="00324499"/>
    <w:rsid w:val="003245EC"/>
    <w:rsid w:val="00324792"/>
    <w:rsid w:val="003249F3"/>
    <w:rsid w:val="00325335"/>
    <w:rsid w:val="003255CD"/>
    <w:rsid w:val="003255FD"/>
    <w:rsid w:val="00325767"/>
    <w:rsid w:val="0032596D"/>
    <w:rsid w:val="003259EB"/>
    <w:rsid w:val="00325ABC"/>
    <w:rsid w:val="00325AF2"/>
    <w:rsid w:val="00325B7A"/>
    <w:rsid w:val="003263A8"/>
    <w:rsid w:val="00326429"/>
    <w:rsid w:val="003264D4"/>
    <w:rsid w:val="0032667F"/>
    <w:rsid w:val="003268EE"/>
    <w:rsid w:val="00326D14"/>
    <w:rsid w:val="00326F14"/>
    <w:rsid w:val="00326FCE"/>
    <w:rsid w:val="00327336"/>
    <w:rsid w:val="0032739F"/>
    <w:rsid w:val="00327532"/>
    <w:rsid w:val="00327593"/>
    <w:rsid w:val="00327617"/>
    <w:rsid w:val="00327838"/>
    <w:rsid w:val="003278B3"/>
    <w:rsid w:val="00327A34"/>
    <w:rsid w:val="00327B7F"/>
    <w:rsid w:val="00327BBF"/>
    <w:rsid w:val="0033007F"/>
    <w:rsid w:val="00330338"/>
    <w:rsid w:val="003304FD"/>
    <w:rsid w:val="0033055F"/>
    <w:rsid w:val="003306F0"/>
    <w:rsid w:val="003307B6"/>
    <w:rsid w:val="00330ACC"/>
    <w:rsid w:val="003313C4"/>
    <w:rsid w:val="00331782"/>
    <w:rsid w:val="00331941"/>
    <w:rsid w:val="00331BEF"/>
    <w:rsid w:val="00331C51"/>
    <w:rsid w:val="00331D90"/>
    <w:rsid w:val="00331E68"/>
    <w:rsid w:val="003321B9"/>
    <w:rsid w:val="003322DD"/>
    <w:rsid w:val="003324D3"/>
    <w:rsid w:val="00332553"/>
    <w:rsid w:val="0033264E"/>
    <w:rsid w:val="00332B96"/>
    <w:rsid w:val="00333147"/>
    <w:rsid w:val="003332F9"/>
    <w:rsid w:val="00333425"/>
    <w:rsid w:val="00333552"/>
    <w:rsid w:val="003337AD"/>
    <w:rsid w:val="0033386F"/>
    <w:rsid w:val="00333C21"/>
    <w:rsid w:val="00333CDD"/>
    <w:rsid w:val="00333E43"/>
    <w:rsid w:val="0033425B"/>
    <w:rsid w:val="00334339"/>
    <w:rsid w:val="0033442F"/>
    <w:rsid w:val="003344BD"/>
    <w:rsid w:val="003345FE"/>
    <w:rsid w:val="00334CDE"/>
    <w:rsid w:val="00334DD4"/>
    <w:rsid w:val="00335094"/>
    <w:rsid w:val="003352E7"/>
    <w:rsid w:val="00335349"/>
    <w:rsid w:val="0033570E"/>
    <w:rsid w:val="00335A08"/>
    <w:rsid w:val="00335B4A"/>
    <w:rsid w:val="00335BEC"/>
    <w:rsid w:val="00335CE4"/>
    <w:rsid w:val="00335D72"/>
    <w:rsid w:val="00336160"/>
    <w:rsid w:val="003362AB"/>
    <w:rsid w:val="00336416"/>
    <w:rsid w:val="00336564"/>
    <w:rsid w:val="003366CD"/>
    <w:rsid w:val="00336805"/>
    <w:rsid w:val="00336A09"/>
    <w:rsid w:val="00336BBC"/>
    <w:rsid w:val="00336C96"/>
    <w:rsid w:val="00336CD0"/>
    <w:rsid w:val="0033707D"/>
    <w:rsid w:val="0033717A"/>
    <w:rsid w:val="0033734B"/>
    <w:rsid w:val="0033750B"/>
    <w:rsid w:val="003375F4"/>
    <w:rsid w:val="0033770E"/>
    <w:rsid w:val="0033783A"/>
    <w:rsid w:val="00337AEA"/>
    <w:rsid w:val="00337AF7"/>
    <w:rsid w:val="00337C01"/>
    <w:rsid w:val="00337C78"/>
    <w:rsid w:val="00337E2A"/>
    <w:rsid w:val="00337E4C"/>
    <w:rsid w:val="00340018"/>
    <w:rsid w:val="00340021"/>
    <w:rsid w:val="00340334"/>
    <w:rsid w:val="0034057F"/>
    <w:rsid w:val="003405EF"/>
    <w:rsid w:val="00340658"/>
    <w:rsid w:val="00340674"/>
    <w:rsid w:val="00340847"/>
    <w:rsid w:val="00340979"/>
    <w:rsid w:val="0034099F"/>
    <w:rsid w:val="003409C0"/>
    <w:rsid w:val="00340DA8"/>
    <w:rsid w:val="00340ED6"/>
    <w:rsid w:val="00340FC6"/>
    <w:rsid w:val="00341099"/>
    <w:rsid w:val="003413AC"/>
    <w:rsid w:val="0034175F"/>
    <w:rsid w:val="0034176C"/>
    <w:rsid w:val="003419FC"/>
    <w:rsid w:val="00341D6B"/>
    <w:rsid w:val="003422E5"/>
    <w:rsid w:val="00342401"/>
    <w:rsid w:val="003424F7"/>
    <w:rsid w:val="003425D0"/>
    <w:rsid w:val="00342756"/>
    <w:rsid w:val="00342DA7"/>
    <w:rsid w:val="003431DC"/>
    <w:rsid w:val="003432AE"/>
    <w:rsid w:val="003433BB"/>
    <w:rsid w:val="00343602"/>
    <w:rsid w:val="00343607"/>
    <w:rsid w:val="00343836"/>
    <w:rsid w:val="003438BB"/>
    <w:rsid w:val="0034394E"/>
    <w:rsid w:val="0034396C"/>
    <w:rsid w:val="003439C5"/>
    <w:rsid w:val="00343AFA"/>
    <w:rsid w:val="00343B3D"/>
    <w:rsid w:val="00343C1F"/>
    <w:rsid w:val="00343D4A"/>
    <w:rsid w:val="00343F0C"/>
    <w:rsid w:val="00343F64"/>
    <w:rsid w:val="003442D2"/>
    <w:rsid w:val="00344431"/>
    <w:rsid w:val="0034468D"/>
    <w:rsid w:val="00344813"/>
    <w:rsid w:val="0034485A"/>
    <w:rsid w:val="0034486E"/>
    <w:rsid w:val="00344AC8"/>
    <w:rsid w:val="00344B60"/>
    <w:rsid w:val="00344B8B"/>
    <w:rsid w:val="00344BF6"/>
    <w:rsid w:val="00345147"/>
    <w:rsid w:val="00345316"/>
    <w:rsid w:val="003454F2"/>
    <w:rsid w:val="0034550C"/>
    <w:rsid w:val="00345673"/>
    <w:rsid w:val="00345756"/>
    <w:rsid w:val="003459DD"/>
    <w:rsid w:val="00345A62"/>
    <w:rsid w:val="00345ED5"/>
    <w:rsid w:val="003462B9"/>
    <w:rsid w:val="00346421"/>
    <w:rsid w:val="00346974"/>
    <w:rsid w:val="00346C5A"/>
    <w:rsid w:val="00346C78"/>
    <w:rsid w:val="00346D4D"/>
    <w:rsid w:val="00347147"/>
    <w:rsid w:val="0034720F"/>
    <w:rsid w:val="00347250"/>
    <w:rsid w:val="0034748E"/>
    <w:rsid w:val="00347602"/>
    <w:rsid w:val="0034763D"/>
    <w:rsid w:val="00347647"/>
    <w:rsid w:val="00347C8C"/>
    <w:rsid w:val="00347EB0"/>
    <w:rsid w:val="00347F46"/>
    <w:rsid w:val="00350112"/>
    <w:rsid w:val="0035017F"/>
    <w:rsid w:val="003501D3"/>
    <w:rsid w:val="0035023E"/>
    <w:rsid w:val="0035057E"/>
    <w:rsid w:val="003506A7"/>
    <w:rsid w:val="00350A12"/>
    <w:rsid w:val="00350AA5"/>
    <w:rsid w:val="0035103B"/>
    <w:rsid w:val="0035111D"/>
    <w:rsid w:val="00351205"/>
    <w:rsid w:val="00351274"/>
    <w:rsid w:val="003515A1"/>
    <w:rsid w:val="00351956"/>
    <w:rsid w:val="00351972"/>
    <w:rsid w:val="00351C31"/>
    <w:rsid w:val="00351CB6"/>
    <w:rsid w:val="00351CC1"/>
    <w:rsid w:val="00351D8D"/>
    <w:rsid w:val="00352599"/>
    <w:rsid w:val="00352917"/>
    <w:rsid w:val="0035299E"/>
    <w:rsid w:val="00352A8D"/>
    <w:rsid w:val="00352CDD"/>
    <w:rsid w:val="003531F4"/>
    <w:rsid w:val="003532EC"/>
    <w:rsid w:val="00353485"/>
    <w:rsid w:val="003535A7"/>
    <w:rsid w:val="00353632"/>
    <w:rsid w:val="00353A21"/>
    <w:rsid w:val="00353B01"/>
    <w:rsid w:val="00353EE7"/>
    <w:rsid w:val="00354518"/>
    <w:rsid w:val="003545A2"/>
    <w:rsid w:val="00354629"/>
    <w:rsid w:val="003547C5"/>
    <w:rsid w:val="0035482B"/>
    <w:rsid w:val="00354AB2"/>
    <w:rsid w:val="00354ABF"/>
    <w:rsid w:val="00354B25"/>
    <w:rsid w:val="00354C8A"/>
    <w:rsid w:val="00354E61"/>
    <w:rsid w:val="00354E72"/>
    <w:rsid w:val="00354F53"/>
    <w:rsid w:val="003554B6"/>
    <w:rsid w:val="0035551B"/>
    <w:rsid w:val="00355689"/>
    <w:rsid w:val="003557A1"/>
    <w:rsid w:val="0035590B"/>
    <w:rsid w:val="00355C56"/>
    <w:rsid w:val="00355D84"/>
    <w:rsid w:val="00355E70"/>
    <w:rsid w:val="00355FB9"/>
    <w:rsid w:val="00355FD8"/>
    <w:rsid w:val="00355FEE"/>
    <w:rsid w:val="003561DF"/>
    <w:rsid w:val="00356313"/>
    <w:rsid w:val="00356494"/>
    <w:rsid w:val="00356633"/>
    <w:rsid w:val="0035687A"/>
    <w:rsid w:val="003568B1"/>
    <w:rsid w:val="003569BC"/>
    <w:rsid w:val="00356A6E"/>
    <w:rsid w:val="00356AB2"/>
    <w:rsid w:val="00356B37"/>
    <w:rsid w:val="00356D99"/>
    <w:rsid w:val="00357807"/>
    <w:rsid w:val="0035791C"/>
    <w:rsid w:val="00357D09"/>
    <w:rsid w:val="00357D43"/>
    <w:rsid w:val="0036005B"/>
    <w:rsid w:val="00360139"/>
    <w:rsid w:val="003601A3"/>
    <w:rsid w:val="003602E2"/>
    <w:rsid w:val="00360353"/>
    <w:rsid w:val="003605B1"/>
    <w:rsid w:val="003609EF"/>
    <w:rsid w:val="00360A0C"/>
    <w:rsid w:val="00360BB9"/>
    <w:rsid w:val="00360FA8"/>
    <w:rsid w:val="00360FB8"/>
    <w:rsid w:val="00360FF0"/>
    <w:rsid w:val="0036125E"/>
    <w:rsid w:val="00361364"/>
    <w:rsid w:val="00361381"/>
    <w:rsid w:val="00361446"/>
    <w:rsid w:val="003617B7"/>
    <w:rsid w:val="003619FB"/>
    <w:rsid w:val="00361DB4"/>
    <w:rsid w:val="00361EB1"/>
    <w:rsid w:val="00362098"/>
    <w:rsid w:val="003620E6"/>
    <w:rsid w:val="0036211D"/>
    <w:rsid w:val="003625C4"/>
    <w:rsid w:val="003627B5"/>
    <w:rsid w:val="00362A9A"/>
    <w:rsid w:val="00362B67"/>
    <w:rsid w:val="00362BEE"/>
    <w:rsid w:val="00362C95"/>
    <w:rsid w:val="00362E31"/>
    <w:rsid w:val="00362E49"/>
    <w:rsid w:val="00362F70"/>
    <w:rsid w:val="0036318D"/>
    <w:rsid w:val="003631E8"/>
    <w:rsid w:val="0036374F"/>
    <w:rsid w:val="00363802"/>
    <w:rsid w:val="0036389F"/>
    <w:rsid w:val="00363A2F"/>
    <w:rsid w:val="00363D73"/>
    <w:rsid w:val="00364033"/>
    <w:rsid w:val="00364446"/>
    <w:rsid w:val="00364515"/>
    <w:rsid w:val="0036462C"/>
    <w:rsid w:val="0036472B"/>
    <w:rsid w:val="003648B2"/>
    <w:rsid w:val="00364A2F"/>
    <w:rsid w:val="003650D1"/>
    <w:rsid w:val="003651DF"/>
    <w:rsid w:val="00365235"/>
    <w:rsid w:val="0036528E"/>
    <w:rsid w:val="003652D4"/>
    <w:rsid w:val="003653AB"/>
    <w:rsid w:val="00365447"/>
    <w:rsid w:val="00365509"/>
    <w:rsid w:val="00365869"/>
    <w:rsid w:val="00365CD7"/>
    <w:rsid w:val="003661C6"/>
    <w:rsid w:val="0036624A"/>
    <w:rsid w:val="0036651E"/>
    <w:rsid w:val="0036669A"/>
    <w:rsid w:val="00366763"/>
    <w:rsid w:val="00366816"/>
    <w:rsid w:val="00366837"/>
    <w:rsid w:val="00366869"/>
    <w:rsid w:val="0036688E"/>
    <w:rsid w:val="003668C6"/>
    <w:rsid w:val="00366AC8"/>
    <w:rsid w:val="00366BD0"/>
    <w:rsid w:val="00366D9A"/>
    <w:rsid w:val="003671BF"/>
    <w:rsid w:val="00367608"/>
    <w:rsid w:val="00367938"/>
    <w:rsid w:val="00367BA1"/>
    <w:rsid w:val="00367ED0"/>
    <w:rsid w:val="00367EDD"/>
    <w:rsid w:val="0037038C"/>
    <w:rsid w:val="00370484"/>
    <w:rsid w:val="00370758"/>
    <w:rsid w:val="003708F6"/>
    <w:rsid w:val="00370A89"/>
    <w:rsid w:val="00370DCC"/>
    <w:rsid w:val="00371196"/>
    <w:rsid w:val="0037130A"/>
    <w:rsid w:val="003717D6"/>
    <w:rsid w:val="003718BB"/>
    <w:rsid w:val="00371AE7"/>
    <w:rsid w:val="00371D0A"/>
    <w:rsid w:val="00371DB6"/>
    <w:rsid w:val="00371E45"/>
    <w:rsid w:val="00371EC2"/>
    <w:rsid w:val="00372145"/>
    <w:rsid w:val="00372314"/>
    <w:rsid w:val="0037271B"/>
    <w:rsid w:val="0037292F"/>
    <w:rsid w:val="00372D11"/>
    <w:rsid w:val="00372F74"/>
    <w:rsid w:val="00372F78"/>
    <w:rsid w:val="00372F86"/>
    <w:rsid w:val="00372FB6"/>
    <w:rsid w:val="003733E8"/>
    <w:rsid w:val="00373703"/>
    <w:rsid w:val="0037371B"/>
    <w:rsid w:val="00373766"/>
    <w:rsid w:val="00373775"/>
    <w:rsid w:val="0037378F"/>
    <w:rsid w:val="00373958"/>
    <w:rsid w:val="00373978"/>
    <w:rsid w:val="00373C60"/>
    <w:rsid w:val="00373DB8"/>
    <w:rsid w:val="0037422B"/>
    <w:rsid w:val="003743F9"/>
    <w:rsid w:val="00374416"/>
    <w:rsid w:val="00374603"/>
    <w:rsid w:val="0037476E"/>
    <w:rsid w:val="00374CCC"/>
    <w:rsid w:val="00374E84"/>
    <w:rsid w:val="003752DD"/>
    <w:rsid w:val="0037596F"/>
    <w:rsid w:val="003759D9"/>
    <w:rsid w:val="00375B80"/>
    <w:rsid w:val="00375BE0"/>
    <w:rsid w:val="00375C08"/>
    <w:rsid w:val="00375DEA"/>
    <w:rsid w:val="00375F20"/>
    <w:rsid w:val="00376036"/>
    <w:rsid w:val="003764AA"/>
    <w:rsid w:val="003764B3"/>
    <w:rsid w:val="00376814"/>
    <w:rsid w:val="00376C20"/>
    <w:rsid w:val="00377053"/>
    <w:rsid w:val="0037714E"/>
    <w:rsid w:val="00377163"/>
    <w:rsid w:val="0037719E"/>
    <w:rsid w:val="0037757A"/>
    <w:rsid w:val="00377836"/>
    <w:rsid w:val="003778E4"/>
    <w:rsid w:val="00377D13"/>
    <w:rsid w:val="00377F6C"/>
    <w:rsid w:val="003800FF"/>
    <w:rsid w:val="003801CD"/>
    <w:rsid w:val="00380378"/>
    <w:rsid w:val="00380575"/>
    <w:rsid w:val="00380638"/>
    <w:rsid w:val="003806B6"/>
    <w:rsid w:val="0038084E"/>
    <w:rsid w:val="00380AB8"/>
    <w:rsid w:val="00380C3D"/>
    <w:rsid w:val="00380C66"/>
    <w:rsid w:val="00380EC0"/>
    <w:rsid w:val="00380F84"/>
    <w:rsid w:val="0038104A"/>
    <w:rsid w:val="0038105A"/>
    <w:rsid w:val="003810D2"/>
    <w:rsid w:val="00381267"/>
    <w:rsid w:val="003815AB"/>
    <w:rsid w:val="00381962"/>
    <w:rsid w:val="00381A03"/>
    <w:rsid w:val="00381D47"/>
    <w:rsid w:val="00381E72"/>
    <w:rsid w:val="00381EAB"/>
    <w:rsid w:val="00381F58"/>
    <w:rsid w:val="00381FA8"/>
    <w:rsid w:val="00381FBA"/>
    <w:rsid w:val="00381FEF"/>
    <w:rsid w:val="00382155"/>
    <w:rsid w:val="00382954"/>
    <w:rsid w:val="003829AC"/>
    <w:rsid w:val="00382B3E"/>
    <w:rsid w:val="00382DD6"/>
    <w:rsid w:val="00382E2D"/>
    <w:rsid w:val="00382F15"/>
    <w:rsid w:val="0038322A"/>
    <w:rsid w:val="00383382"/>
    <w:rsid w:val="003834AF"/>
    <w:rsid w:val="0038365A"/>
    <w:rsid w:val="00383802"/>
    <w:rsid w:val="003839F8"/>
    <w:rsid w:val="00383B04"/>
    <w:rsid w:val="00383E2E"/>
    <w:rsid w:val="00383E91"/>
    <w:rsid w:val="003841D9"/>
    <w:rsid w:val="003844B6"/>
    <w:rsid w:val="00384694"/>
    <w:rsid w:val="003847C7"/>
    <w:rsid w:val="003848BB"/>
    <w:rsid w:val="00384B96"/>
    <w:rsid w:val="00384E5D"/>
    <w:rsid w:val="003850E7"/>
    <w:rsid w:val="003851C9"/>
    <w:rsid w:val="00385246"/>
    <w:rsid w:val="00385A7A"/>
    <w:rsid w:val="00385B5D"/>
    <w:rsid w:val="00385B96"/>
    <w:rsid w:val="00385BD7"/>
    <w:rsid w:val="00385FDA"/>
    <w:rsid w:val="00386088"/>
    <w:rsid w:val="00386430"/>
    <w:rsid w:val="003869CA"/>
    <w:rsid w:val="00386A94"/>
    <w:rsid w:val="00386B78"/>
    <w:rsid w:val="00386F4F"/>
    <w:rsid w:val="003874AE"/>
    <w:rsid w:val="00387738"/>
    <w:rsid w:val="00387990"/>
    <w:rsid w:val="00387A37"/>
    <w:rsid w:val="00387AF6"/>
    <w:rsid w:val="00387C85"/>
    <w:rsid w:val="00387CD3"/>
    <w:rsid w:val="00387E62"/>
    <w:rsid w:val="00390184"/>
    <w:rsid w:val="0039034F"/>
    <w:rsid w:val="003903D3"/>
    <w:rsid w:val="003904CF"/>
    <w:rsid w:val="0039052E"/>
    <w:rsid w:val="003907A5"/>
    <w:rsid w:val="003907E4"/>
    <w:rsid w:val="00390BF8"/>
    <w:rsid w:val="00390D48"/>
    <w:rsid w:val="00390F10"/>
    <w:rsid w:val="0039147C"/>
    <w:rsid w:val="00391616"/>
    <w:rsid w:val="00391634"/>
    <w:rsid w:val="003919CD"/>
    <w:rsid w:val="00391A57"/>
    <w:rsid w:val="003920D2"/>
    <w:rsid w:val="00392282"/>
    <w:rsid w:val="0039282D"/>
    <w:rsid w:val="003928CE"/>
    <w:rsid w:val="003929DC"/>
    <w:rsid w:val="00392B1C"/>
    <w:rsid w:val="00392DAD"/>
    <w:rsid w:val="00392E72"/>
    <w:rsid w:val="00393467"/>
    <w:rsid w:val="00393564"/>
    <w:rsid w:val="00393752"/>
    <w:rsid w:val="003939B6"/>
    <w:rsid w:val="00393B06"/>
    <w:rsid w:val="00393C13"/>
    <w:rsid w:val="00393D19"/>
    <w:rsid w:val="00393EB0"/>
    <w:rsid w:val="00393EE2"/>
    <w:rsid w:val="00393F6E"/>
    <w:rsid w:val="003942FD"/>
    <w:rsid w:val="0039443A"/>
    <w:rsid w:val="003946D8"/>
    <w:rsid w:val="00394A22"/>
    <w:rsid w:val="00394C14"/>
    <w:rsid w:val="00394C91"/>
    <w:rsid w:val="00394D64"/>
    <w:rsid w:val="00394D6D"/>
    <w:rsid w:val="00394F33"/>
    <w:rsid w:val="0039503D"/>
    <w:rsid w:val="003951CD"/>
    <w:rsid w:val="0039529A"/>
    <w:rsid w:val="003954F6"/>
    <w:rsid w:val="00395548"/>
    <w:rsid w:val="0039567B"/>
    <w:rsid w:val="00395902"/>
    <w:rsid w:val="00395910"/>
    <w:rsid w:val="00395A10"/>
    <w:rsid w:val="00395A16"/>
    <w:rsid w:val="00395A52"/>
    <w:rsid w:val="00395D07"/>
    <w:rsid w:val="00395F22"/>
    <w:rsid w:val="00396058"/>
    <w:rsid w:val="00396149"/>
    <w:rsid w:val="0039678E"/>
    <w:rsid w:val="00396897"/>
    <w:rsid w:val="00396AB9"/>
    <w:rsid w:val="00396D9D"/>
    <w:rsid w:val="003976DB"/>
    <w:rsid w:val="00397926"/>
    <w:rsid w:val="003979F9"/>
    <w:rsid w:val="00397A46"/>
    <w:rsid w:val="00397ABB"/>
    <w:rsid w:val="00397CA3"/>
    <w:rsid w:val="003A0181"/>
    <w:rsid w:val="003A03B2"/>
    <w:rsid w:val="003A0972"/>
    <w:rsid w:val="003A0A1E"/>
    <w:rsid w:val="003A0B89"/>
    <w:rsid w:val="003A0E0A"/>
    <w:rsid w:val="003A0E12"/>
    <w:rsid w:val="003A0F43"/>
    <w:rsid w:val="003A1089"/>
    <w:rsid w:val="003A11BA"/>
    <w:rsid w:val="003A17AB"/>
    <w:rsid w:val="003A1836"/>
    <w:rsid w:val="003A1A4B"/>
    <w:rsid w:val="003A1B2C"/>
    <w:rsid w:val="003A1BDB"/>
    <w:rsid w:val="003A1C7F"/>
    <w:rsid w:val="003A1D80"/>
    <w:rsid w:val="003A1E54"/>
    <w:rsid w:val="003A20CD"/>
    <w:rsid w:val="003A21A0"/>
    <w:rsid w:val="003A221C"/>
    <w:rsid w:val="003A224F"/>
    <w:rsid w:val="003A237B"/>
    <w:rsid w:val="003A2441"/>
    <w:rsid w:val="003A2490"/>
    <w:rsid w:val="003A2669"/>
    <w:rsid w:val="003A2752"/>
    <w:rsid w:val="003A278D"/>
    <w:rsid w:val="003A2BD0"/>
    <w:rsid w:val="003A2DD6"/>
    <w:rsid w:val="003A2F29"/>
    <w:rsid w:val="003A30E7"/>
    <w:rsid w:val="003A315D"/>
    <w:rsid w:val="003A3250"/>
    <w:rsid w:val="003A37AF"/>
    <w:rsid w:val="003A37D5"/>
    <w:rsid w:val="003A38EC"/>
    <w:rsid w:val="003A3BCC"/>
    <w:rsid w:val="003A3C5E"/>
    <w:rsid w:val="003A3E8E"/>
    <w:rsid w:val="003A4088"/>
    <w:rsid w:val="003A4380"/>
    <w:rsid w:val="003A481C"/>
    <w:rsid w:val="003A48B3"/>
    <w:rsid w:val="003A4982"/>
    <w:rsid w:val="003A4C93"/>
    <w:rsid w:val="003A4CA2"/>
    <w:rsid w:val="003A4CCD"/>
    <w:rsid w:val="003A4F32"/>
    <w:rsid w:val="003A5021"/>
    <w:rsid w:val="003A50A7"/>
    <w:rsid w:val="003A5166"/>
    <w:rsid w:val="003A535B"/>
    <w:rsid w:val="003A53D4"/>
    <w:rsid w:val="003A53DA"/>
    <w:rsid w:val="003A5446"/>
    <w:rsid w:val="003A5638"/>
    <w:rsid w:val="003A5975"/>
    <w:rsid w:val="003A5A4B"/>
    <w:rsid w:val="003A5BDE"/>
    <w:rsid w:val="003A5EA2"/>
    <w:rsid w:val="003A5F5F"/>
    <w:rsid w:val="003A5FC2"/>
    <w:rsid w:val="003A6108"/>
    <w:rsid w:val="003A6183"/>
    <w:rsid w:val="003A61BB"/>
    <w:rsid w:val="003A629C"/>
    <w:rsid w:val="003A67C9"/>
    <w:rsid w:val="003A6A04"/>
    <w:rsid w:val="003A6AED"/>
    <w:rsid w:val="003A6EC6"/>
    <w:rsid w:val="003A700D"/>
    <w:rsid w:val="003A7331"/>
    <w:rsid w:val="003A73C5"/>
    <w:rsid w:val="003A75E0"/>
    <w:rsid w:val="003A7871"/>
    <w:rsid w:val="003A7B79"/>
    <w:rsid w:val="003A7CEA"/>
    <w:rsid w:val="003B007C"/>
    <w:rsid w:val="003B020E"/>
    <w:rsid w:val="003B03D3"/>
    <w:rsid w:val="003B0A6E"/>
    <w:rsid w:val="003B0D0A"/>
    <w:rsid w:val="003B0D9C"/>
    <w:rsid w:val="003B0E2D"/>
    <w:rsid w:val="003B0E53"/>
    <w:rsid w:val="003B101B"/>
    <w:rsid w:val="003B109A"/>
    <w:rsid w:val="003B13D9"/>
    <w:rsid w:val="003B1406"/>
    <w:rsid w:val="003B15DD"/>
    <w:rsid w:val="003B181A"/>
    <w:rsid w:val="003B1E3F"/>
    <w:rsid w:val="003B1F43"/>
    <w:rsid w:val="003B2050"/>
    <w:rsid w:val="003B233D"/>
    <w:rsid w:val="003B2373"/>
    <w:rsid w:val="003B24BA"/>
    <w:rsid w:val="003B2800"/>
    <w:rsid w:val="003B29A0"/>
    <w:rsid w:val="003B2A03"/>
    <w:rsid w:val="003B2D71"/>
    <w:rsid w:val="003B2F92"/>
    <w:rsid w:val="003B35D6"/>
    <w:rsid w:val="003B3620"/>
    <w:rsid w:val="003B3640"/>
    <w:rsid w:val="003B372F"/>
    <w:rsid w:val="003B374C"/>
    <w:rsid w:val="003B38B0"/>
    <w:rsid w:val="003B3913"/>
    <w:rsid w:val="003B39A2"/>
    <w:rsid w:val="003B3AC2"/>
    <w:rsid w:val="003B3C93"/>
    <w:rsid w:val="003B3DF0"/>
    <w:rsid w:val="003B3F81"/>
    <w:rsid w:val="003B4027"/>
    <w:rsid w:val="003B404F"/>
    <w:rsid w:val="003B415B"/>
    <w:rsid w:val="003B440B"/>
    <w:rsid w:val="003B4547"/>
    <w:rsid w:val="003B4614"/>
    <w:rsid w:val="003B47F7"/>
    <w:rsid w:val="003B48F4"/>
    <w:rsid w:val="003B4943"/>
    <w:rsid w:val="003B4979"/>
    <w:rsid w:val="003B4A3A"/>
    <w:rsid w:val="003B508F"/>
    <w:rsid w:val="003B5144"/>
    <w:rsid w:val="003B5ABD"/>
    <w:rsid w:val="003B5B6F"/>
    <w:rsid w:val="003B5D6F"/>
    <w:rsid w:val="003B6003"/>
    <w:rsid w:val="003B61E8"/>
    <w:rsid w:val="003B6A1F"/>
    <w:rsid w:val="003B6A6F"/>
    <w:rsid w:val="003B6D60"/>
    <w:rsid w:val="003B6E52"/>
    <w:rsid w:val="003B7161"/>
    <w:rsid w:val="003B7836"/>
    <w:rsid w:val="003B799C"/>
    <w:rsid w:val="003B79BF"/>
    <w:rsid w:val="003C00AB"/>
    <w:rsid w:val="003C0384"/>
    <w:rsid w:val="003C04CA"/>
    <w:rsid w:val="003C0725"/>
    <w:rsid w:val="003C0727"/>
    <w:rsid w:val="003C0909"/>
    <w:rsid w:val="003C0D13"/>
    <w:rsid w:val="003C1042"/>
    <w:rsid w:val="003C117C"/>
    <w:rsid w:val="003C119A"/>
    <w:rsid w:val="003C15A9"/>
    <w:rsid w:val="003C16BB"/>
    <w:rsid w:val="003C1958"/>
    <w:rsid w:val="003C19DA"/>
    <w:rsid w:val="003C1B26"/>
    <w:rsid w:val="003C1F5E"/>
    <w:rsid w:val="003C208E"/>
    <w:rsid w:val="003C21D6"/>
    <w:rsid w:val="003C245B"/>
    <w:rsid w:val="003C2596"/>
    <w:rsid w:val="003C25C9"/>
    <w:rsid w:val="003C25D7"/>
    <w:rsid w:val="003C2874"/>
    <w:rsid w:val="003C29CD"/>
    <w:rsid w:val="003C2C2E"/>
    <w:rsid w:val="003C324F"/>
    <w:rsid w:val="003C348F"/>
    <w:rsid w:val="003C37DF"/>
    <w:rsid w:val="003C39CC"/>
    <w:rsid w:val="003C3B3A"/>
    <w:rsid w:val="003C40F8"/>
    <w:rsid w:val="003C4181"/>
    <w:rsid w:val="003C45EB"/>
    <w:rsid w:val="003C4712"/>
    <w:rsid w:val="003C4908"/>
    <w:rsid w:val="003C4DC0"/>
    <w:rsid w:val="003C4E0B"/>
    <w:rsid w:val="003C4FD8"/>
    <w:rsid w:val="003C525F"/>
    <w:rsid w:val="003C5379"/>
    <w:rsid w:val="003C5655"/>
    <w:rsid w:val="003C5679"/>
    <w:rsid w:val="003C5D99"/>
    <w:rsid w:val="003C5F15"/>
    <w:rsid w:val="003C5F91"/>
    <w:rsid w:val="003C6284"/>
    <w:rsid w:val="003C63F2"/>
    <w:rsid w:val="003C6712"/>
    <w:rsid w:val="003C67DD"/>
    <w:rsid w:val="003C69D9"/>
    <w:rsid w:val="003C6AA1"/>
    <w:rsid w:val="003C6AD6"/>
    <w:rsid w:val="003C6C81"/>
    <w:rsid w:val="003C6DC3"/>
    <w:rsid w:val="003C6FA0"/>
    <w:rsid w:val="003C74A2"/>
    <w:rsid w:val="003C762C"/>
    <w:rsid w:val="003C7676"/>
    <w:rsid w:val="003C76C5"/>
    <w:rsid w:val="003C7A59"/>
    <w:rsid w:val="003C7A74"/>
    <w:rsid w:val="003C7AFC"/>
    <w:rsid w:val="003C7C5F"/>
    <w:rsid w:val="003C7DFB"/>
    <w:rsid w:val="003D00B5"/>
    <w:rsid w:val="003D0243"/>
    <w:rsid w:val="003D0359"/>
    <w:rsid w:val="003D0796"/>
    <w:rsid w:val="003D0866"/>
    <w:rsid w:val="003D0BE2"/>
    <w:rsid w:val="003D0BE5"/>
    <w:rsid w:val="003D0CA9"/>
    <w:rsid w:val="003D0D05"/>
    <w:rsid w:val="003D0E73"/>
    <w:rsid w:val="003D0F86"/>
    <w:rsid w:val="003D11AB"/>
    <w:rsid w:val="003D1362"/>
    <w:rsid w:val="003D191A"/>
    <w:rsid w:val="003D1B56"/>
    <w:rsid w:val="003D209A"/>
    <w:rsid w:val="003D2161"/>
    <w:rsid w:val="003D21F9"/>
    <w:rsid w:val="003D267D"/>
    <w:rsid w:val="003D272E"/>
    <w:rsid w:val="003D27CA"/>
    <w:rsid w:val="003D2D71"/>
    <w:rsid w:val="003D2DAC"/>
    <w:rsid w:val="003D2DB0"/>
    <w:rsid w:val="003D2DF7"/>
    <w:rsid w:val="003D2EAF"/>
    <w:rsid w:val="003D3333"/>
    <w:rsid w:val="003D37BC"/>
    <w:rsid w:val="003D3B66"/>
    <w:rsid w:val="003D3FB4"/>
    <w:rsid w:val="003D43FF"/>
    <w:rsid w:val="003D44E6"/>
    <w:rsid w:val="003D4BE8"/>
    <w:rsid w:val="003D4D28"/>
    <w:rsid w:val="003D5474"/>
    <w:rsid w:val="003D5498"/>
    <w:rsid w:val="003D56AF"/>
    <w:rsid w:val="003D5AE2"/>
    <w:rsid w:val="003D5C5D"/>
    <w:rsid w:val="003D5D47"/>
    <w:rsid w:val="003D5D95"/>
    <w:rsid w:val="003D60B2"/>
    <w:rsid w:val="003D62BB"/>
    <w:rsid w:val="003D6A9C"/>
    <w:rsid w:val="003D6B1F"/>
    <w:rsid w:val="003D6BB4"/>
    <w:rsid w:val="003D700C"/>
    <w:rsid w:val="003D71FA"/>
    <w:rsid w:val="003D75D4"/>
    <w:rsid w:val="003D7726"/>
    <w:rsid w:val="003D78CB"/>
    <w:rsid w:val="003D7BE2"/>
    <w:rsid w:val="003D7EB3"/>
    <w:rsid w:val="003D7ECD"/>
    <w:rsid w:val="003E00C7"/>
    <w:rsid w:val="003E011B"/>
    <w:rsid w:val="003E015F"/>
    <w:rsid w:val="003E0262"/>
    <w:rsid w:val="003E0477"/>
    <w:rsid w:val="003E047F"/>
    <w:rsid w:val="003E065F"/>
    <w:rsid w:val="003E08DA"/>
    <w:rsid w:val="003E0AC9"/>
    <w:rsid w:val="003E0B5E"/>
    <w:rsid w:val="003E0F91"/>
    <w:rsid w:val="003E105A"/>
    <w:rsid w:val="003E115E"/>
    <w:rsid w:val="003E1509"/>
    <w:rsid w:val="003E15BD"/>
    <w:rsid w:val="003E16C0"/>
    <w:rsid w:val="003E18C6"/>
    <w:rsid w:val="003E1BC4"/>
    <w:rsid w:val="003E1F29"/>
    <w:rsid w:val="003E2322"/>
    <w:rsid w:val="003E2534"/>
    <w:rsid w:val="003E25E5"/>
    <w:rsid w:val="003E26DF"/>
    <w:rsid w:val="003E2A48"/>
    <w:rsid w:val="003E2ACB"/>
    <w:rsid w:val="003E2D04"/>
    <w:rsid w:val="003E2D11"/>
    <w:rsid w:val="003E2DB3"/>
    <w:rsid w:val="003E3121"/>
    <w:rsid w:val="003E3405"/>
    <w:rsid w:val="003E3737"/>
    <w:rsid w:val="003E373A"/>
    <w:rsid w:val="003E37A7"/>
    <w:rsid w:val="003E37D8"/>
    <w:rsid w:val="003E393A"/>
    <w:rsid w:val="003E3CAF"/>
    <w:rsid w:val="003E413F"/>
    <w:rsid w:val="003E4247"/>
    <w:rsid w:val="003E42B1"/>
    <w:rsid w:val="003E4D31"/>
    <w:rsid w:val="003E4F58"/>
    <w:rsid w:val="003E4FAA"/>
    <w:rsid w:val="003E52E3"/>
    <w:rsid w:val="003E5367"/>
    <w:rsid w:val="003E546A"/>
    <w:rsid w:val="003E5488"/>
    <w:rsid w:val="003E5590"/>
    <w:rsid w:val="003E57F0"/>
    <w:rsid w:val="003E5A7E"/>
    <w:rsid w:val="003E5B1A"/>
    <w:rsid w:val="003E5B5C"/>
    <w:rsid w:val="003E5C27"/>
    <w:rsid w:val="003E5CC3"/>
    <w:rsid w:val="003E5F20"/>
    <w:rsid w:val="003E615D"/>
    <w:rsid w:val="003E65E0"/>
    <w:rsid w:val="003E65EA"/>
    <w:rsid w:val="003E6752"/>
    <w:rsid w:val="003E6916"/>
    <w:rsid w:val="003E69B6"/>
    <w:rsid w:val="003E6A3E"/>
    <w:rsid w:val="003E702B"/>
    <w:rsid w:val="003E742E"/>
    <w:rsid w:val="003E7522"/>
    <w:rsid w:val="003E7647"/>
    <w:rsid w:val="003E775A"/>
    <w:rsid w:val="003E7A0B"/>
    <w:rsid w:val="003E7A4B"/>
    <w:rsid w:val="003E7A8F"/>
    <w:rsid w:val="003E7D74"/>
    <w:rsid w:val="003E7E0E"/>
    <w:rsid w:val="003F026B"/>
    <w:rsid w:val="003F063A"/>
    <w:rsid w:val="003F073D"/>
    <w:rsid w:val="003F077A"/>
    <w:rsid w:val="003F07CE"/>
    <w:rsid w:val="003F0B31"/>
    <w:rsid w:val="003F0B50"/>
    <w:rsid w:val="003F0BEF"/>
    <w:rsid w:val="003F0CAF"/>
    <w:rsid w:val="003F115F"/>
    <w:rsid w:val="003F13D6"/>
    <w:rsid w:val="003F19B1"/>
    <w:rsid w:val="003F1C32"/>
    <w:rsid w:val="003F1DC2"/>
    <w:rsid w:val="003F1E7F"/>
    <w:rsid w:val="003F1F24"/>
    <w:rsid w:val="003F2041"/>
    <w:rsid w:val="003F2227"/>
    <w:rsid w:val="003F23B1"/>
    <w:rsid w:val="003F2448"/>
    <w:rsid w:val="003F2777"/>
    <w:rsid w:val="003F27CC"/>
    <w:rsid w:val="003F296B"/>
    <w:rsid w:val="003F2972"/>
    <w:rsid w:val="003F2B32"/>
    <w:rsid w:val="003F2C24"/>
    <w:rsid w:val="003F2C3E"/>
    <w:rsid w:val="003F310E"/>
    <w:rsid w:val="003F342B"/>
    <w:rsid w:val="003F35EB"/>
    <w:rsid w:val="003F35F9"/>
    <w:rsid w:val="003F3641"/>
    <w:rsid w:val="003F377B"/>
    <w:rsid w:val="003F3868"/>
    <w:rsid w:val="003F390A"/>
    <w:rsid w:val="003F3957"/>
    <w:rsid w:val="003F3FC7"/>
    <w:rsid w:val="003F4051"/>
    <w:rsid w:val="003F4285"/>
    <w:rsid w:val="003F42CF"/>
    <w:rsid w:val="003F4318"/>
    <w:rsid w:val="003F4464"/>
    <w:rsid w:val="003F493A"/>
    <w:rsid w:val="003F4998"/>
    <w:rsid w:val="003F4D0A"/>
    <w:rsid w:val="003F52B8"/>
    <w:rsid w:val="003F530F"/>
    <w:rsid w:val="003F5683"/>
    <w:rsid w:val="003F56C4"/>
    <w:rsid w:val="003F5754"/>
    <w:rsid w:val="003F5838"/>
    <w:rsid w:val="003F5E44"/>
    <w:rsid w:val="003F662F"/>
    <w:rsid w:val="003F673E"/>
    <w:rsid w:val="003F67D7"/>
    <w:rsid w:val="003F697A"/>
    <w:rsid w:val="003F697F"/>
    <w:rsid w:val="003F6CBE"/>
    <w:rsid w:val="003F6E8B"/>
    <w:rsid w:val="003F6F6D"/>
    <w:rsid w:val="003F6FA3"/>
    <w:rsid w:val="003F7041"/>
    <w:rsid w:val="003F7066"/>
    <w:rsid w:val="003F707F"/>
    <w:rsid w:val="003F7124"/>
    <w:rsid w:val="003F71B0"/>
    <w:rsid w:val="003F7224"/>
    <w:rsid w:val="003F766C"/>
    <w:rsid w:val="003F778E"/>
    <w:rsid w:val="003F7CE8"/>
    <w:rsid w:val="003F7D2E"/>
    <w:rsid w:val="003F7E61"/>
    <w:rsid w:val="00400211"/>
    <w:rsid w:val="0040054E"/>
    <w:rsid w:val="00400554"/>
    <w:rsid w:val="00400611"/>
    <w:rsid w:val="004006CF"/>
    <w:rsid w:val="0040076B"/>
    <w:rsid w:val="0040078A"/>
    <w:rsid w:val="00400804"/>
    <w:rsid w:val="0040098C"/>
    <w:rsid w:val="00400A75"/>
    <w:rsid w:val="00400BE0"/>
    <w:rsid w:val="00400D45"/>
    <w:rsid w:val="00400FE4"/>
    <w:rsid w:val="004011A9"/>
    <w:rsid w:val="0040141E"/>
    <w:rsid w:val="00401736"/>
    <w:rsid w:val="00401C66"/>
    <w:rsid w:val="00401DFE"/>
    <w:rsid w:val="00402052"/>
    <w:rsid w:val="004022E0"/>
    <w:rsid w:val="0040259B"/>
    <w:rsid w:val="0040267F"/>
    <w:rsid w:val="004028B6"/>
    <w:rsid w:val="00402A24"/>
    <w:rsid w:val="00402BEF"/>
    <w:rsid w:val="00402D9D"/>
    <w:rsid w:val="00403038"/>
    <w:rsid w:val="00403079"/>
    <w:rsid w:val="0040346E"/>
    <w:rsid w:val="00403776"/>
    <w:rsid w:val="004038F4"/>
    <w:rsid w:val="00403C30"/>
    <w:rsid w:val="00403CBA"/>
    <w:rsid w:val="00403CED"/>
    <w:rsid w:val="00403D50"/>
    <w:rsid w:val="00403E37"/>
    <w:rsid w:val="0040421C"/>
    <w:rsid w:val="004044A3"/>
    <w:rsid w:val="00404E5D"/>
    <w:rsid w:val="00405414"/>
    <w:rsid w:val="00405424"/>
    <w:rsid w:val="004055A9"/>
    <w:rsid w:val="00405721"/>
    <w:rsid w:val="0040580C"/>
    <w:rsid w:val="00405818"/>
    <w:rsid w:val="00405AA8"/>
    <w:rsid w:val="00405E0C"/>
    <w:rsid w:val="00405F98"/>
    <w:rsid w:val="00406079"/>
    <w:rsid w:val="004063F7"/>
    <w:rsid w:val="004066C0"/>
    <w:rsid w:val="004066E5"/>
    <w:rsid w:val="00406BF4"/>
    <w:rsid w:val="00406C1D"/>
    <w:rsid w:val="00406C67"/>
    <w:rsid w:val="00406ED9"/>
    <w:rsid w:val="00406F01"/>
    <w:rsid w:val="00407230"/>
    <w:rsid w:val="0040733A"/>
    <w:rsid w:val="0040737B"/>
    <w:rsid w:val="004075DA"/>
    <w:rsid w:val="00407818"/>
    <w:rsid w:val="0040793A"/>
    <w:rsid w:val="00407B09"/>
    <w:rsid w:val="00407CFB"/>
    <w:rsid w:val="00407E18"/>
    <w:rsid w:val="00407F7A"/>
    <w:rsid w:val="00410299"/>
    <w:rsid w:val="00410635"/>
    <w:rsid w:val="004107CC"/>
    <w:rsid w:val="00410A44"/>
    <w:rsid w:val="00410FCE"/>
    <w:rsid w:val="00411015"/>
    <w:rsid w:val="00411067"/>
    <w:rsid w:val="0041115D"/>
    <w:rsid w:val="0041130D"/>
    <w:rsid w:val="0041135D"/>
    <w:rsid w:val="004113F1"/>
    <w:rsid w:val="0041162E"/>
    <w:rsid w:val="004117B6"/>
    <w:rsid w:val="00411DBE"/>
    <w:rsid w:val="004120F4"/>
    <w:rsid w:val="004123E6"/>
    <w:rsid w:val="004124DF"/>
    <w:rsid w:val="004124E2"/>
    <w:rsid w:val="0041255B"/>
    <w:rsid w:val="0041256F"/>
    <w:rsid w:val="0041281F"/>
    <w:rsid w:val="00412827"/>
    <w:rsid w:val="00412905"/>
    <w:rsid w:val="004129B2"/>
    <w:rsid w:val="00412C06"/>
    <w:rsid w:val="00412C0C"/>
    <w:rsid w:val="00412E50"/>
    <w:rsid w:val="00413126"/>
    <w:rsid w:val="00413363"/>
    <w:rsid w:val="004133DD"/>
    <w:rsid w:val="004133E4"/>
    <w:rsid w:val="0041372F"/>
    <w:rsid w:val="00413979"/>
    <w:rsid w:val="00413DD0"/>
    <w:rsid w:val="00413F26"/>
    <w:rsid w:val="0041408E"/>
    <w:rsid w:val="00414231"/>
    <w:rsid w:val="0041442F"/>
    <w:rsid w:val="0041446C"/>
    <w:rsid w:val="004149C1"/>
    <w:rsid w:val="00414A52"/>
    <w:rsid w:val="00414C37"/>
    <w:rsid w:val="00414C41"/>
    <w:rsid w:val="00414C50"/>
    <w:rsid w:val="00415204"/>
    <w:rsid w:val="004152F6"/>
    <w:rsid w:val="00415423"/>
    <w:rsid w:val="004157D9"/>
    <w:rsid w:val="004158C9"/>
    <w:rsid w:val="00415A01"/>
    <w:rsid w:val="00415AC8"/>
    <w:rsid w:val="00415B18"/>
    <w:rsid w:val="00415C6A"/>
    <w:rsid w:val="00415D2E"/>
    <w:rsid w:val="0041602E"/>
    <w:rsid w:val="0041604F"/>
    <w:rsid w:val="00416169"/>
    <w:rsid w:val="004168D8"/>
    <w:rsid w:val="004168FD"/>
    <w:rsid w:val="00416C44"/>
    <w:rsid w:val="00416CAD"/>
    <w:rsid w:val="00416DF9"/>
    <w:rsid w:val="00416E03"/>
    <w:rsid w:val="00416ED0"/>
    <w:rsid w:val="0041701A"/>
    <w:rsid w:val="004173EE"/>
    <w:rsid w:val="004175F4"/>
    <w:rsid w:val="0041768F"/>
    <w:rsid w:val="004176AB"/>
    <w:rsid w:val="00417894"/>
    <w:rsid w:val="004179AF"/>
    <w:rsid w:val="004179BA"/>
    <w:rsid w:val="00417FBC"/>
    <w:rsid w:val="00417FCD"/>
    <w:rsid w:val="00420048"/>
    <w:rsid w:val="00420088"/>
    <w:rsid w:val="0042012D"/>
    <w:rsid w:val="004203BD"/>
    <w:rsid w:val="00420694"/>
    <w:rsid w:val="00420A2E"/>
    <w:rsid w:val="00420F79"/>
    <w:rsid w:val="00420F8F"/>
    <w:rsid w:val="00421304"/>
    <w:rsid w:val="0042130A"/>
    <w:rsid w:val="00421387"/>
    <w:rsid w:val="004213A2"/>
    <w:rsid w:val="004214AE"/>
    <w:rsid w:val="00421997"/>
    <w:rsid w:val="004219A9"/>
    <w:rsid w:val="00421A4A"/>
    <w:rsid w:val="00421A69"/>
    <w:rsid w:val="00421FB1"/>
    <w:rsid w:val="004221DC"/>
    <w:rsid w:val="00422733"/>
    <w:rsid w:val="0042283F"/>
    <w:rsid w:val="00422B57"/>
    <w:rsid w:val="00422FEF"/>
    <w:rsid w:val="00423062"/>
    <w:rsid w:val="00423091"/>
    <w:rsid w:val="004230BE"/>
    <w:rsid w:val="00423283"/>
    <w:rsid w:val="004232CA"/>
    <w:rsid w:val="004233DA"/>
    <w:rsid w:val="004237B2"/>
    <w:rsid w:val="00423953"/>
    <w:rsid w:val="00423999"/>
    <w:rsid w:val="00423A30"/>
    <w:rsid w:val="00423BA5"/>
    <w:rsid w:val="00423CBD"/>
    <w:rsid w:val="00424165"/>
    <w:rsid w:val="004241B3"/>
    <w:rsid w:val="004241F4"/>
    <w:rsid w:val="00424211"/>
    <w:rsid w:val="0042437C"/>
    <w:rsid w:val="004249FE"/>
    <w:rsid w:val="0042514E"/>
    <w:rsid w:val="00425159"/>
    <w:rsid w:val="004253FF"/>
    <w:rsid w:val="0042557F"/>
    <w:rsid w:val="004255BD"/>
    <w:rsid w:val="004259C7"/>
    <w:rsid w:val="00425CDE"/>
    <w:rsid w:val="004263DE"/>
    <w:rsid w:val="00426D51"/>
    <w:rsid w:val="00426D83"/>
    <w:rsid w:val="00426DDE"/>
    <w:rsid w:val="00427055"/>
    <w:rsid w:val="0042715C"/>
    <w:rsid w:val="00427253"/>
    <w:rsid w:val="00427478"/>
    <w:rsid w:val="0042758C"/>
    <w:rsid w:val="004277DC"/>
    <w:rsid w:val="00427AEC"/>
    <w:rsid w:val="00427BD5"/>
    <w:rsid w:val="00427D21"/>
    <w:rsid w:val="00427F96"/>
    <w:rsid w:val="0043011A"/>
    <w:rsid w:val="00430226"/>
    <w:rsid w:val="004305D5"/>
    <w:rsid w:val="00430681"/>
    <w:rsid w:val="004306E5"/>
    <w:rsid w:val="004307E6"/>
    <w:rsid w:val="00430996"/>
    <w:rsid w:val="004309F3"/>
    <w:rsid w:val="00430F2D"/>
    <w:rsid w:val="00431047"/>
    <w:rsid w:val="0043108E"/>
    <w:rsid w:val="0043111F"/>
    <w:rsid w:val="004312D6"/>
    <w:rsid w:val="0043131A"/>
    <w:rsid w:val="0043165D"/>
    <w:rsid w:val="0043171C"/>
    <w:rsid w:val="004318E1"/>
    <w:rsid w:val="00431964"/>
    <w:rsid w:val="00431DFE"/>
    <w:rsid w:val="00431F10"/>
    <w:rsid w:val="0043274D"/>
    <w:rsid w:val="004329AB"/>
    <w:rsid w:val="00432ABB"/>
    <w:rsid w:val="00432E83"/>
    <w:rsid w:val="004330FE"/>
    <w:rsid w:val="00433182"/>
    <w:rsid w:val="00433333"/>
    <w:rsid w:val="00433635"/>
    <w:rsid w:val="00433768"/>
    <w:rsid w:val="00433D22"/>
    <w:rsid w:val="0043412B"/>
    <w:rsid w:val="00434222"/>
    <w:rsid w:val="00434481"/>
    <w:rsid w:val="004344D5"/>
    <w:rsid w:val="004345A0"/>
    <w:rsid w:val="004346D5"/>
    <w:rsid w:val="004346F1"/>
    <w:rsid w:val="004347E4"/>
    <w:rsid w:val="0043486C"/>
    <w:rsid w:val="00434891"/>
    <w:rsid w:val="004349C7"/>
    <w:rsid w:val="00435284"/>
    <w:rsid w:val="004359B8"/>
    <w:rsid w:val="00435A2E"/>
    <w:rsid w:val="00435B98"/>
    <w:rsid w:val="00435DB7"/>
    <w:rsid w:val="004360F5"/>
    <w:rsid w:val="004362A2"/>
    <w:rsid w:val="00436363"/>
    <w:rsid w:val="00436A43"/>
    <w:rsid w:val="004372D2"/>
    <w:rsid w:val="004375BC"/>
    <w:rsid w:val="00437A43"/>
    <w:rsid w:val="00437B94"/>
    <w:rsid w:val="00437D11"/>
    <w:rsid w:val="00437E24"/>
    <w:rsid w:val="00437FA8"/>
    <w:rsid w:val="0044069C"/>
    <w:rsid w:val="00440716"/>
    <w:rsid w:val="00440793"/>
    <w:rsid w:val="00440AF7"/>
    <w:rsid w:val="00440C47"/>
    <w:rsid w:val="00440F46"/>
    <w:rsid w:val="00440FA9"/>
    <w:rsid w:val="004410DA"/>
    <w:rsid w:val="004411F9"/>
    <w:rsid w:val="00441301"/>
    <w:rsid w:val="004413A2"/>
    <w:rsid w:val="00441482"/>
    <w:rsid w:val="0044190B"/>
    <w:rsid w:val="00441A0C"/>
    <w:rsid w:val="00441AFD"/>
    <w:rsid w:val="00441F81"/>
    <w:rsid w:val="00441FAF"/>
    <w:rsid w:val="00441FE7"/>
    <w:rsid w:val="004420EA"/>
    <w:rsid w:val="0044234E"/>
    <w:rsid w:val="00442457"/>
    <w:rsid w:val="0044252E"/>
    <w:rsid w:val="00442848"/>
    <w:rsid w:val="004428D3"/>
    <w:rsid w:val="00442B5F"/>
    <w:rsid w:val="00442B8D"/>
    <w:rsid w:val="00442C4D"/>
    <w:rsid w:val="00442FD1"/>
    <w:rsid w:val="0044347C"/>
    <w:rsid w:val="00443745"/>
    <w:rsid w:val="00443893"/>
    <w:rsid w:val="004438D4"/>
    <w:rsid w:val="00443A30"/>
    <w:rsid w:val="00443ACE"/>
    <w:rsid w:val="00443BFF"/>
    <w:rsid w:val="00443C7F"/>
    <w:rsid w:val="00443DD7"/>
    <w:rsid w:val="00443E8F"/>
    <w:rsid w:val="0044436A"/>
    <w:rsid w:val="00444520"/>
    <w:rsid w:val="004446F0"/>
    <w:rsid w:val="004448A3"/>
    <w:rsid w:val="004448D8"/>
    <w:rsid w:val="00444A32"/>
    <w:rsid w:val="00444B95"/>
    <w:rsid w:val="00444D00"/>
    <w:rsid w:val="00444D44"/>
    <w:rsid w:val="0044507A"/>
    <w:rsid w:val="004455B9"/>
    <w:rsid w:val="004455C4"/>
    <w:rsid w:val="00445631"/>
    <w:rsid w:val="00445958"/>
    <w:rsid w:val="004459BB"/>
    <w:rsid w:val="00445C1D"/>
    <w:rsid w:val="00445D95"/>
    <w:rsid w:val="00446094"/>
    <w:rsid w:val="004463A3"/>
    <w:rsid w:val="004464CA"/>
    <w:rsid w:val="0044667F"/>
    <w:rsid w:val="004467C4"/>
    <w:rsid w:val="004470B2"/>
    <w:rsid w:val="0044738B"/>
    <w:rsid w:val="00447D52"/>
    <w:rsid w:val="00447DA7"/>
    <w:rsid w:val="00447F4A"/>
    <w:rsid w:val="004501EF"/>
    <w:rsid w:val="004508F7"/>
    <w:rsid w:val="00450A3B"/>
    <w:rsid w:val="00450AF8"/>
    <w:rsid w:val="00450B82"/>
    <w:rsid w:val="00450DC7"/>
    <w:rsid w:val="00450F60"/>
    <w:rsid w:val="004511A4"/>
    <w:rsid w:val="00451281"/>
    <w:rsid w:val="00451451"/>
    <w:rsid w:val="0045174F"/>
    <w:rsid w:val="0045176E"/>
    <w:rsid w:val="004519A3"/>
    <w:rsid w:val="004519A6"/>
    <w:rsid w:val="00451AB6"/>
    <w:rsid w:val="00451C1F"/>
    <w:rsid w:val="00451DF9"/>
    <w:rsid w:val="004520B4"/>
    <w:rsid w:val="0045233C"/>
    <w:rsid w:val="0045259D"/>
    <w:rsid w:val="00452758"/>
    <w:rsid w:val="00452802"/>
    <w:rsid w:val="0045283D"/>
    <w:rsid w:val="00452878"/>
    <w:rsid w:val="00452887"/>
    <w:rsid w:val="00452AEA"/>
    <w:rsid w:val="00452CF6"/>
    <w:rsid w:val="00452EDA"/>
    <w:rsid w:val="0045330E"/>
    <w:rsid w:val="004535B6"/>
    <w:rsid w:val="004537EE"/>
    <w:rsid w:val="004539E9"/>
    <w:rsid w:val="00453AAD"/>
    <w:rsid w:val="00453D95"/>
    <w:rsid w:val="00454070"/>
    <w:rsid w:val="0045414A"/>
    <w:rsid w:val="00454341"/>
    <w:rsid w:val="00454463"/>
    <w:rsid w:val="004548D2"/>
    <w:rsid w:val="00454C69"/>
    <w:rsid w:val="00454CE5"/>
    <w:rsid w:val="00454D61"/>
    <w:rsid w:val="00454D90"/>
    <w:rsid w:val="0045514E"/>
    <w:rsid w:val="004553D4"/>
    <w:rsid w:val="00455549"/>
    <w:rsid w:val="00455AF2"/>
    <w:rsid w:val="00455D32"/>
    <w:rsid w:val="00455EC2"/>
    <w:rsid w:val="00455FA3"/>
    <w:rsid w:val="00456109"/>
    <w:rsid w:val="00456148"/>
    <w:rsid w:val="004562E7"/>
    <w:rsid w:val="0045637E"/>
    <w:rsid w:val="00456466"/>
    <w:rsid w:val="00456579"/>
    <w:rsid w:val="00456644"/>
    <w:rsid w:val="004569B6"/>
    <w:rsid w:val="004569C4"/>
    <w:rsid w:val="00456A9B"/>
    <w:rsid w:val="00456AF5"/>
    <w:rsid w:val="00456D92"/>
    <w:rsid w:val="00456F67"/>
    <w:rsid w:val="00457232"/>
    <w:rsid w:val="0045785D"/>
    <w:rsid w:val="004578CA"/>
    <w:rsid w:val="00457996"/>
    <w:rsid w:val="00457A9C"/>
    <w:rsid w:val="00457B2F"/>
    <w:rsid w:val="00457C3C"/>
    <w:rsid w:val="00457D3A"/>
    <w:rsid w:val="00457DDC"/>
    <w:rsid w:val="0046006D"/>
    <w:rsid w:val="00460190"/>
    <w:rsid w:val="0046027A"/>
    <w:rsid w:val="00460594"/>
    <w:rsid w:val="0046072A"/>
    <w:rsid w:val="004607B9"/>
    <w:rsid w:val="00460A37"/>
    <w:rsid w:val="00460A8B"/>
    <w:rsid w:val="00460C3F"/>
    <w:rsid w:val="00460C76"/>
    <w:rsid w:val="004610F7"/>
    <w:rsid w:val="00461453"/>
    <w:rsid w:val="004617AE"/>
    <w:rsid w:val="004618B4"/>
    <w:rsid w:val="004618CF"/>
    <w:rsid w:val="0046195B"/>
    <w:rsid w:val="00461DE5"/>
    <w:rsid w:val="00461F4A"/>
    <w:rsid w:val="004620E9"/>
    <w:rsid w:val="004620F5"/>
    <w:rsid w:val="00462164"/>
    <w:rsid w:val="0046219F"/>
    <w:rsid w:val="0046228E"/>
    <w:rsid w:val="004623D7"/>
    <w:rsid w:val="00462657"/>
    <w:rsid w:val="00462751"/>
    <w:rsid w:val="00462A68"/>
    <w:rsid w:val="00462BC6"/>
    <w:rsid w:val="00462F23"/>
    <w:rsid w:val="00462F6A"/>
    <w:rsid w:val="00463172"/>
    <w:rsid w:val="004632AD"/>
    <w:rsid w:val="004632C8"/>
    <w:rsid w:val="00463417"/>
    <w:rsid w:val="0046347F"/>
    <w:rsid w:val="0046349B"/>
    <w:rsid w:val="00463AF6"/>
    <w:rsid w:val="00463B80"/>
    <w:rsid w:val="00463C40"/>
    <w:rsid w:val="00463CD0"/>
    <w:rsid w:val="00463EFE"/>
    <w:rsid w:val="0046402D"/>
    <w:rsid w:val="004644C2"/>
    <w:rsid w:val="004644E3"/>
    <w:rsid w:val="004644EC"/>
    <w:rsid w:val="004646FB"/>
    <w:rsid w:val="00464B0B"/>
    <w:rsid w:val="00464B6F"/>
    <w:rsid w:val="00464BC5"/>
    <w:rsid w:val="00464C08"/>
    <w:rsid w:val="00464C1F"/>
    <w:rsid w:val="00464D5A"/>
    <w:rsid w:val="00464FD5"/>
    <w:rsid w:val="00465075"/>
    <w:rsid w:val="00465340"/>
    <w:rsid w:val="004654EB"/>
    <w:rsid w:val="004657E5"/>
    <w:rsid w:val="004659A7"/>
    <w:rsid w:val="00465E4D"/>
    <w:rsid w:val="00466277"/>
    <w:rsid w:val="00466423"/>
    <w:rsid w:val="004668E8"/>
    <w:rsid w:val="00466B53"/>
    <w:rsid w:val="00467035"/>
    <w:rsid w:val="0046714B"/>
    <w:rsid w:val="00467201"/>
    <w:rsid w:val="004672CE"/>
    <w:rsid w:val="00467646"/>
    <w:rsid w:val="00467922"/>
    <w:rsid w:val="00467E10"/>
    <w:rsid w:val="00467F9C"/>
    <w:rsid w:val="00470076"/>
    <w:rsid w:val="0047055C"/>
    <w:rsid w:val="00470D70"/>
    <w:rsid w:val="00470E18"/>
    <w:rsid w:val="00470F10"/>
    <w:rsid w:val="00470FE5"/>
    <w:rsid w:val="00471674"/>
    <w:rsid w:val="004717B6"/>
    <w:rsid w:val="0047191F"/>
    <w:rsid w:val="00471921"/>
    <w:rsid w:val="004719A9"/>
    <w:rsid w:val="00471CE4"/>
    <w:rsid w:val="00471D0A"/>
    <w:rsid w:val="00471D79"/>
    <w:rsid w:val="00472009"/>
    <w:rsid w:val="004724CA"/>
    <w:rsid w:val="0047281A"/>
    <w:rsid w:val="00472A18"/>
    <w:rsid w:val="00472D06"/>
    <w:rsid w:val="00472D1C"/>
    <w:rsid w:val="00472D52"/>
    <w:rsid w:val="00472E27"/>
    <w:rsid w:val="00472EE1"/>
    <w:rsid w:val="00472F44"/>
    <w:rsid w:val="00472FBD"/>
    <w:rsid w:val="00472FD0"/>
    <w:rsid w:val="004730FB"/>
    <w:rsid w:val="004733D2"/>
    <w:rsid w:val="00473538"/>
    <w:rsid w:val="004735BB"/>
    <w:rsid w:val="004735E2"/>
    <w:rsid w:val="0047375A"/>
    <w:rsid w:val="00473AB3"/>
    <w:rsid w:val="00473C01"/>
    <w:rsid w:val="00473C9D"/>
    <w:rsid w:val="00473D08"/>
    <w:rsid w:val="00473F16"/>
    <w:rsid w:val="004741E0"/>
    <w:rsid w:val="00474219"/>
    <w:rsid w:val="004742AD"/>
    <w:rsid w:val="004744DE"/>
    <w:rsid w:val="004745F4"/>
    <w:rsid w:val="004746F4"/>
    <w:rsid w:val="00474784"/>
    <w:rsid w:val="00474872"/>
    <w:rsid w:val="00474895"/>
    <w:rsid w:val="0047495C"/>
    <w:rsid w:val="00474A29"/>
    <w:rsid w:val="00475194"/>
    <w:rsid w:val="004755BE"/>
    <w:rsid w:val="0047597B"/>
    <w:rsid w:val="00475C41"/>
    <w:rsid w:val="00475D23"/>
    <w:rsid w:val="00475E5A"/>
    <w:rsid w:val="0047650F"/>
    <w:rsid w:val="004765E8"/>
    <w:rsid w:val="0047666D"/>
    <w:rsid w:val="00476D57"/>
    <w:rsid w:val="00476ED1"/>
    <w:rsid w:val="0047714A"/>
    <w:rsid w:val="0047719B"/>
    <w:rsid w:val="00477217"/>
    <w:rsid w:val="00477234"/>
    <w:rsid w:val="004772D9"/>
    <w:rsid w:val="00477530"/>
    <w:rsid w:val="00477558"/>
    <w:rsid w:val="004775F4"/>
    <w:rsid w:val="004776F5"/>
    <w:rsid w:val="00477877"/>
    <w:rsid w:val="0048006C"/>
    <w:rsid w:val="00480200"/>
    <w:rsid w:val="004806DC"/>
    <w:rsid w:val="0048088A"/>
    <w:rsid w:val="00480C02"/>
    <w:rsid w:val="00480C95"/>
    <w:rsid w:val="00480CEB"/>
    <w:rsid w:val="00480EFD"/>
    <w:rsid w:val="00480F1D"/>
    <w:rsid w:val="00480FC2"/>
    <w:rsid w:val="00481158"/>
    <w:rsid w:val="0048146C"/>
    <w:rsid w:val="0048147B"/>
    <w:rsid w:val="004815DD"/>
    <w:rsid w:val="004816EA"/>
    <w:rsid w:val="004817A6"/>
    <w:rsid w:val="004819CF"/>
    <w:rsid w:val="004819D6"/>
    <w:rsid w:val="00481AE6"/>
    <w:rsid w:val="00481CE2"/>
    <w:rsid w:val="00481CF3"/>
    <w:rsid w:val="00482190"/>
    <w:rsid w:val="00482379"/>
    <w:rsid w:val="004824FE"/>
    <w:rsid w:val="00482993"/>
    <w:rsid w:val="00482BF3"/>
    <w:rsid w:val="00482C36"/>
    <w:rsid w:val="00482CF6"/>
    <w:rsid w:val="00482D50"/>
    <w:rsid w:val="00482D7B"/>
    <w:rsid w:val="00482FBB"/>
    <w:rsid w:val="00483240"/>
    <w:rsid w:val="0048330A"/>
    <w:rsid w:val="0048342A"/>
    <w:rsid w:val="004835E3"/>
    <w:rsid w:val="00483811"/>
    <w:rsid w:val="0048382C"/>
    <w:rsid w:val="00483963"/>
    <w:rsid w:val="0048397A"/>
    <w:rsid w:val="00483A51"/>
    <w:rsid w:val="00483B9B"/>
    <w:rsid w:val="00483BCE"/>
    <w:rsid w:val="00483D4A"/>
    <w:rsid w:val="00483EBB"/>
    <w:rsid w:val="004843ED"/>
    <w:rsid w:val="004845D9"/>
    <w:rsid w:val="00484A13"/>
    <w:rsid w:val="00484DA5"/>
    <w:rsid w:val="00484E44"/>
    <w:rsid w:val="00484E5F"/>
    <w:rsid w:val="00484E86"/>
    <w:rsid w:val="00485017"/>
    <w:rsid w:val="004851F4"/>
    <w:rsid w:val="004852AE"/>
    <w:rsid w:val="0048532C"/>
    <w:rsid w:val="0048539F"/>
    <w:rsid w:val="00485532"/>
    <w:rsid w:val="00485591"/>
    <w:rsid w:val="0048569F"/>
    <w:rsid w:val="004856A8"/>
    <w:rsid w:val="004859E9"/>
    <w:rsid w:val="00485BE9"/>
    <w:rsid w:val="00485E36"/>
    <w:rsid w:val="00486376"/>
    <w:rsid w:val="00486528"/>
    <w:rsid w:val="0048662F"/>
    <w:rsid w:val="0048673D"/>
    <w:rsid w:val="004868FC"/>
    <w:rsid w:val="004869F3"/>
    <w:rsid w:val="00486A97"/>
    <w:rsid w:val="00486D21"/>
    <w:rsid w:val="00486FEF"/>
    <w:rsid w:val="00487627"/>
    <w:rsid w:val="00487E2E"/>
    <w:rsid w:val="00487ECB"/>
    <w:rsid w:val="0049003B"/>
    <w:rsid w:val="004903C7"/>
    <w:rsid w:val="00490446"/>
    <w:rsid w:val="004904DB"/>
    <w:rsid w:val="004908B0"/>
    <w:rsid w:val="00490B80"/>
    <w:rsid w:val="00490D96"/>
    <w:rsid w:val="004910C2"/>
    <w:rsid w:val="0049125D"/>
    <w:rsid w:val="004913DA"/>
    <w:rsid w:val="004916DE"/>
    <w:rsid w:val="00491980"/>
    <w:rsid w:val="00491C32"/>
    <w:rsid w:val="00491EF2"/>
    <w:rsid w:val="00492695"/>
    <w:rsid w:val="004927DD"/>
    <w:rsid w:val="00492847"/>
    <w:rsid w:val="00492DFA"/>
    <w:rsid w:val="00492E6D"/>
    <w:rsid w:val="00493083"/>
    <w:rsid w:val="00493145"/>
    <w:rsid w:val="00493247"/>
    <w:rsid w:val="004936AF"/>
    <w:rsid w:val="00493AE6"/>
    <w:rsid w:val="00493B6A"/>
    <w:rsid w:val="00493C0F"/>
    <w:rsid w:val="00493DE0"/>
    <w:rsid w:val="00493DE7"/>
    <w:rsid w:val="00494010"/>
    <w:rsid w:val="0049416F"/>
    <w:rsid w:val="00494214"/>
    <w:rsid w:val="0049439C"/>
    <w:rsid w:val="00494828"/>
    <w:rsid w:val="004949C8"/>
    <w:rsid w:val="00494BB8"/>
    <w:rsid w:val="00494C69"/>
    <w:rsid w:val="00494D9A"/>
    <w:rsid w:val="004950E5"/>
    <w:rsid w:val="00495918"/>
    <w:rsid w:val="00495C29"/>
    <w:rsid w:val="00495F5B"/>
    <w:rsid w:val="0049626E"/>
    <w:rsid w:val="0049630B"/>
    <w:rsid w:val="004963F4"/>
    <w:rsid w:val="004965DB"/>
    <w:rsid w:val="004966BA"/>
    <w:rsid w:val="00496B65"/>
    <w:rsid w:val="00496BDF"/>
    <w:rsid w:val="00496CEB"/>
    <w:rsid w:val="00496D05"/>
    <w:rsid w:val="00496D23"/>
    <w:rsid w:val="00496D3A"/>
    <w:rsid w:val="00496E03"/>
    <w:rsid w:val="00496F89"/>
    <w:rsid w:val="00497466"/>
    <w:rsid w:val="004977E8"/>
    <w:rsid w:val="0049799B"/>
    <w:rsid w:val="00497BBB"/>
    <w:rsid w:val="00497D2A"/>
    <w:rsid w:val="00497D57"/>
    <w:rsid w:val="00497D6E"/>
    <w:rsid w:val="004A00BD"/>
    <w:rsid w:val="004A0181"/>
    <w:rsid w:val="004A08A3"/>
    <w:rsid w:val="004A09DE"/>
    <w:rsid w:val="004A0B2E"/>
    <w:rsid w:val="004A0B71"/>
    <w:rsid w:val="004A0CCF"/>
    <w:rsid w:val="004A0DB3"/>
    <w:rsid w:val="004A0E11"/>
    <w:rsid w:val="004A0F3F"/>
    <w:rsid w:val="004A1066"/>
    <w:rsid w:val="004A108C"/>
    <w:rsid w:val="004A121A"/>
    <w:rsid w:val="004A1479"/>
    <w:rsid w:val="004A16BE"/>
    <w:rsid w:val="004A16CE"/>
    <w:rsid w:val="004A1846"/>
    <w:rsid w:val="004A18F0"/>
    <w:rsid w:val="004A2046"/>
    <w:rsid w:val="004A23BB"/>
    <w:rsid w:val="004A2406"/>
    <w:rsid w:val="004A254C"/>
    <w:rsid w:val="004A265F"/>
    <w:rsid w:val="004A2709"/>
    <w:rsid w:val="004A2CFC"/>
    <w:rsid w:val="004A2D43"/>
    <w:rsid w:val="004A2E07"/>
    <w:rsid w:val="004A2F71"/>
    <w:rsid w:val="004A33F6"/>
    <w:rsid w:val="004A3CEE"/>
    <w:rsid w:val="004A3E69"/>
    <w:rsid w:val="004A3EA5"/>
    <w:rsid w:val="004A408E"/>
    <w:rsid w:val="004A41EF"/>
    <w:rsid w:val="004A49C3"/>
    <w:rsid w:val="004A4AA2"/>
    <w:rsid w:val="004A4CE0"/>
    <w:rsid w:val="004A4DBD"/>
    <w:rsid w:val="004A4DDE"/>
    <w:rsid w:val="004A4F5D"/>
    <w:rsid w:val="004A50E0"/>
    <w:rsid w:val="004A510B"/>
    <w:rsid w:val="004A51D8"/>
    <w:rsid w:val="004A5314"/>
    <w:rsid w:val="004A5345"/>
    <w:rsid w:val="004A53FC"/>
    <w:rsid w:val="004A58CD"/>
    <w:rsid w:val="004A5992"/>
    <w:rsid w:val="004A5DB9"/>
    <w:rsid w:val="004A5E63"/>
    <w:rsid w:val="004A5E77"/>
    <w:rsid w:val="004A604A"/>
    <w:rsid w:val="004A60A1"/>
    <w:rsid w:val="004A611B"/>
    <w:rsid w:val="004A6197"/>
    <w:rsid w:val="004A6213"/>
    <w:rsid w:val="004A6446"/>
    <w:rsid w:val="004A6454"/>
    <w:rsid w:val="004A64C4"/>
    <w:rsid w:val="004A6598"/>
    <w:rsid w:val="004A6843"/>
    <w:rsid w:val="004A693D"/>
    <w:rsid w:val="004A694C"/>
    <w:rsid w:val="004A6A28"/>
    <w:rsid w:val="004A6B94"/>
    <w:rsid w:val="004A6BBC"/>
    <w:rsid w:val="004A6BD9"/>
    <w:rsid w:val="004A6E24"/>
    <w:rsid w:val="004A70DB"/>
    <w:rsid w:val="004A7399"/>
    <w:rsid w:val="004A76A9"/>
    <w:rsid w:val="004A77DB"/>
    <w:rsid w:val="004A78E1"/>
    <w:rsid w:val="004A7A5C"/>
    <w:rsid w:val="004A7B19"/>
    <w:rsid w:val="004A7D21"/>
    <w:rsid w:val="004A7DEA"/>
    <w:rsid w:val="004B0072"/>
    <w:rsid w:val="004B01A7"/>
    <w:rsid w:val="004B02B7"/>
    <w:rsid w:val="004B03C4"/>
    <w:rsid w:val="004B053E"/>
    <w:rsid w:val="004B078E"/>
    <w:rsid w:val="004B07C4"/>
    <w:rsid w:val="004B095F"/>
    <w:rsid w:val="004B0AD2"/>
    <w:rsid w:val="004B0CEE"/>
    <w:rsid w:val="004B0D3A"/>
    <w:rsid w:val="004B0E3C"/>
    <w:rsid w:val="004B10CE"/>
    <w:rsid w:val="004B10DE"/>
    <w:rsid w:val="004B1167"/>
    <w:rsid w:val="004B152E"/>
    <w:rsid w:val="004B156F"/>
    <w:rsid w:val="004B16F2"/>
    <w:rsid w:val="004B1768"/>
    <w:rsid w:val="004B1A5B"/>
    <w:rsid w:val="004B1D9B"/>
    <w:rsid w:val="004B1E47"/>
    <w:rsid w:val="004B22B2"/>
    <w:rsid w:val="004B23B3"/>
    <w:rsid w:val="004B23BD"/>
    <w:rsid w:val="004B251C"/>
    <w:rsid w:val="004B273B"/>
    <w:rsid w:val="004B2742"/>
    <w:rsid w:val="004B2750"/>
    <w:rsid w:val="004B291A"/>
    <w:rsid w:val="004B29CA"/>
    <w:rsid w:val="004B2C49"/>
    <w:rsid w:val="004B3028"/>
    <w:rsid w:val="004B318D"/>
    <w:rsid w:val="004B31CB"/>
    <w:rsid w:val="004B34A7"/>
    <w:rsid w:val="004B3715"/>
    <w:rsid w:val="004B3A4F"/>
    <w:rsid w:val="004B3AEE"/>
    <w:rsid w:val="004B3AF7"/>
    <w:rsid w:val="004B3C3B"/>
    <w:rsid w:val="004B3CC8"/>
    <w:rsid w:val="004B4119"/>
    <w:rsid w:val="004B414A"/>
    <w:rsid w:val="004B415E"/>
    <w:rsid w:val="004B4440"/>
    <w:rsid w:val="004B4568"/>
    <w:rsid w:val="004B4A04"/>
    <w:rsid w:val="004B4AD7"/>
    <w:rsid w:val="004B4BB2"/>
    <w:rsid w:val="004B4BD2"/>
    <w:rsid w:val="004B4CF6"/>
    <w:rsid w:val="004B4D36"/>
    <w:rsid w:val="004B4F16"/>
    <w:rsid w:val="004B5035"/>
    <w:rsid w:val="004B50E9"/>
    <w:rsid w:val="004B531B"/>
    <w:rsid w:val="004B55CA"/>
    <w:rsid w:val="004B59CA"/>
    <w:rsid w:val="004B5C3B"/>
    <w:rsid w:val="004B5CBA"/>
    <w:rsid w:val="004B5D22"/>
    <w:rsid w:val="004B62D6"/>
    <w:rsid w:val="004B6B22"/>
    <w:rsid w:val="004B6C52"/>
    <w:rsid w:val="004B6FA5"/>
    <w:rsid w:val="004B7164"/>
    <w:rsid w:val="004B7240"/>
    <w:rsid w:val="004B7297"/>
    <w:rsid w:val="004B7395"/>
    <w:rsid w:val="004B7561"/>
    <w:rsid w:val="004B757D"/>
    <w:rsid w:val="004B75FF"/>
    <w:rsid w:val="004B760A"/>
    <w:rsid w:val="004B7B19"/>
    <w:rsid w:val="004B7B77"/>
    <w:rsid w:val="004C00A2"/>
    <w:rsid w:val="004C02AA"/>
    <w:rsid w:val="004C0316"/>
    <w:rsid w:val="004C0383"/>
    <w:rsid w:val="004C043A"/>
    <w:rsid w:val="004C05A2"/>
    <w:rsid w:val="004C0688"/>
    <w:rsid w:val="004C06F1"/>
    <w:rsid w:val="004C0F94"/>
    <w:rsid w:val="004C1183"/>
    <w:rsid w:val="004C1198"/>
    <w:rsid w:val="004C120F"/>
    <w:rsid w:val="004C13CE"/>
    <w:rsid w:val="004C1490"/>
    <w:rsid w:val="004C152A"/>
    <w:rsid w:val="004C1629"/>
    <w:rsid w:val="004C1680"/>
    <w:rsid w:val="004C170C"/>
    <w:rsid w:val="004C1DA5"/>
    <w:rsid w:val="004C1E71"/>
    <w:rsid w:val="004C1FD8"/>
    <w:rsid w:val="004C213D"/>
    <w:rsid w:val="004C2217"/>
    <w:rsid w:val="004C23FB"/>
    <w:rsid w:val="004C2747"/>
    <w:rsid w:val="004C27B7"/>
    <w:rsid w:val="004C294E"/>
    <w:rsid w:val="004C2C64"/>
    <w:rsid w:val="004C2DFC"/>
    <w:rsid w:val="004C3224"/>
    <w:rsid w:val="004C323B"/>
    <w:rsid w:val="004C32B8"/>
    <w:rsid w:val="004C33D4"/>
    <w:rsid w:val="004C34E7"/>
    <w:rsid w:val="004C354C"/>
    <w:rsid w:val="004C366B"/>
    <w:rsid w:val="004C3962"/>
    <w:rsid w:val="004C39EB"/>
    <w:rsid w:val="004C3AF0"/>
    <w:rsid w:val="004C3B4B"/>
    <w:rsid w:val="004C3E56"/>
    <w:rsid w:val="004C3E82"/>
    <w:rsid w:val="004C479F"/>
    <w:rsid w:val="004C4917"/>
    <w:rsid w:val="004C49D1"/>
    <w:rsid w:val="004C4C67"/>
    <w:rsid w:val="004C4E59"/>
    <w:rsid w:val="004C4EB2"/>
    <w:rsid w:val="004C5084"/>
    <w:rsid w:val="004C55B0"/>
    <w:rsid w:val="004C56EC"/>
    <w:rsid w:val="004C57D1"/>
    <w:rsid w:val="004C5808"/>
    <w:rsid w:val="004C5826"/>
    <w:rsid w:val="004C5A2B"/>
    <w:rsid w:val="004C5BBF"/>
    <w:rsid w:val="004C5BC9"/>
    <w:rsid w:val="004C5D23"/>
    <w:rsid w:val="004C5F5B"/>
    <w:rsid w:val="004C65CE"/>
    <w:rsid w:val="004C667F"/>
    <w:rsid w:val="004C6752"/>
    <w:rsid w:val="004C67D1"/>
    <w:rsid w:val="004C69C2"/>
    <w:rsid w:val="004C6E94"/>
    <w:rsid w:val="004C745F"/>
    <w:rsid w:val="004C75C1"/>
    <w:rsid w:val="004C7721"/>
    <w:rsid w:val="004C77A3"/>
    <w:rsid w:val="004C7975"/>
    <w:rsid w:val="004C7983"/>
    <w:rsid w:val="004C7B2D"/>
    <w:rsid w:val="004D0198"/>
    <w:rsid w:val="004D0B24"/>
    <w:rsid w:val="004D0DA7"/>
    <w:rsid w:val="004D0E2A"/>
    <w:rsid w:val="004D0E64"/>
    <w:rsid w:val="004D0FD9"/>
    <w:rsid w:val="004D12F7"/>
    <w:rsid w:val="004D150C"/>
    <w:rsid w:val="004D17C5"/>
    <w:rsid w:val="004D1BE7"/>
    <w:rsid w:val="004D1C68"/>
    <w:rsid w:val="004D1F89"/>
    <w:rsid w:val="004D2552"/>
    <w:rsid w:val="004D2750"/>
    <w:rsid w:val="004D2AE8"/>
    <w:rsid w:val="004D2D07"/>
    <w:rsid w:val="004D2ECC"/>
    <w:rsid w:val="004D3152"/>
    <w:rsid w:val="004D31C2"/>
    <w:rsid w:val="004D3489"/>
    <w:rsid w:val="004D3A99"/>
    <w:rsid w:val="004D3F05"/>
    <w:rsid w:val="004D3F21"/>
    <w:rsid w:val="004D3F42"/>
    <w:rsid w:val="004D4050"/>
    <w:rsid w:val="004D41C4"/>
    <w:rsid w:val="004D442C"/>
    <w:rsid w:val="004D4490"/>
    <w:rsid w:val="004D47D0"/>
    <w:rsid w:val="004D4AE0"/>
    <w:rsid w:val="004D4B04"/>
    <w:rsid w:val="004D4F7A"/>
    <w:rsid w:val="004D5047"/>
    <w:rsid w:val="004D514A"/>
    <w:rsid w:val="004D516C"/>
    <w:rsid w:val="004D5199"/>
    <w:rsid w:val="004D5303"/>
    <w:rsid w:val="004D556D"/>
    <w:rsid w:val="004D564D"/>
    <w:rsid w:val="004D5A5E"/>
    <w:rsid w:val="004D5B7B"/>
    <w:rsid w:val="004D5C75"/>
    <w:rsid w:val="004D5CF4"/>
    <w:rsid w:val="004D6363"/>
    <w:rsid w:val="004D65F2"/>
    <w:rsid w:val="004D69CF"/>
    <w:rsid w:val="004D6A47"/>
    <w:rsid w:val="004D6FD7"/>
    <w:rsid w:val="004D7139"/>
    <w:rsid w:val="004D7222"/>
    <w:rsid w:val="004D74EC"/>
    <w:rsid w:val="004D74FA"/>
    <w:rsid w:val="004D766C"/>
    <w:rsid w:val="004D7E3F"/>
    <w:rsid w:val="004E0163"/>
    <w:rsid w:val="004E09D5"/>
    <w:rsid w:val="004E0A5D"/>
    <w:rsid w:val="004E0BB8"/>
    <w:rsid w:val="004E0C29"/>
    <w:rsid w:val="004E1076"/>
    <w:rsid w:val="004E1245"/>
    <w:rsid w:val="004E1303"/>
    <w:rsid w:val="004E133E"/>
    <w:rsid w:val="004E1651"/>
    <w:rsid w:val="004E1946"/>
    <w:rsid w:val="004E1A79"/>
    <w:rsid w:val="004E1CA4"/>
    <w:rsid w:val="004E1CBA"/>
    <w:rsid w:val="004E1DA4"/>
    <w:rsid w:val="004E206F"/>
    <w:rsid w:val="004E224C"/>
    <w:rsid w:val="004E24CF"/>
    <w:rsid w:val="004E274C"/>
    <w:rsid w:val="004E2896"/>
    <w:rsid w:val="004E29DA"/>
    <w:rsid w:val="004E2A14"/>
    <w:rsid w:val="004E332C"/>
    <w:rsid w:val="004E360E"/>
    <w:rsid w:val="004E381F"/>
    <w:rsid w:val="004E3A2B"/>
    <w:rsid w:val="004E3B08"/>
    <w:rsid w:val="004E4048"/>
    <w:rsid w:val="004E4152"/>
    <w:rsid w:val="004E41AF"/>
    <w:rsid w:val="004E47B6"/>
    <w:rsid w:val="004E4B02"/>
    <w:rsid w:val="004E4B19"/>
    <w:rsid w:val="004E4B97"/>
    <w:rsid w:val="004E50A2"/>
    <w:rsid w:val="004E546A"/>
    <w:rsid w:val="004E55BB"/>
    <w:rsid w:val="004E5732"/>
    <w:rsid w:val="004E5972"/>
    <w:rsid w:val="004E5D7F"/>
    <w:rsid w:val="004E5DAB"/>
    <w:rsid w:val="004E5E61"/>
    <w:rsid w:val="004E627A"/>
    <w:rsid w:val="004E69A7"/>
    <w:rsid w:val="004E6BE5"/>
    <w:rsid w:val="004E6C23"/>
    <w:rsid w:val="004E6F73"/>
    <w:rsid w:val="004E71F2"/>
    <w:rsid w:val="004E728C"/>
    <w:rsid w:val="004E72D1"/>
    <w:rsid w:val="004E74B9"/>
    <w:rsid w:val="004E76E8"/>
    <w:rsid w:val="004E781A"/>
    <w:rsid w:val="004E7AAE"/>
    <w:rsid w:val="004E7BF8"/>
    <w:rsid w:val="004E7D9E"/>
    <w:rsid w:val="004E7DFA"/>
    <w:rsid w:val="004F0696"/>
    <w:rsid w:val="004F0AC7"/>
    <w:rsid w:val="004F0B1D"/>
    <w:rsid w:val="004F0BBA"/>
    <w:rsid w:val="004F0C00"/>
    <w:rsid w:val="004F0C71"/>
    <w:rsid w:val="004F0D73"/>
    <w:rsid w:val="004F0E77"/>
    <w:rsid w:val="004F105C"/>
    <w:rsid w:val="004F1455"/>
    <w:rsid w:val="004F1464"/>
    <w:rsid w:val="004F16F4"/>
    <w:rsid w:val="004F190C"/>
    <w:rsid w:val="004F19D5"/>
    <w:rsid w:val="004F1CB1"/>
    <w:rsid w:val="004F1D04"/>
    <w:rsid w:val="004F1F2A"/>
    <w:rsid w:val="004F1F2E"/>
    <w:rsid w:val="004F1F75"/>
    <w:rsid w:val="004F2171"/>
    <w:rsid w:val="004F24F5"/>
    <w:rsid w:val="004F257A"/>
    <w:rsid w:val="004F25D1"/>
    <w:rsid w:val="004F271F"/>
    <w:rsid w:val="004F29B4"/>
    <w:rsid w:val="004F2B3C"/>
    <w:rsid w:val="004F3172"/>
    <w:rsid w:val="004F344C"/>
    <w:rsid w:val="004F3577"/>
    <w:rsid w:val="004F362F"/>
    <w:rsid w:val="004F36A2"/>
    <w:rsid w:val="004F36CF"/>
    <w:rsid w:val="004F36F8"/>
    <w:rsid w:val="004F3990"/>
    <w:rsid w:val="004F3B61"/>
    <w:rsid w:val="004F3C25"/>
    <w:rsid w:val="004F3EC2"/>
    <w:rsid w:val="004F41C8"/>
    <w:rsid w:val="004F430F"/>
    <w:rsid w:val="004F459B"/>
    <w:rsid w:val="004F4621"/>
    <w:rsid w:val="004F482B"/>
    <w:rsid w:val="004F49CE"/>
    <w:rsid w:val="004F4CBF"/>
    <w:rsid w:val="004F4E98"/>
    <w:rsid w:val="004F4EAD"/>
    <w:rsid w:val="004F503D"/>
    <w:rsid w:val="004F50BC"/>
    <w:rsid w:val="004F5149"/>
    <w:rsid w:val="004F52CE"/>
    <w:rsid w:val="004F5550"/>
    <w:rsid w:val="004F55BA"/>
    <w:rsid w:val="004F5925"/>
    <w:rsid w:val="004F595B"/>
    <w:rsid w:val="004F5AE7"/>
    <w:rsid w:val="004F5DAD"/>
    <w:rsid w:val="004F5E45"/>
    <w:rsid w:val="004F6024"/>
    <w:rsid w:val="004F61B0"/>
    <w:rsid w:val="004F62F0"/>
    <w:rsid w:val="004F65BA"/>
    <w:rsid w:val="004F66CA"/>
    <w:rsid w:val="004F66E0"/>
    <w:rsid w:val="004F6798"/>
    <w:rsid w:val="004F687A"/>
    <w:rsid w:val="004F7010"/>
    <w:rsid w:val="004F7226"/>
    <w:rsid w:val="004F7389"/>
    <w:rsid w:val="004F7511"/>
    <w:rsid w:val="004F7564"/>
    <w:rsid w:val="004F76C4"/>
    <w:rsid w:val="004F7949"/>
    <w:rsid w:val="004F797F"/>
    <w:rsid w:val="004F79F5"/>
    <w:rsid w:val="004F7A8B"/>
    <w:rsid w:val="004F7CB2"/>
    <w:rsid w:val="004F7D61"/>
    <w:rsid w:val="004F7E56"/>
    <w:rsid w:val="004F7F23"/>
    <w:rsid w:val="004F7F4D"/>
    <w:rsid w:val="005001D3"/>
    <w:rsid w:val="005003AD"/>
    <w:rsid w:val="00500661"/>
    <w:rsid w:val="005006B5"/>
    <w:rsid w:val="005009A4"/>
    <w:rsid w:val="00500EC3"/>
    <w:rsid w:val="00500FCC"/>
    <w:rsid w:val="00501092"/>
    <w:rsid w:val="00501134"/>
    <w:rsid w:val="005012DE"/>
    <w:rsid w:val="005013AC"/>
    <w:rsid w:val="00501805"/>
    <w:rsid w:val="005018B0"/>
    <w:rsid w:val="00501A17"/>
    <w:rsid w:val="00501D86"/>
    <w:rsid w:val="00501E4D"/>
    <w:rsid w:val="00502008"/>
    <w:rsid w:val="005020B9"/>
    <w:rsid w:val="00502281"/>
    <w:rsid w:val="00502553"/>
    <w:rsid w:val="00502759"/>
    <w:rsid w:val="0050290F"/>
    <w:rsid w:val="00502CAE"/>
    <w:rsid w:val="00502DDC"/>
    <w:rsid w:val="00502F10"/>
    <w:rsid w:val="00503016"/>
    <w:rsid w:val="005031B0"/>
    <w:rsid w:val="00503253"/>
    <w:rsid w:val="00503312"/>
    <w:rsid w:val="00503F12"/>
    <w:rsid w:val="00504119"/>
    <w:rsid w:val="0050447A"/>
    <w:rsid w:val="005045F8"/>
    <w:rsid w:val="0050461F"/>
    <w:rsid w:val="005048D0"/>
    <w:rsid w:val="00504A74"/>
    <w:rsid w:val="00504B95"/>
    <w:rsid w:val="00504EBF"/>
    <w:rsid w:val="00504EDC"/>
    <w:rsid w:val="00505170"/>
    <w:rsid w:val="00505173"/>
    <w:rsid w:val="00505275"/>
    <w:rsid w:val="005058F1"/>
    <w:rsid w:val="005059C6"/>
    <w:rsid w:val="00505B31"/>
    <w:rsid w:val="0050606B"/>
    <w:rsid w:val="00506543"/>
    <w:rsid w:val="005066FF"/>
    <w:rsid w:val="00506720"/>
    <w:rsid w:val="00506797"/>
    <w:rsid w:val="00506BD7"/>
    <w:rsid w:val="00506ECF"/>
    <w:rsid w:val="00506FB4"/>
    <w:rsid w:val="0050700F"/>
    <w:rsid w:val="00507048"/>
    <w:rsid w:val="005072E9"/>
    <w:rsid w:val="005073CB"/>
    <w:rsid w:val="00507509"/>
    <w:rsid w:val="0050750F"/>
    <w:rsid w:val="00507794"/>
    <w:rsid w:val="00507DD8"/>
    <w:rsid w:val="00507F2D"/>
    <w:rsid w:val="0051006C"/>
    <w:rsid w:val="00510095"/>
    <w:rsid w:val="005100DD"/>
    <w:rsid w:val="005102C7"/>
    <w:rsid w:val="0051033B"/>
    <w:rsid w:val="00510509"/>
    <w:rsid w:val="005105BD"/>
    <w:rsid w:val="005106A2"/>
    <w:rsid w:val="00510A33"/>
    <w:rsid w:val="00510FB1"/>
    <w:rsid w:val="0051130C"/>
    <w:rsid w:val="0051166B"/>
    <w:rsid w:val="00511884"/>
    <w:rsid w:val="00511A18"/>
    <w:rsid w:val="00511ADD"/>
    <w:rsid w:val="00511AF2"/>
    <w:rsid w:val="00511BCD"/>
    <w:rsid w:val="00511CB9"/>
    <w:rsid w:val="00511E18"/>
    <w:rsid w:val="00512002"/>
    <w:rsid w:val="005125F0"/>
    <w:rsid w:val="0051263D"/>
    <w:rsid w:val="00512A3A"/>
    <w:rsid w:val="00512E86"/>
    <w:rsid w:val="00512F51"/>
    <w:rsid w:val="0051309F"/>
    <w:rsid w:val="00513293"/>
    <w:rsid w:val="005132A7"/>
    <w:rsid w:val="0051353F"/>
    <w:rsid w:val="005139AF"/>
    <w:rsid w:val="00513B11"/>
    <w:rsid w:val="00513F40"/>
    <w:rsid w:val="005141B0"/>
    <w:rsid w:val="00514346"/>
    <w:rsid w:val="005143E2"/>
    <w:rsid w:val="005146DA"/>
    <w:rsid w:val="00514770"/>
    <w:rsid w:val="00514991"/>
    <w:rsid w:val="00514ABB"/>
    <w:rsid w:val="00514B6F"/>
    <w:rsid w:val="00514C6A"/>
    <w:rsid w:val="00514EC3"/>
    <w:rsid w:val="0051509C"/>
    <w:rsid w:val="005151BF"/>
    <w:rsid w:val="00515563"/>
    <w:rsid w:val="005155AF"/>
    <w:rsid w:val="00515947"/>
    <w:rsid w:val="00515AF2"/>
    <w:rsid w:val="00515D31"/>
    <w:rsid w:val="00515EBD"/>
    <w:rsid w:val="005163CE"/>
    <w:rsid w:val="00516498"/>
    <w:rsid w:val="005165B2"/>
    <w:rsid w:val="00516908"/>
    <w:rsid w:val="00516A52"/>
    <w:rsid w:val="00516AA0"/>
    <w:rsid w:val="00516BB6"/>
    <w:rsid w:val="00516BF1"/>
    <w:rsid w:val="00516C01"/>
    <w:rsid w:val="00516C6A"/>
    <w:rsid w:val="00516D3A"/>
    <w:rsid w:val="00516E6D"/>
    <w:rsid w:val="00516F30"/>
    <w:rsid w:val="0051739F"/>
    <w:rsid w:val="005175F3"/>
    <w:rsid w:val="00517B4B"/>
    <w:rsid w:val="00517BF7"/>
    <w:rsid w:val="00517CA5"/>
    <w:rsid w:val="00517F0E"/>
    <w:rsid w:val="005200C1"/>
    <w:rsid w:val="005203B0"/>
    <w:rsid w:val="00520600"/>
    <w:rsid w:val="005206BA"/>
    <w:rsid w:val="00520CB9"/>
    <w:rsid w:val="00520D56"/>
    <w:rsid w:val="0052103A"/>
    <w:rsid w:val="005211C3"/>
    <w:rsid w:val="005211CD"/>
    <w:rsid w:val="0052162B"/>
    <w:rsid w:val="00521887"/>
    <w:rsid w:val="00521947"/>
    <w:rsid w:val="00521C3B"/>
    <w:rsid w:val="00521E52"/>
    <w:rsid w:val="00521FD5"/>
    <w:rsid w:val="00522028"/>
    <w:rsid w:val="0052212D"/>
    <w:rsid w:val="005229EF"/>
    <w:rsid w:val="00522AD3"/>
    <w:rsid w:val="00522CC8"/>
    <w:rsid w:val="00522FCC"/>
    <w:rsid w:val="005230D8"/>
    <w:rsid w:val="005230FF"/>
    <w:rsid w:val="00523158"/>
    <w:rsid w:val="00523161"/>
    <w:rsid w:val="00523379"/>
    <w:rsid w:val="005234A1"/>
    <w:rsid w:val="005234CA"/>
    <w:rsid w:val="00523715"/>
    <w:rsid w:val="00523847"/>
    <w:rsid w:val="00523BC4"/>
    <w:rsid w:val="00523C01"/>
    <w:rsid w:val="00524153"/>
    <w:rsid w:val="0052432C"/>
    <w:rsid w:val="005244D2"/>
    <w:rsid w:val="0052454E"/>
    <w:rsid w:val="005245AC"/>
    <w:rsid w:val="00524627"/>
    <w:rsid w:val="005247AD"/>
    <w:rsid w:val="00524842"/>
    <w:rsid w:val="005248CC"/>
    <w:rsid w:val="00524996"/>
    <w:rsid w:val="00524AA3"/>
    <w:rsid w:val="00524E17"/>
    <w:rsid w:val="00524E5A"/>
    <w:rsid w:val="00524E77"/>
    <w:rsid w:val="0052527D"/>
    <w:rsid w:val="005253CD"/>
    <w:rsid w:val="005255DA"/>
    <w:rsid w:val="005255ED"/>
    <w:rsid w:val="005256DA"/>
    <w:rsid w:val="0052578E"/>
    <w:rsid w:val="00525B1A"/>
    <w:rsid w:val="005263A6"/>
    <w:rsid w:val="00526455"/>
    <w:rsid w:val="005265A4"/>
    <w:rsid w:val="00526C96"/>
    <w:rsid w:val="00526CD6"/>
    <w:rsid w:val="005272A5"/>
    <w:rsid w:val="005272CD"/>
    <w:rsid w:val="005275C8"/>
    <w:rsid w:val="00527A28"/>
    <w:rsid w:val="00527AD6"/>
    <w:rsid w:val="00527D85"/>
    <w:rsid w:val="00527E06"/>
    <w:rsid w:val="00530169"/>
    <w:rsid w:val="005307B2"/>
    <w:rsid w:val="005307DE"/>
    <w:rsid w:val="00530812"/>
    <w:rsid w:val="00530949"/>
    <w:rsid w:val="00530ED6"/>
    <w:rsid w:val="00531046"/>
    <w:rsid w:val="00531097"/>
    <w:rsid w:val="005310DD"/>
    <w:rsid w:val="0053117A"/>
    <w:rsid w:val="005312DF"/>
    <w:rsid w:val="005315BE"/>
    <w:rsid w:val="0053178E"/>
    <w:rsid w:val="0053185B"/>
    <w:rsid w:val="0053192C"/>
    <w:rsid w:val="00531B24"/>
    <w:rsid w:val="00531B61"/>
    <w:rsid w:val="00531BA8"/>
    <w:rsid w:val="00531CC7"/>
    <w:rsid w:val="00531CCA"/>
    <w:rsid w:val="00532461"/>
    <w:rsid w:val="00532484"/>
    <w:rsid w:val="005327F6"/>
    <w:rsid w:val="005328B5"/>
    <w:rsid w:val="00532B3C"/>
    <w:rsid w:val="00532CD6"/>
    <w:rsid w:val="00532DDE"/>
    <w:rsid w:val="00533116"/>
    <w:rsid w:val="0053313C"/>
    <w:rsid w:val="00533530"/>
    <w:rsid w:val="00533937"/>
    <w:rsid w:val="00533B6B"/>
    <w:rsid w:val="00533C13"/>
    <w:rsid w:val="00533C46"/>
    <w:rsid w:val="00533C69"/>
    <w:rsid w:val="00533C84"/>
    <w:rsid w:val="00533CB6"/>
    <w:rsid w:val="005345FD"/>
    <w:rsid w:val="00534681"/>
    <w:rsid w:val="0053483E"/>
    <w:rsid w:val="00534AC9"/>
    <w:rsid w:val="00534D6E"/>
    <w:rsid w:val="00534DF9"/>
    <w:rsid w:val="00534E06"/>
    <w:rsid w:val="00534FD9"/>
    <w:rsid w:val="005351B1"/>
    <w:rsid w:val="005353FC"/>
    <w:rsid w:val="0053570C"/>
    <w:rsid w:val="005358B0"/>
    <w:rsid w:val="00535A27"/>
    <w:rsid w:val="00535CD1"/>
    <w:rsid w:val="00535D4E"/>
    <w:rsid w:val="00535D8F"/>
    <w:rsid w:val="00535FA2"/>
    <w:rsid w:val="0053607E"/>
    <w:rsid w:val="00536114"/>
    <w:rsid w:val="00536164"/>
    <w:rsid w:val="005362A6"/>
    <w:rsid w:val="00536CF2"/>
    <w:rsid w:val="00536D3E"/>
    <w:rsid w:val="00536D7D"/>
    <w:rsid w:val="00536E9E"/>
    <w:rsid w:val="005376B3"/>
    <w:rsid w:val="00537C3B"/>
    <w:rsid w:val="005400EE"/>
    <w:rsid w:val="00540112"/>
    <w:rsid w:val="0054011D"/>
    <w:rsid w:val="00540129"/>
    <w:rsid w:val="0054034D"/>
    <w:rsid w:val="005403CC"/>
    <w:rsid w:val="005404F4"/>
    <w:rsid w:val="0054084D"/>
    <w:rsid w:val="005409B6"/>
    <w:rsid w:val="00540A95"/>
    <w:rsid w:val="00540B44"/>
    <w:rsid w:val="00540C41"/>
    <w:rsid w:val="00540C8F"/>
    <w:rsid w:val="00540D6B"/>
    <w:rsid w:val="00540F11"/>
    <w:rsid w:val="005410B9"/>
    <w:rsid w:val="00541204"/>
    <w:rsid w:val="0054175D"/>
    <w:rsid w:val="00541971"/>
    <w:rsid w:val="00541DE4"/>
    <w:rsid w:val="0054213F"/>
    <w:rsid w:val="005429BA"/>
    <w:rsid w:val="00542CBF"/>
    <w:rsid w:val="00542D88"/>
    <w:rsid w:val="00542E64"/>
    <w:rsid w:val="00542EE0"/>
    <w:rsid w:val="005430D4"/>
    <w:rsid w:val="005430DA"/>
    <w:rsid w:val="005432E7"/>
    <w:rsid w:val="00543350"/>
    <w:rsid w:val="005434E7"/>
    <w:rsid w:val="005436A6"/>
    <w:rsid w:val="0054370D"/>
    <w:rsid w:val="005438C2"/>
    <w:rsid w:val="005438F4"/>
    <w:rsid w:val="00543FA3"/>
    <w:rsid w:val="005440BB"/>
    <w:rsid w:val="00544160"/>
    <w:rsid w:val="005441C3"/>
    <w:rsid w:val="00544542"/>
    <w:rsid w:val="00544577"/>
    <w:rsid w:val="005447A8"/>
    <w:rsid w:val="0054480D"/>
    <w:rsid w:val="005449EC"/>
    <w:rsid w:val="00544AE2"/>
    <w:rsid w:val="00544B71"/>
    <w:rsid w:val="00544C41"/>
    <w:rsid w:val="00544DE1"/>
    <w:rsid w:val="00544FD6"/>
    <w:rsid w:val="005451E2"/>
    <w:rsid w:val="005452A7"/>
    <w:rsid w:val="005452F3"/>
    <w:rsid w:val="005454E5"/>
    <w:rsid w:val="0054551E"/>
    <w:rsid w:val="0054587F"/>
    <w:rsid w:val="005458B4"/>
    <w:rsid w:val="00545958"/>
    <w:rsid w:val="00545972"/>
    <w:rsid w:val="0054598A"/>
    <w:rsid w:val="00545B20"/>
    <w:rsid w:val="00545B34"/>
    <w:rsid w:val="00546013"/>
    <w:rsid w:val="005463D5"/>
    <w:rsid w:val="00546528"/>
    <w:rsid w:val="00546530"/>
    <w:rsid w:val="00546896"/>
    <w:rsid w:val="00546A0E"/>
    <w:rsid w:val="00546B40"/>
    <w:rsid w:val="00546D39"/>
    <w:rsid w:val="00546F98"/>
    <w:rsid w:val="00547063"/>
    <w:rsid w:val="00547137"/>
    <w:rsid w:val="00547262"/>
    <w:rsid w:val="005475CD"/>
    <w:rsid w:val="00547671"/>
    <w:rsid w:val="00547B32"/>
    <w:rsid w:val="00547DC5"/>
    <w:rsid w:val="00547E3A"/>
    <w:rsid w:val="00547FCA"/>
    <w:rsid w:val="005506AD"/>
    <w:rsid w:val="005506D9"/>
    <w:rsid w:val="00550972"/>
    <w:rsid w:val="00551081"/>
    <w:rsid w:val="0055123D"/>
    <w:rsid w:val="00551264"/>
    <w:rsid w:val="005513BD"/>
    <w:rsid w:val="00551484"/>
    <w:rsid w:val="00551606"/>
    <w:rsid w:val="00551683"/>
    <w:rsid w:val="00551AFA"/>
    <w:rsid w:val="00551BE1"/>
    <w:rsid w:val="00551FBB"/>
    <w:rsid w:val="00551FE5"/>
    <w:rsid w:val="00552397"/>
    <w:rsid w:val="005523C2"/>
    <w:rsid w:val="00552692"/>
    <w:rsid w:val="00552801"/>
    <w:rsid w:val="0055292A"/>
    <w:rsid w:val="00552C54"/>
    <w:rsid w:val="00552E7A"/>
    <w:rsid w:val="00553351"/>
    <w:rsid w:val="00553508"/>
    <w:rsid w:val="005536A1"/>
    <w:rsid w:val="005538E8"/>
    <w:rsid w:val="005538F8"/>
    <w:rsid w:val="00553A2A"/>
    <w:rsid w:val="00553A97"/>
    <w:rsid w:val="00553EDE"/>
    <w:rsid w:val="00554156"/>
    <w:rsid w:val="005543BC"/>
    <w:rsid w:val="00554434"/>
    <w:rsid w:val="00554751"/>
    <w:rsid w:val="00554847"/>
    <w:rsid w:val="00554E0B"/>
    <w:rsid w:val="00554F95"/>
    <w:rsid w:val="00554FE9"/>
    <w:rsid w:val="005553E1"/>
    <w:rsid w:val="005556E7"/>
    <w:rsid w:val="005559A6"/>
    <w:rsid w:val="00555EDA"/>
    <w:rsid w:val="00556133"/>
    <w:rsid w:val="0055617E"/>
    <w:rsid w:val="00556416"/>
    <w:rsid w:val="005564A4"/>
    <w:rsid w:val="00556885"/>
    <w:rsid w:val="00556DCF"/>
    <w:rsid w:val="00556E18"/>
    <w:rsid w:val="00556FA3"/>
    <w:rsid w:val="00557DFF"/>
    <w:rsid w:val="00557EAB"/>
    <w:rsid w:val="005601C3"/>
    <w:rsid w:val="00560255"/>
    <w:rsid w:val="005602C5"/>
    <w:rsid w:val="005604E9"/>
    <w:rsid w:val="00560608"/>
    <w:rsid w:val="0056068E"/>
    <w:rsid w:val="00560925"/>
    <w:rsid w:val="00560A07"/>
    <w:rsid w:val="00560C78"/>
    <w:rsid w:val="0056160B"/>
    <w:rsid w:val="00561A12"/>
    <w:rsid w:val="00561A23"/>
    <w:rsid w:val="00561A3F"/>
    <w:rsid w:val="00561DB5"/>
    <w:rsid w:val="005622FD"/>
    <w:rsid w:val="0056272A"/>
    <w:rsid w:val="005629B7"/>
    <w:rsid w:val="005629D3"/>
    <w:rsid w:val="00562D47"/>
    <w:rsid w:val="00563011"/>
    <w:rsid w:val="005630B1"/>
    <w:rsid w:val="00563442"/>
    <w:rsid w:val="0056348E"/>
    <w:rsid w:val="005636E6"/>
    <w:rsid w:val="00563979"/>
    <w:rsid w:val="00563DD5"/>
    <w:rsid w:val="00563F72"/>
    <w:rsid w:val="0056479A"/>
    <w:rsid w:val="005647A4"/>
    <w:rsid w:val="00564885"/>
    <w:rsid w:val="00564FBF"/>
    <w:rsid w:val="00565099"/>
    <w:rsid w:val="005653FE"/>
    <w:rsid w:val="00565541"/>
    <w:rsid w:val="005655D3"/>
    <w:rsid w:val="0056565A"/>
    <w:rsid w:val="005656B8"/>
    <w:rsid w:val="005658AB"/>
    <w:rsid w:val="00565B42"/>
    <w:rsid w:val="00565C14"/>
    <w:rsid w:val="00565F3A"/>
    <w:rsid w:val="005660CD"/>
    <w:rsid w:val="00566111"/>
    <w:rsid w:val="005661C5"/>
    <w:rsid w:val="0056650D"/>
    <w:rsid w:val="00566A1B"/>
    <w:rsid w:val="00566B98"/>
    <w:rsid w:val="00566D64"/>
    <w:rsid w:val="00566F2B"/>
    <w:rsid w:val="005671C5"/>
    <w:rsid w:val="005674F7"/>
    <w:rsid w:val="00567664"/>
    <w:rsid w:val="00567679"/>
    <w:rsid w:val="005677A1"/>
    <w:rsid w:val="005678AD"/>
    <w:rsid w:val="0056799E"/>
    <w:rsid w:val="00567A75"/>
    <w:rsid w:val="00567AF0"/>
    <w:rsid w:val="00567B74"/>
    <w:rsid w:val="00567C25"/>
    <w:rsid w:val="00567E43"/>
    <w:rsid w:val="00567FB5"/>
    <w:rsid w:val="00567FFC"/>
    <w:rsid w:val="0057031E"/>
    <w:rsid w:val="00570B58"/>
    <w:rsid w:val="00570BDA"/>
    <w:rsid w:val="00570E74"/>
    <w:rsid w:val="00571047"/>
    <w:rsid w:val="00571085"/>
    <w:rsid w:val="00571186"/>
    <w:rsid w:val="005713FB"/>
    <w:rsid w:val="0057151A"/>
    <w:rsid w:val="00571627"/>
    <w:rsid w:val="00571921"/>
    <w:rsid w:val="00571EF7"/>
    <w:rsid w:val="00571F4B"/>
    <w:rsid w:val="00572151"/>
    <w:rsid w:val="00572206"/>
    <w:rsid w:val="00572239"/>
    <w:rsid w:val="005724C8"/>
    <w:rsid w:val="00572548"/>
    <w:rsid w:val="005728E2"/>
    <w:rsid w:val="0057290E"/>
    <w:rsid w:val="00572AFA"/>
    <w:rsid w:val="00572C78"/>
    <w:rsid w:val="00572D5E"/>
    <w:rsid w:val="00572F8A"/>
    <w:rsid w:val="005730CF"/>
    <w:rsid w:val="00573135"/>
    <w:rsid w:val="0057313C"/>
    <w:rsid w:val="005731F5"/>
    <w:rsid w:val="0057329F"/>
    <w:rsid w:val="00573360"/>
    <w:rsid w:val="0057337D"/>
    <w:rsid w:val="005735B6"/>
    <w:rsid w:val="00573697"/>
    <w:rsid w:val="005738E4"/>
    <w:rsid w:val="00573904"/>
    <w:rsid w:val="00573AD6"/>
    <w:rsid w:val="00573BBE"/>
    <w:rsid w:val="00573E29"/>
    <w:rsid w:val="00573EA6"/>
    <w:rsid w:val="00574314"/>
    <w:rsid w:val="005743B2"/>
    <w:rsid w:val="00574664"/>
    <w:rsid w:val="0057492D"/>
    <w:rsid w:val="00574AF2"/>
    <w:rsid w:val="00574B7A"/>
    <w:rsid w:val="00574B8A"/>
    <w:rsid w:val="00574BA6"/>
    <w:rsid w:val="00574F8A"/>
    <w:rsid w:val="0057528B"/>
    <w:rsid w:val="00575626"/>
    <w:rsid w:val="0057566D"/>
    <w:rsid w:val="00575CAF"/>
    <w:rsid w:val="00575D60"/>
    <w:rsid w:val="00575D8D"/>
    <w:rsid w:val="00575DC2"/>
    <w:rsid w:val="0057602E"/>
    <w:rsid w:val="005763AD"/>
    <w:rsid w:val="00576453"/>
    <w:rsid w:val="0057659A"/>
    <w:rsid w:val="0057675D"/>
    <w:rsid w:val="00576C45"/>
    <w:rsid w:val="00576DF6"/>
    <w:rsid w:val="005771B8"/>
    <w:rsid w:val="005772A7"/>
    <w:rsid w:val="005773A2"/>
    <w:rsid w:val="0057765C"/>
    <w:rsid w:val="005776D2"/>
    <w:rsid w:val="005776E0"/>
    <w:rsid w:val="00577BD8"/>
    <w:rsid w:val="00577C52"/>
    <w:rsid w:val="00577CD5"/>
    <w:rsid w:val="00577E46"/>
    <w:rsid w:val="00577F0D"/>
    <w:rsid w:val="0058027F"/>
    <w:rsid w:val="005802B2"/>
    <w:rsid w:val="00580311"/>
    <w:rsid w:val="005805F2"/>
    <w:rsid w:val="00580764"/>
    <w:rsid w:val="005807B5"/>
    <w:rsid w:val="00580A2D"/>
    <w:rsid w:val="00580A99"/>
    <w:rsid w:val="00580BC6"/>
    <w:rsid w:val="00580D13"/>
    <w:rsid w:val="00580E61"/>
    <w:rsid w:val="00580FD6"/>
    <w:rsid w:val="00581037"/>
    <w:rsid w:val="00581088"/>
    <w:rsid w:val="0058113D"/>
    <w:rsid w:val="00581364"/>
    <w:rsid w:val="00581411"/>
    <w:rsid w:val="00581417"/>
    <w:rsid w:val="005815C3"/>
    <w:rsid w:val="0058161A"/>
    <w:rsid w:val="00581693"/>
    <w:rsid w:val="00581976"/>
    <w:rsid w:val="00581A8C"/>
    <w:rsid w:val="00581AD4"/>
    <w:rsid w:val="00581B40"/>
    <w:rsid w:val="00581BD1"/>
    <w:rsid w:val="0058244E"/>
    <w:rsid w:val="005824CB"/>
    <w:rsid w:val="0058268F"/>
    <w:rsid w:val="00582D6D"/>
    <w:rsid w:val="00582F36"/>
    <w:rsid w:val="0058302F"/>
    <w:rsid w:val="0058306C"/>
    <w:rsid w:val="0058323C"/>
    <w:rsid w:val="00583323"/>
    <w:rsid w:val="0058355D"/>
    <w:rsid w:val="0058394B"/>
    <w:rsid w:val="00583A1E"/>
    <w:rsid w:val="00583AAC"/>
    <w:rsid w:val="00583AC1"/>
    <w:rsid w:val="00583AE8"/>
    <w:rsid w:val="00583DC3"/>
    <w:rsid w:val="0058417A"/>
    <w:rsid w:val="0058428D"/>
    <w:rsid w:val="005845F2"/>
    <w:rsid w:val="0058461A"/>
    <w:rsid w:val="005847F1"/>
    <w:rsid w:val="0058484B"/>
    <w:rsid w:val="00584D98"/>
    <w:rsid w:val="00584DE9"/>
    <w:rsid w:val="0058540A"/>
    <w:rsid w:val="0058540D"/>
    <w:rsid w:val="00585535"/>
    <w:rsid w:val="00585805"/>
    <w:rsid w:val="005858E2"/>
    <w:rsid w:val="00585951"/>
    <w:rsid w:val="005859E2"/>
    <w:rsid w:val="00585A33"/>
    <w:rsid w:val="00585F94"/>
    <w:rsid w:val="00586153"/>
    <w:rsid w:val="00586293"/>
    <w:rsid w:val="005862A8"/>
    <w:rsid w:val="00586446"/>
    <w:rsid w:val="0058645E"/>
    <w:rsid w:val="0058660D"/>
    <w:rsid w:val="0058662F"/>
    <w:rsid w:val="005869EE"/>
    <w:rsid w:val="00586A1D"/>
    <w:rsid w:val="00586A8F"/>
    <w:rsid w:val="00586BBC"/>
    <w:rsid w:val="00587213"/>
    <w:rsid w:val="00587289"/>
    <w:rsid w:val="005875DF"/>
    <w:rsid w:val="0058763C"/>
    <w:rsid w:val="005878CB"/>
    <w:rsid w:val="00587D0F"/>
    <w:rsid w:val="00587DD6"/>
    <w:rsid w:val="00587DDA"/>
    <w:rsid w:val="00587E36"/>
    <w:rsid w:val="00587FF0"/>
    <w:rsid w:val="00590027"/>
    <w:rsid w:val="00590040"/>
    <w:rsid w:val="00590066"/>
    <w:rsid w:val="005900C5"/>
    <w:rsid w:val="005902F6"/>
    <w:rsid w:val="00590391"/>
    <w:rsid w:val="005907F9"/>
    <w:rsid w:val="0059098C"/>
    <w:rsid w:val="00590996"/>
    <w:rsid w:val="00590A85"/>
    <w:rsid w:val="00590ADC"/>
    <w:rsid w:val="00590C26"/>
    <w:rsid w:val="005911C6"/>
    <w:rsid w:val="005913CC"/>
    <w:rsid w:val="00591C91"/>
    <w:rsid w:val="00591CD9"/>
    <w:rsid w:val="00592443"/>
    <w:rsid w:val="00592499"/>
    <w:rsid w:val="00592853"/>
    <w:rsid w:val="00592975"/>
    <w:rsid w:val="005929DD"/>
    <w:rsid w:val="00592B76"/>
    <w:rsid w:val="00592E34"/>
    <w:rsid w:val="00593170"/>
    <w:rsid w:val="0059347A"/>
    <w:rsid w:val="0059376E"/>
    <w:rsid w:val="00593A6C"/>
    <w:rsid w:val="00593C84"/>
    <w:rsid w:val="00593D00"/>
    <w:rsid w:val="00593E8C"/>
    <w:rsid w:val="00593EB1"/>
    <w:rsid w:val="0059412E"/>
    <w:rsid w:val="00594483"/>
    <w:rsid w:val="00594885"/>
    <w:rsid w:val="005948AC"/>
    <w:rsid w:val="00594BDE"/>
    <w:rsid w:val="00594C74"/>
    <w:rsid w:val="00594E3E"/>
    <w:rsid w:val="00594EE8"/>
    <w:rsid w:val="0059508B"/>
    <w:rsid w:val="005950EE"/>
    <w:rsid w:val="00595108"/>
    <w:rsid w:val="00595215"/>
    <w:rsid w:val="005954F1"/>
    <w:rsid w:val="00595555"/>
    <w:rsid w:val="005956AC"/>
    <w:rsid w:val="00595827"/>
    <w:rsid w:val="00595840"/>
    <w:rsid w:val="005959D6"/>
    <w:rsid w:val="00595B7B"/>
    <w:rsid w:val="005965AE"/>
    <w:rsid w:val="005969F9"/>
    <w:rsid w:val="00596A35"/>
    <w:rsid w:val="00596AC6"/>
    <w:rsid w:val="00596DB0"/>
    <w:rsid w:val="00596F3C"/>
    <w:rsid w:val="00596F8D"/>
    <w:rsid w:val="00597500"/>
    <w:rsid w:val="005975AE"/>
    <w:rsid w:val="00597FB2"/>
    <w:rsid w:val="005A0207"/>
    <w:rsid w:val="005A0784"/>
    <w:rsid w:val="005A09F6"/>
    <w:rsid w:val="005A0D3B"/>
    <w:rsid w:val="005A0E92"/>
    <w:rsid w:val="005A0F02"/>
    <w:rsid w:val="005A0F73"/>
    <w:rsid w:val="005A16D5"/>
    <w:rsid w:val="005A1712"/>
    <w:rsid w:val="005A18B5"/>
    <w:rsid w:val="005A2364"/>
    <w:rsid w:val="005A2DA1"/>
    <w:rsid w:val="005A308E"/>
    <w:rsid w:val="005A30FC"/>
    <w:rsid w:val="005A3133"/>
    <w:rsid w:val="005A3374"/>
    <w:rsid w:val="005A361A"/>
    <w:rsid w:val="005A373C"/>
    <w:rsid w:val="005A3788"/>
    <w:rsid w:val="005A3B7A"/>
    <w:rsid w:val="005A3CF3"/>
    <w:rsid w:val="005A411C"/>
    <w:rsid w:val="005A43BE"/>
    <w:rsid w:val="005A44D3"/>
    <w:rsid w:val="005A4530"/>
    <w:rsid w:val="005A45B3"/>
    <w:rsid w:val="005A49B3"/>
    <w:rsid w:val="005A4AB8"/>
    <w:rsid w:val="005A4CFE"/>
    <w:rsid w:val="005A5011"/>
    <w:rsid w:val="005A5453"/>
    <w:rsid w:val="005A5521"/>
    <w:rsid w:val="005A57A5"/>
    <w:rsid w:val="005A5823"/>
    <w:rsid w:val="005A5949"/>
    <w:rsid w:val="005A5A11"/>
    <w:rsid w:val="005A5E63"/>
    <w:rsid w:val="005A5F57"/>
    <w:rsid w:val="005A6085"/>
    <w:rsid w:val="005A6771"/>
    <w:rsid w:val="005A6785"/>
    <w:rsid w:val="005A685A"/>
    <w:rsid w:val="005A6AE9"/>
    <w:rsid w:val="005A6C3B"/>
    <w:rsid w:val="005A6C7E"/>
    <w:rsid w:val="005A6CEB"/>
    <w:rsid w:val="005A6D34"/>
    <w:rsid w:val="005A6FAB"/>
    <w:rsid w:val="005A7066"/>
    <w:rsid w:val="005A756D"/>
    <w:rsid w:val="005A787E"/>
    <w:rsid w:val="005A79E3"/>
    <w:rsid w:val="005A7BBC"/>
    <w:rsid w:val="005A7BC3"/>
    <w:rsid w:val="005A7C8B"/>
    <w:rsid w:val="005B04E7"/>
    <w:rsid w:val="005B055D"/>
    <w:rsid w:val="005B0D2F"/>
    <w:rsid w:val="005B0D8A"/>
    <w:rsid w:val="005B0E74"/>
    <w:rsid w:val="005B12E9"/>
    <w:rsid w:val="005B1629"/>
    <w:rsid w:val="005B16FD"/>
    <w:rsid w:val="005B17B1"/>
    <w:rsid w:val="005B1A28"/>
    <w:rsid w:val="005B29B4"/>
    <w:rsid w:val="005B2AF4"/>
    <w:rsid w:val="005B2D87"/>
    <w:rsid w:val="005B2F74"/>
    <w:rsid w:val="005B35E2"/>
    <w:rsid w:val="005B37B7"/>
    <w:rsid w:val="005B3A0B"/>
    <w:rsid w:val="005B3A70"/>
    <w:rsid w:val="005B3CD9"/>
    <w:rsid w:val="005B3D25"/>
    <w:rsid w:val="005B3E71"/>
    <w:rsid w:val="005B3EC3"/>
    <w:rsid w:val="005B4004"/>
    <w:rsid w:val="005B43CE"/>
    <w:rsid w:val="005B478A"/>
    <w:rsid w:val="005B47B0"/>
    <w:rsid w:val="005B4860"/>
    <w:rsid w:val="005B48C8"/>
    <w:rsid w:val="005B4A20"/>
    <w:rsid w:val="005B5027"/>
    <w:rsid w:val="005B5189"/>
    <w:rsid w:val="005B5204"/>
    <w:rsid w:val="005B5C2D"/>
    <w:rsid w:val="005B6239"/>
    <w:rsid w:val="005B63C3"/>
    <w:rsid w:val="005B6942"/>
    <w:rsid w:val="005B694F"/>
    <w:rsid w:val="005B697E"/>
    <w:rsid w:val="005B6998"/>
    <w:rsid w:val="005B6D29"/>
    <w:rsid w:val="005B6E92"/>
    <w:rsid w:val="005B6F57"/>
    <w:rsid w:val="005B6FA4"/>
    <w:rsid w:val="005B70C2"/>
    <w:rsid w:val="005B735A"/>
    <w:rsid w:val="005B74C3"/>
    <w:rsid w:val="005B74FC"/>
    <w:rsid w:val="005B77D2"/>
    <w:rsid w:val="005B7854"/>
    <w:rsid w:val="005B79AD"/>
    <w:rsid w:val="005B7B30"/>
    <w:rsid w:val="005B7C50"/>
    <w:rsid w:val="005B7D7E"/>
    <w:rsid w:val="005B7E0A"/>
    <w:rsid w:val="005B7ED9"/>
    <w:rsid w:val="005C004E"/>
    <w:rsid w:val="005C0240"/>
    <w:rsid w:val="005C0376"/>
    <w:rsid w:val="005C05A0"/>
    <w:rsid w:val="005C06AB"/>
    <w:rsid w:val="005C0895"/>
    <w:rsid w:val="005C0930"/>
    <w:rsid w:val="005C09E4"/>
    <w:rsid w:val="005C0D0C"/>
    <w:rsid w:val="005C0D80"/>
    <w:rsid w:val="005C0E2A"/>
    <w:rsid w:val="005C193B"/>
    <w:rsid w:val="005C1987"/>
    <w:rsid w:val="005C1BE6"/>
    <w:rsid w:val="005C1DFE"/>
    <w:rsid w:val="005C1FF8"/>
    <w:rsid w:val="005C2154"/>
    <w:rsid w:val="005C2686"/>
    <w:rsid w:val="005C2823"/>
    <w:rsid w:val="005C28E0"/>
    <w:rsid w:val="005C2D67"/>
    <w:rsid w:val="005C3021"/>
    <w:rsid w:val="005C3317"/>
    <w:rsid w:val="005C3945"/>
    <w:rsid w:val="005C3997"/>
    <w:rsid w:val="005C3C88"/>
    <w:rsid w:val="005C3E3E"/>
    <w:rsid w:val="005C4001"/>
    <w:rsid w:val="005C40FD"/>
    <w:rsid w:val="005C4297"/>
    <w:rsid w:val="005C42B8"/>
    <w:rsid w:val="005C4317"/>
    <w:rsid w:val="005C4555"/>
    <w:rsid w:val="005C45BC"/>
    <w:rsid w:val="005C489A"/>
    <w:rsid w:val="005C48E0"/>
    <w:rsid w:val="005C49AB"/>
    <w:rsid w:val="005C4A0E"/>
    <w:rsid w:val="005C4A43"/>
    <w:rsid w:val="005C4B16"/>
    <w:rsid w:val="005C4B54"/>
    <w:rsid w:val="005C4BA2"/>
    <w:rsid w:val="005C4CE6"/>
    <w:rsid w:val="005C4D11"/>
    <w:rsid w:val="005C508E"/>
    <w:rsid w:val="005C50F5"/>
    <w:rsid w:val="005C581B"/>
    <w:rsid w:val="005C5EF3"/>
    <w:rsid w:val="005C609D"/>
    <w:rsid w:val="005C65DE"/>
    <w:rsid w:val="005C6647"/>
    <w:rsid w:val="005C6B72"/>
    <w:rsid w:val="005C6D00"/>
    <w:rsid w:val="005C6D1A"/>
    <w:rsid w:val="005C70FB"/>
    <w:rsid w:val="005C73BF"/>
    <w:rsid w:val="005C755A"/>
    <w:rsid w:val="005C7978"/>
    <w:rsid w:val="005C7ABD"/>
    <w:rsid w:val="005C7DEA"/>
    <w:rsid w:val="005C7E8F"/>
    <w:rsid w:val="005C7EC3"/>
    <w:rsid w:val="005C7F83"/>
    <w:rsid w:val="005D0052"/>
    <w:rsid w:val="005D00E2"/>
    <w:rsid w:val="005D0353"/>
    <w:rsid w:val="005D05BC"/>
    <w:rsid w:val="005D0634"/>
    <w:rsid w:val="005D0703"/>
    <w:rsid w:val="005D088F"/>
    <w:rsid w:val="005D09CD"/>
    <w:rsid w:val="005D0B13"/>
    <w:rsid w:val="005D0DAC"/>
    <w:rsid w:val="005D0ED5"/>
    <w:rsid w:val="005D0F39"/>
    <w:rsid w:val="005D0F6C"/>
    <w:rsid w:val="005D1022"/>
    <w:rsid w:val="005D10F0"/>
    <w:rsid w:val="005D12BB"/>
    <w:rsid w:val="005D1416"/>
    <w:rsid w:val="005D14DA"/>
    <w:rsid w:val="005D1620"/>
    <w:rsid w:val="005D1879"/>
    <w:rsid w:val="005D1D60"/>
    <w:rsid w:val="005D259C"/>
    <w:rsid w:val="005D26F4"/>
    <w:rsid w:val="005D2C12"/>
    <w:rsid w:val="005D2F90"/>
    <w:rsid w:val="005D3061"/>
    <w:rsid w:val="005D3111"/>
    <w:rsid w:val="005D31C9"/>
    <w:rsid w:val="005D3369"/>
    <w:rsid w:val="005D3492"/>
    <w:rsid w:val="005D4160"/>
    <w:rsid w:val="005D4570"/>
    <w:rsid w:val="005D4714"/>
    <w:rsid w:val="005D48A0"/>
    <w:rsid w:val="005D4C65"/>
    <w:rsid w:val="005D4D93"/>
    <w:rsid w:val="005D5022"/>
    <w:rsid w:val="005D5062"/>
    <w:rsid w:val="005D5129"/>
    <w:rsid w:val="005D51BB"/>
    <w:rsid w:val="005D55B9"/>
    <w:rsid w:val="005D55D7"/>
    <w:rsid w:val="005D5660"/>
    <w:rsid w:val="005D5666"/>
    <w:rsid w:val="005D573E"/>
    <w:rsid w:val="005D582A"/>
    <w:rsid w:val="005D593C"/>
    <w:rsid w:val="005D59A9"/>
    <w:rsid w:val="005D5B7A"/>
    <w:rsid w:val="005D5D1D"/>
    <w:rsid w:val="005D5DD2"/>
    <w:rsid w:val="005D5E50"/>
    <w:rsid w:val="005D5E7F"/>
    <w:rsid w:val="005D5EF2"/>
    <w:rsid w:val="005D5F1F"/>
    <w:rsid w:val="005D6086"/>
    <w:rsid w:val="005D62E1"/>
    <w:rsid w:val="005D6382"/>
    <w:rsid w:val="005D64D9"/>
    <w:rsid w:val="005D674A"/>
    <w:rsid w:val="005D6CBB"/>
    <w:rsid w:val="005D6CF4"/>
    <w:rsid w:val="005D6E18"/>
    <w:rsid w:val="005D7386"/>
    <w:rsid w:val="005D7544"/>
    <w:rsid w:val="005D7635"/>
    <w:rsid w:val="005D7636"/>
    <w:rsid w:val="005D7686"/>
    <w:rsid w:val="005D7AA8"/>
    <w:rsid w:val="005D7B55"/>
    <w:rsid w:val="005D7D93"/>
    <w:rsid w:val="005E001D"/>
    <w:rsid w:val="005E0052"/>
    <w:rsid w:val="005E01C8"/>
    <w:rsid w:val="005E033C"/>
    <w:rsid w:val="005E05A1"/>
    <w:rsid w:val="005E07BA"/>
    <w:rsid w:val="005E080A"/>
    <w:rsid w:val="005E0882"/>
    <w:rsid w:val="005E08B1"/>
    <w:rsid w:val="005E08C6"/>
    <w:rsid w:val="005E0988"/>
    <w:rsid w:val="005E0BB2"/>
    <w:rsid w:val="005E0C35"/>
    <w:rsid w:val="005E1138"/>
    <w:rsid w:val="005E1449"/>
    <w:rsid w:val="005E166D"/>
    <w:rsid w:val="005E1741"/>
    <w:rsid w:val="005E2094"/>
    <w:rsid w:val="005E23D2"/>
    <w:rsid w:val="005E2571"/>
    <w:rsid w:val="005E25AE"/>
    <w:rsid w:val="005E2707"/>
    <w:rsid w:val="005E28A8"/>
    <w:rsid w:val="005E2AEE"/>
    <w:rsid w:val="005E2BCE"/>
    <w:rsid w:val="005E2BDC"/>
    <w:rsid w:val="005E2C7B"/>
    <w:rsid w:val="005E2E2C"/>
    <w:rsid w:val="005E325C"/>
    <w:rsid w:val="005E33CB"/>
    <w:rsid w:val="005E3542"/>
    <w:rsid w:val="005E35BA"/>
    <w:rsid w:val="005E379A"/>
    <w:rsid w:val="005E3A04"/>
    <w:rsid w:val="005E3C76"/>
    <w:rsid w:val="005E3E7C"/>
    <w:rsid w:val="005E4065"/>
    <w:rsid w:val="005E408D"/>
    <w:rsid w:val="005E45A0"/>
    <w:rsid w:val="005E46B5"/>
    <w:rsid w:val="005E49C0"/>
    <w:rsid w:val="005E4D03"/>
    <w:rsid w:val="005E5295"/>
    <w:rsid w:val="005E52F7"/>
    <w:rsid w:val="005E53B3"/>
    <w:rsid w:val="005E559B"/>
    <w:rsid w:val="005E5601"/>
    <w:rsid w:val="005E5646"/>
    <w:rsid w:val="005E56AA"/>
    <w:rsid w:val="005E574C"/>
    <w:rsid w:val="005E5A4E"/>
    <w:rsid w:val="005E5BDB"/>
    <w:rsid w:val="005E5C63"/>
    <w:rsid w:val="005E61B8"/>
    <w:rsid w:val="005E64D4"/>
    <w:rsid w:val="005E6808"/>
    <w:rsid w:val="005E69F0"/>
    <w:rsid w:val="005E6B7F"/>
    <w:rsid w:val="005E6C3A"/>
    <w:rsid w:val="005E6D4A"/>
    <w:rsid w:val="005E6D69"/>
    <w:rsid w:val="005E6EDA"/>
    <w:rsid w:val="005E6EF8"/>
    <w:rsid w:val="005E70C9"/>
    <w:rsid w:val="005E7235"/>
    <w:rsid w:val="005E75A5"/>
    <w:rsid w:val="005E75F3"/>
    <w:rsid w:val="005E78DF"/>
    <w:rsid w:val="005E78F9"/>
    <w:rsid w:val="005E7E44"/>
    <w:rsid w:val="005E7F9E"/>
    <w:rsid w:val="005F01B9"/>
    <w:rsid w:val="005F0486"/>
    <w:rsid w:val="005F04BD"/>
    <w:rsid w:val="005F04F9"/>
    <w:rsid w:val="005F0547"/>
    <w:rsid w:val="005F059E"/>
    <w:rsid w:val="005F0627"/>
    <w:rsid w:val="005F0B19"/>
    <w:rsid w:val="005F0B8D"/>
    <w:rsid w:val="005F0BAC"/>
    <w:rsid w:val="005F0D92"/>
    <w:rsid w:val="005F10AA"/>
    <w:rsid w:val="005F11D5"/>
    <w:rsid w:val="005F12DF"/>
    <w:rsid w:val="005F13D2"/>
    <w:rsid w:val="005F1543"/>
    <w:rsid w:val="005F15F0"/>
    <w:rsid w:val="005F1770"/>
    <w:rsid w:val="005F1D38"/>
    <w:rsid w:val="005F1D56"/>
    <w:rsid w:val="005F1DD9"/>
    <w:rsid w:val="005F1DED"/>
    <w:rsid w:val="005F1E85"/>
    <w:rsid w:val="005F20A0"/>
    <w:rsid w:val="005F20CF"/>
    <w:rsid w:val="005F216A"/>
    <w:rsid w:val="005F217E"/>
    <w:rsid w:val="005F21D8"/>
    <w:rsid w:val="005F22D6"/>
    <w:rsid w:val="005F22EF"/>
    <w:rsid w:val="005F231C"/>
    <w:rsid w:val="005F2328"/>
    <w:rsid w:val="005F239C"/>
    <w:rsid w:val="005F2427"/>
    <w:rsid w:val="005F25CC"/>
    <w:rsid w:val="005F26A0"/>
    <w:rsid w:val="005F26AD"/>
    <w:rsid w:val="005F29C9"/>
    <w:rsid w:val="005F2DFB"/>
    <w:rsid w:val="005F3A4F"/>
    <w:rsid w:val="005F3CA0"/>
    <w:rsid w:val="005F3E59"/>
    <w:rsid w:val="005F3F97"/>
    <w:rsid w:val="005F413D"/>
    <w:rsid w:val="005F41A0"/>
    <w:rsid w:val="005F436B"/>
    <w:rsid w:val="005F449E"/>
    <w:rsid w:val="005F4905"/>
    <w:rsid w:val="005F492B"/>
    <w:rsid w:val="005F4C1A"/>
    <w:rsid w:val="005F4F42"/>
    <w:rsid w:val="005F4F96"/>
    <w:rsid w:val="005F5061"/>
    <w:rsid w:val="005F5066"/>
    <w:rsid w:val="005F50AD"/>
    <w:rsid w:val="005F5374"/>
    <w:rsid w:val="005F5435"/>
    <w:rsid w:val="005F54CC"/>
    <w:rsid w:val="005F55A9"/>
    <w:rsid w:val="005F56CF"/>
    <w:rsid w:val="005F580C"/>
    <w:rsid w:val="005F5B9B"/>
    <w:rsid w:val="005F60B6"/>
    <w:rsid w:val="005F6133"/>
    <w:rsid w:val="005F627E"/>
    <w:rsid w:val="005F659F"/>
    <w:rsid w:val="005F67EB"/>
    <w:rsid w:val="005F69D9"/>
    <w:rsid w:val="005F6B80"/>
    <w:rsid w:val="005F6EB7"/>
    <w:rsid w:val="005F6EB8"/>
    <w:rsid w:val="005F703C"/>
    <w:rsid w:val="005F7115"/>
    <w:rsid w:val="005F75FE"/>
    <w:rsid w:val="005F77A6"/>
    <w:rsid w:val="005F77C5"/>
    <w:rsid w:val="005F7919"/>
    <w:rsid w:val="005F7B0B"/>
    <w:rsid w:val="005F7B68"/>
    <w:rsid w:val="005F7B94"/>
    <w:rsid w:val="005F7C64"/>
    <w:rsid w:val="005F7D34"/>
    <w:rsid w:val="005F7E76"/>
    <w:rsid w:val="005F7F06"/>
    <w:rsid w:val="005F7F91"/>
    <w:rsid w:val="006002D4"/>
    <w:rsid w:val="006004FD"/>
    <w:rsid w:val="0060064E"/>
    <w:rsid w:val="006006F0"/>
    <w:rsid w:val="00600744"/>
    <w:rsid w:val="0060081A"/>
    <w:rsid w:val="00600A2F"/>
    <w:rsid w:val="00600CC7"/>
    <w:rsid w:val="00600FDA"/>
    <w:rsid w:val="006014C0"/>
    <w:rsid w:val="00601533"/>
    <w:rsid w:val="00602171"/>
    <w:rsid w:val="0060279F"/>
    <w:rsid w:val="00602A85"/>
    <w:rsid w:val="00602B67"/>
    <w:rsid w:val="00602C64"/>
    <w:rsid w:val="00602EA4"/>
    <w:rsid w:val="00603145"/>
    <w:rsid w:val="0060315A"/>
    <w:rsid w:val="006037A7"/>
    <w:rsid w:val="006040B9"/>
    <w:rsid w:val="0060413C"/>
    <w:rsid w:val="00604318"/>
    <w:rsid w:val="006044DA"/>
    <w:rsid w:val="0060452B"/>
    <w:rsid w:val="00604BF5"/>
    <w:rsid w:val="00605112"/>
    <w:rsid w:val="00605124"/>
    <w:rsid w:val="0060521B"/>
    <w:rsid w:val="006053AB"/>
    <w:rsid w:val="006053B1"/>
    <w:rsid w:val="0060598B"/>
    <w:rsid w:val="00605D1C"/>
    <w:rsid w:val="00605D4C"/>
    <w:rsid w:val="00606060"/>
    <w:rsid w:val="00606116"/>
    <w:rsid w:val="00606240"/>
    <w:rsid w:val="00606786"/>
    <w:rsid w:val="0060696D"/>
    <w:rsid w:val="00606B9A"/>
    <w:rsid w:val="00606C82"/>
    <w:rsid w:val="00606CF9"/>
    <w:rsid w:val="0060749B"/>
    <w:rsid w:val="006075AF"/>
    <w:rsid w:val="00607620"/>
    <w:rsid w:val="0060763B"/>
    <w:rsid w:val="006076BA"/>
    <w:rsid w:val="00607860"/>
    <w:rsid w:val="00607CEA"/>
    <w:rsid w:val="00607FB8"/>
    <w:rsid w:val="00610036"/>
    <w:rsid w:val="006100AF"/>
    <w:rsid w:val="006103C7"/>
    <w:rsid w:val="0061048A"/>
    <w:rsid w:val="00610FF3"/>
    <w:rsid w:val="006110CC"/>
    <w:rsid w:val="006112AE"/>
    <w:rsid w:val="0061142F"/>
    <w:rsid w:val="006114B6"/>
    <w:rsid w:val="00611518"/>
    <w:rsid w:val="006115A2"/>
    <w:rsid w:val="00611656"/>
    <w:rsid w:val="00611781"/>
    <w:rsid w:val="006118A2"/>
    <w:rsid w:val="006118C6"/>
    <w:rsid w:val="00611A1B"/>
    <w:rsid w:val="00611CB9"/>
    <w:rsid w:val="00612097"/>
    <w:rsid w:val="006121C8"/>
    <w:rsid w:val="00612240"/>
    <w:rsid w:val="006122BA"/>
    <w:rsid w:val="0061241D"/>
    <w:rsid w:val="00612492"/>
    <w:rsid w:val="0061267C"/>
    <w:rsid w:val="00612776"/>
    <w:rsid w:val="006127E0"/>
    <w:rsid w:val="00612821"/>
    <w:rsid w:val="006133CD"/>
    <w:rsid w:val="00613571"/>
    <w:rsid w:val="006136CA"/>
    <w:rsid w:val="006138CD"/>
    <w:rsid w:val="00613A6B"/>
    <w:rsid w:val="00613B3D"/>
    <w:rsid w:val="00613C97"/>
    <w:rsid w:val="0061431D"/>
    <w:rsid w:val="006146B9"/>
    <w:rsid w:val="00614761"/>
    <w:rsid w:val="0061486F"/>
    <w:rsid w:val="00614BC8"/>
    <w:rsid w:val="00614DB5"/>
    <w:rsid w:val="00615178"/>
    <w:rsid w:val="00615231"/>
    <w:rsid w:val="00615265"/>
    <w:rsid w:val="006152D1"/>
    <w:rsid w:val="00615485"/>
    <w:rsid w:val="00615580"/>
    <w:rsid w:val="0061583F"/>
    <w:rsid w:val="00615B9B"/>
    <w:rsid w:val="00615CBD"/>
    <w:rsid w:val="00615E6C"/>
    <w:rsid w:val="00616109"/>
    <w:rsid w:val="00616395"/>
    <w:rsid w:val="00616642"/>
    <w:rsid w:val="006167A4"/>
    <w:rsid w:val="00616D3B"/>
    <w:rsid w:val="006173AC"/>
    <w:rsid w:val="00617479"/>
    <w:rsid w:val="00617B1D"/>
    <w:rsid w:val="00617C10"/>
    <w:rsid w:val="00617FDB"/>
    <w:rsid w:val="0062012F"/>
    <w:rsid w:val="0062040C"/>
    <w:rsid w:val="006204B9"/>
    <w:rsid w:val="006204CD"/>
    <w:rsid w:val="0062054F"/>
    <w:rsid w:val="006206B8"/>
    <w:rsid w:val="00620710"/>
    <w:rsid w:val="00620765"/>
    <w:rsid w:val="00620999"/>
    <w:rsid w:val="00620CA6"/>
    <w:rsid w:val="00620D89"/>
    <w:rsid w:val="00620E96"/>
    <w:rsid w:val="00620EC3"/>
    <w:rsid w:val="006211CC"/>
    <w:rsid w:val="006212E4"/>
    <w:rsid w:val="00621369"/>
    <w:rsid w:val="006213AF"/>
    <w:rsid w:val="006217AC"/>
    <w:rsid w:val="00621804"/>
    <w:rsid w:val="00621843"/>
    <w:rsid w:val="00621C08"/>
    <w:rsid w:val="00621D5A"/>
    <w:rsid w:val="00621EA9"/>
    <w:rsid w:val="00621F38"/>
    <w:rsid w:val="00622118"/>
    <w:rsid w:val="006222CE"/>
    <w:rsid w:val="00622413"/>
    <w:rsid w:val="00622868"/>
    <w:rsid w:val="006228A5"/>
    <w:rsid w:val="006229A5"/>
    <w:rsid w:val="00622C97"/>
    <w:rsid w:val="00622E11"/>
    <w:rsid w:val="00622FA2"/>
    <w:rsid w:val="006234A8"/>
    <w:rsid w:val="00623AE3"/>
    <w:rsid w:val="00623C62"/>
    <w:rsid w:val="0062401D"/>
    <w:rsid w:val="00624104"/>
    <w:rsid w:val="00624139"/>
    <w:rsid w:val="006241F2"/>
    <w:rsid w:val="0062430B"/>
    <w:rsid w:val="006244B6"/>
    <w:rsid w:val="0062453D"/>
    <w:rsid w:val="006245F8"/>
    <w:rsid w:val="00624D78"/>
    <w:rsid w:val="00625000"/>
    <w:rsid w:val="006253B3"/>
    <w:rsid w:val="00625679"/>
    <w:rsid w:val="00625920"/>
    <w:rsid w:val="00625BBE"/>
    <w:rsid w:val="00626477"/>
    <w:rsid w:val="006267E8"/>
    <w:rsid w:val="00626D96"/>
    <w:rsid w:val="00626DD3"/>
    <w:rsid w:val="00626DF6"/>
    <w:rsid w:val="00626FDE"/>
    <w:rsid w:val="00627045"/>
    <w:rsid w:val="006271AD"/>
    <w:rsid w:val="006271B2"/>
    <w:rsid w:val="006274AC"/>
    <w:rsid w:val="006278A5"/>
    <w:rsid w:val="00627B10"/>
    <w:rsid w:val="00627C52"/>
    <w:rsid w:val="00627CC8"/>
    <w:rsid w:val="00627E17"/>
    <w:rsid w:val="00627E74"/>
    <w:rsid w:val="0063011E"/>
    <w:rsid w:val="006301A7"/>
    <w:rsid w:val="0063057E"/>
    <w:rsid w:val="00630794"/>
    <w:rsid w:val="006307AA"/>
    <w:rsid w:val="00630B95"/>
    <w:rsid w:val="00630E21"/>
    <w:rsid w:val="00631035"/>
    <w:rsid w:val="00631307"/>
    <w:rsid w:val="0063162B"/>
    <w:rsid w:val="006317BA"/>
    <w:rsid w:val="00631E45"/>
    <w:rsid w:val="00631FF2"/>
    <w:rsid w:val="006320E2"/>
    <w:rsid w:val="00632229"/>
    <w:rsid w:val="00632291"/>
    <w:rsid w:val="006327D8"/>
    <w:rsid w:val="00632A45"/>
    <w:rsid w:val="00632C10"/>
    <w:rsid w:val="00632DD1"/>
    <w:rsid w:val="00632E04"/>
    <w:rsid w:val="00632FB6"/>
    <w:rsid w:val="00633480"/>
    <w:rsid w:val="006335D0"/>
    <w:rsid w:val="00633739"/>
    <w:rsid w:val="006337FC"/>
    <w:rsid w:val="0063393F"/>
    <w:rsid w:val="006339AF"/>
    <w:rsid w:val="006339DB"/>
    <w:rsid w:val="00633A51"/>
    <w:rsid w:val="00633D20"/>
    <w:rsid w:val="00633FF4"/>
    <w:rsid w:val="00634094"/>
    <w:rsid w:val="006341B1"/>
    <w:rsid w:val="00634268"/>
    <w:rsid w:val="006344BA"/>
    <w:rsid w:val="006345F6"/>
    <w:rsid w:val="006345FF"/>
    <w:rsid w:val="0063465F"/>
    <w:rsid w:val="00634A8E"/>
    <w:rsid w:val="006351F3"/>
    <w:rsid w:val="00635227"/>
    <w:rsid w:val="00635430"/>
    <w:rsid w:val="0063544C"/>
    <w:rsid w:val="006355C3"/>
    <w:rsid w:val="006356BA"/>
    <w:rsid w:val="006357F7"/>
    <w:rsid w:val="00635990"/>
    <w:rsid w:val="00635C26"/>
    <w:rsid w:val="00635DDC"/>
    <w:rsid w:val="00635E24"/>
    <w:rsid w:val="00636184"/>
    <w:rsid w:val="0063641F"/>
    <w:rsid w:val="006364AF"/>
    <w:rsid w:val="006366FA"/>
    <w:rsid w:val="0063676C"/>
    <w:rsid w:val="006367E1"/>
    <w:rsid w:val="00636953"/>
    <w:rsid w:val="006369FF"/>
    <w:rsid w:val="00636A3B"/>
    <w:rsid w:val="0063707E"/>
    <w:rsid w:val="006371FD"/>
    <w:rsid w:val="00637488"/>
    <w:rsid w:val="006374B6"/>
    <w:rsid w:val="0063798E"/>
    <w:rsid w:val="00637A33"/>
    <w:rsid w:val="00637B26"/>
    <w:rsid w:val="00637B4E"/>
    <w:rsid w:val="00637D6B"/>
    <w:rsid w:val="00637DAD"/>
    <w:rsid w:val="00637EA6"/>
    <w:rsid w:val="00637F6A"/>
    <w:rsid w:val="0064050A"/>
    <w:rsid w:val="00640549"/>
    <w:rsid w:val="00640551"/>
    <w:rsid w:val="006405E9"/>
    <w:rsid w:val="0064089C"/>
    <w:rsid w:val="006408A2"/>
    <w:rsid w:val="006408A7"/>
    <w:rsid w:val="006408E2"/>
    <w:rsid w:val="00640C3B"/>
    <w:rsid w:val="00640D33"/>
    <w:rsid w:val="00640F4C"/>
    <w:rsid w:val="00640FB4"/>
    <w:rsid w:val="00640FC7"/>
    <w:rsid w:val="006410FD"/>
    <w:rsid w:val="00641160"/>
    <w:rsid w:val="00641366"/>
    <w:rsid w:val="00641612"/>
    <w:rsid w:val="006417C4"/>
    <w:rsid w:val="006417F6"/>
    <w:rsid w:val="00641A74"/>
    <w:rsid w:val="00641FBE"/>
    <w:rsid w:val="0064203F"/>
    <w:rsid w:val="006423F6"/>
    <w:rsid w:val="0064251F"/>
    <w:rsid w:val="00642B6F"/>
    <w:rsid w:val="00642C78"/>
    <w:rsid w:val="00642E74"/>
    <w:rsid w:val="0064314E"/>
    <w:rsid w:val="006434EE"/>
    <w:rsid w:val="00643577"/>
    <w:rsid w:val="006436DA"/>
    <w:rsid w:val="00643702"/>
    <w:rsid w:val="006439B8"/>
    <w:rsid w:val="00643DA4"/>
    <w:rsid w:val="00643E62"/>
    <w:rsid w:val="00643F4A"/>
    <w:rsid w:val="006440BA"/>
    <w:rsid w:val="0064412D"/>
    <w:rsid w:val="00644198"/>
    <w:rsid w:val="00644237"/>
    <w:rsid w:val="006442A5"/>
    <w:rsid w:val="006443E6"/>
    <w:rsid w:val="0064464A"/>
    <w:rsid w:val="00644859"/>
    <w:rsid w:val="006449A2"/>
    <w:rsid w:val="00644B68"/>
    <w:rsid w:val="00644BAB"/>
    <w:rsid w:val="00644E71"/>
    <w:rsid w:val="00645045"/>
    <w:rsid w:val="006451FC"/>
    <w:rsid w:val="0064521C"/>
    <w:rsid w:val="0064554B"/>
    <w:rsid w:val="006457C6"/>
    <w:rsid w:val="00645AE4"/>
    <w:rsid w:val="00645E75"/>
    <w:rsid w:val="00646256"/>
    <w:rsid w:val="006468B9"/>
    <w:rsid w:val="00646E7B"/>
    <w:rsid w:val="00647020"/>
    <w:rsid w:val="0064703C"/>
    <w:rsid w:val="006473B1"/>
    <w:rsid w:val="006474F6"/>
    <w:rsid w:val="006478BF"/>
    <w:rsid w:val="006479F7"/>
    <w:rsid w:val="00647A89"/>
    <w:rsid w:val="00647B17"/>
    <w:rsid w:val="006502D4"/>
    <w:rsid w:val="0065043B"/>
    <w:rsid w:val="00650D58"/>
    <w:rsid w:val="0065143A"/>
    <w:rsid w:val="00651441"/>
    <w:rsid w:val="0065144F"/>
    <w:rsid w:val="006516FF"/>
    <w:rsid w:val="00651830"/>
    <w:rsid w:val="00651C8F"/>
    <w:rsid w:val="00651E96"/>
    <w:rsid w:val="0065255D"/>
    <w:rsid w:val="00652660"/>
    <w:rsid w:val="00652784"/>
    <w:rsid w:val="006527E0"/>
    <w:rsid w:val="006527E5"/>
    <w:rsid w:val="006529E1"/>
    <w:rsid w:val="00652A99"/>
    <w:rsid w:val="00652C20"/>
    <w:rsid w:val="00652F20"/>
    <w:rsid w:val="00653030"/>
    <w:rsid w:val="00653519"/>
    <w:rsid w:val="00653714"/>
    <w:rsid w:val="00653764"/>
    <w:rsid w:val="00653BA3"/>
    <w:rsid w:val="00653D7A"/>
    <w:rsid w:val="006540BA"/>
    <w:rsid w:val="0065428B"/>
    <w:rsid w:val="0065428D"/>
    <w:rsid w:val="00654425"/>
    <w:rsid w:val="0065446C"/>
    <w:rsid w:val="006544EB"/>
    <w:rsid w:val="00654573"/>
    <w:rsid w:val="00654579"/>
    <w:rsid w:val="0065462E"/>
    <w:rsid w:val="006546A9"/>
    <w:rsid w:val="006548FE"/>
    <w:rsid w:val="00654949"/>
    <w:rsid w:val="00654B93"/>
    <w:rsid w:val="00654D82"/>
    <w:rsid w:val="00654F6C"/>
    <w:rsid w:val="006550FA"/>
    <w:rsid w:val="0065554C"/>
    <w:rsid w:val="006555FF"/>
    <w:rsid w:val="006558DB"/>
    <w:rsid w:val="00655A32"/>
    <w:rsid w:val="00655B92"/>
    <w:rsid w:val="00655FC2"/>
    <w:rsid w:val="006561ED"/>
    <w:rsid w:val="00656425"/>
    <w:rsid w:val="0065646A"/>
    <w:rsid w:val="006565AD"/>
    <w:rsid w:val="00656646"/>
    <w:rsid w:val="0065667E"/>
    <w:rsid w:val="006566FA"/>
    <w:rsid w:val="00656DC1"/>
    <w:rsid w:val="006571DD"/>
    <w:rsid w:val="006574F1"/>
    <w:rsid w:val="00657684"/>
    <w:rsid w:val="006576DF"/>
    <w:rsid w:val="006578CA"/>
    <w:rsid w:val="00657975"/>
    <w:rsid w:val="00657AE3"/>
    <w:rsid w:val="00657DA0"/>
    <w:rsid w:val="00657DAE"/>
    <w:rsid w:val="00657E54"/>
    <w:rsid w:val="006601E1"/>
    <w:rsid w:val="00660338"/>
    <w:rsid w:val="006607D0"/>
    <w:rsid w:val="00660949"/>
    <w:rsid w:val="00660ADB"/>
    <w:rsid w:val="00660B19"/>
    <w:rsid w:val="00660BDA"/>
    <w:rsid w:val="00661017"/>
    <w:rsid w:val="00661337"/>
    <w:rsid w:val="00661488"/>
    <w:rsid w:val="00661520"/>
    <w:rsid w:val="00661B57"/>
    <w:rsid w:val="00661C06"/>
    <w:rsid w:val="00661FBC"/>
    <w:rsid w:val="00662176"/>
    <w:rsid w:val="00662180"/>
    <w:rsid w:val="006625C5"/>
    <w:rsid w:val="006625E5"/>
    <w:rsid w:val="006626B2"/>
    <w:rsid w:val="00662ADA"/>
    <w:rsid w:val="006634C7"/>
    <w:rsid w:val="006636A5"/>
    <w:rsid w:val="00663AF9"/>
    <w:rsid w:val="00663B5E"/>
    <w:rsid w:val="00663E21"/>
    <w:rsid w:val="00663E73"/>
    <w:rsid w:val="006641CC"/>
    <w:rsid w:val="00664605"/>
    <w:rsid w:val="00664E4D"/>
    <w:rsid w:val="00664F5A"/>
    <w:rsid w:val="00664F71"/>
    <w:rsid w:val="00665204"/>
    <w:rsid w:val="00665288"/>
    <w:rsid w:val="00665314"/>
    <w:rsid w:val="00665423"/>
    <w:rsid w:val="006654ED"/>
    <w:rsid w:val="00665545"/>
    <w:rsid w:val="00665A0A"/>
    <w:rsid w:val="00665C63"/>
    <w:rsid w:val="00665EFE"/>
    <w:rsid w:val="00666519"/>
    <w:rsid w:val="0066678E"/>
    <w:rsid w:val="00666AC0"/>
    <w:rsid w:val="00666AD7"/>
    <w:rsid w:val="00666CBB"/>
    <w:rsid w:val="00666DB9"/>
    <w:rsid w:val="006670A8"/>
    <w:rsid w:val="006671CC"/>
    <w:rsid w:val="00667617"/>
    <w:rsid w:val="00667669"/>
    <w:rsid w:val="006679F0"/>
    <w:rsid w:val="00667A93"/>
    <w:rsid w:val="00667B2A"/>
    <w:rsid w:val="00667F99"/>
    <w:rsid w:val="0067020E"/>
    <w:rsid w:val="00670227"/>
    <w:rsid w:val="006702F6"/>
    <w:rsid w:val="00670310"/>
    <w:rsid w:val="00670523"/>
    <w:rsid w:val="00670687"/>
    <w:rsid w:val="006708DF"/>
    <w:rsid w:val="00670AEA"/>
    <w:rsid w:val="00670BA9"/>
    <w:rsid w:val="00670BB3"/>
    <w:rsid w:val="00670F2B"/>
    <w:rsid w:val="006712D7"/>
    <w:rsid w:val="006712FE"/>
    <w:rsid w:val="00671378"/>
    <w:rsid w:val="00671615"/>
    <w:rsid w:val="006717B1"/>
    <w:rsid w:val="00671956"/>
    <w:rsid w:val="00671FA2"/>
    <w:rsid w:val="00671FC0"/>
    <w:rsid w:val="00672021"/>
    <w:rsid w:val="00672257"/>
    <w:rsid w:val="0067266F"/>
    <w:rsid w:val="006727F7"/>
    <w:rsid w:val="00672874"/>
    <w:rsid w:val="0067289D"/>
    <w:rsid w:val="00672990"/>
    <w:rsid w:val="00672A5E"/>
    <w:rsid w:val="00672BAC"/>
    <w:rsid w:val="00672C33"/>
    <w:rsid w:val="00672C94"/>
    <w:rsid w:val="00672F8A"/>
    <w:rsid w:val="00673062"/>
    <w:rsid w:val="00673065"/>
    <w:rsid w:val="006730DE"/>
    <w:rsid w:val="00673173"/>
    <w:rsid w:val="006731CC"/>
    <w:rsid w:val="006732EA"/>
    <w:rsid w:val="006735CF"/>
    <w:rsid w:val="006738AD"/>
    <w:rsid w:val="00673B16"/>
    <w:rsid w:val="00673B87"/>
    <w:rsid w:val="00673E28"/>
    <w:rsid w:val="00673F47"/>
    <w:rsid w:val="00674615"/>
    <w:rsid w:val="00674A16"/>
    <w:rsid w:val="00674B2D"/>
    <w:rsid w:val="00674F67"/>
    <w:rsid w:val="006753A5"/>
    <w:rsid w:val="0067543F"/>
    <w:rsid w:val="00675576"/>
    <w:rsid w:val="0067557D"/>
    <w:rsid w:val="0067559C"/>
    <w:rsid w:val="00675932"/>
    <w:rsid w:val="00675B36"/>
    <w:rsid w:val="00675C1D"/>
    <w:rsid w:val="00675CBA"/>
    <w:rsid w:val="00675F45"/>
    <w:rsid w:val="006760C4"/>
    <w:rsid w:val="0067629A"/>
    <w:rsid w:val="006762E3"/>
    <w:rsid w:val="006764FE"/>
    <w:rsid w:val="006767A8"/>
    <w:rsid w:val="006769BE"/>
    <w:rsid w:val="00676ABB"/>
    <w:rsid w:val="00676B6F"/>
    <w:rsid w:val="00676E1E"/>
    <w:rsid w:val="00676F88"/>
    <w:rsid w:val="006770F2"/>
    <w:rsid w:val="006775F3"/>
    <w:rsid w:val="006776B8"/>
    <w:rsid w:val="006776DA"/>
    <w:rsid w:val="00677A16"/>
    <w:rsid w:val="00677B19"/>
    <w:rsid w:val="00677C5E"/>
    <w:rsid w:val="00677D4F"/>
    <w:rsid w:val="006801FC"/>
    <w:rsid w:val="006803EE"/>
    <w:rsid w:val="00680874"/>
    <w:rsid w:val="0068096A"/>
    <w:rsid w:val="00680B48"/>
    <w:rsid w:val="00680BFB"/>
    <w:rsid w:val="00680DB6"/>
    <w:rsid w:val="00680F13"/>
    <w:rsid w:val="00681008"/>
    <w:rsid w:val="0068104B"/>
    <w:rsid w:val="00681532"/>
    <w:rsid w:val="006816DC"/>
    <w:rsid w:val="00681707"/>
    <w:rsid w:val="00681911"/>
    <w:rsid w:val="0068199F"/>
    <w:rsid w:val="00681E00"/>
    <w:rsid w:val="00681F56"/>
    <w:rsid w:val="00682017"/>
    <w:rsid w:val="006821FE"/>
    <w:rsid w:val="006822E7"/>
    <w:rsid w:val="006827B6"/>
    <w:rsid w:val="0068282C"/>
    <w:rsid w:val="00682849"/>
    <w:rsid w:val="00682E3B"/>
    <w:rsid w:val="0068306B"/>
    <w:rsid w:val="00683087"/>
    <w:rsid w:val="00683128"/>
    <w:rsid w:val="00683217"/>
    <w:rsid w:val="00683461"/>
    <w:rsid w:val="0068349A"/>
    <w:rsid w:val="00683601"/>
    <w:rsid w:val="006837FE"/>
    <w:rsid w:val="0068387E"/>
    <w:rsid w:val="00683DCE"/>
    <w:rsid w:val="006841C2"/>
    <w:rsid w:val="006843F9"/>
    <w:rsid w:val="00684740"/>
    <w:rsid w:val="00684C44"/>
    <w:rsid w:val="00684E95"/>
    <w:rsid w:val="00684FA5"/>
    <w:rsid w:val="00685064"/>
    <w:rsid w:val="00685171"/>
    <w:rsid w:val="006851C0"/>
    <w:rsid w:val="006851D5"/>
    <w:rsid w:val="0068535A"/>
    <w:rsid w:val="006855DF"/>
    <w:rsid w:val="0068571F"/>
    <w:rsid w:val="006859C6"/>
    <w:rsid w:val="00685B14"/>
    <w:rsid w:val="00685C6A"/>
    <w:rsid w:val="00685CD9"/>
    <w:rsid w:val="00685D34"/>
    <w:rsid w:val="00685DBC"/>
    <w:rsid w:val="00685EDC"/>
    <w:rsid w:val="00685F01"/>
    <w:rsid w:val="0068610D"/>
    <w:rsid w:val="006861D1"/>
    <w:rsid w:val="00686257"/>
    <w:rsid w:val="00686334"/>
    <w:rsid w:val="006863D8"/>
    <w:rsid w:val="0068666E"/>
    <w:rsid w:val="006867A7"/>
    <w:rsid w:val="006867BE"/>
    <w:rsid w:val="006867F0"/>
    <w:rsid w:val="0068699D"/>
    <w:rsid w:val="006869B3"/>
    <w:rsid w:val="00686B11"/>
    <w:rsid w:val="00686B1C"/>
    <w:rsid w:val="00686E79"/>
    <w:rsid w:val="006871B5"/>
    <w:rsid w:val="00687478"/>
    <w:rsid w:val="0068750C"/>
    <w:rsid w:val="0068757A"/>
    <w:rsid w:val="00687906"/>
    <w:rsid w:val="00687B80"/>
    <w:rsid w:val="00687C56"/>
    <w:rsid w:val="00687D77"/>
    <w:rsid w:val="006903C5"/>
    <w:rsid w:val="006907A2"/>
    <w:rsid w:val="00690A6F"/>
    <w:rsid w:val="00690AF5"/>
    <w:rsid w:val="00690B42"/>
    <w:rsid w:val="00690B74"/>
    <w:rsid w:val="00690D9E"/>
    <w:rsid w:val="00690E33"/>
    <w:rsid w:val="00691033"/>
    <w:rsid w:val="006910D0"/>
    <w:rsid w:val="00691298"/>
    <w:rsid w:val="006912B6"/>
    <w:rsid w:val="00691714"/>
    <w:rsid w:val="0069173E"/>
    <w:rsid w:val="00691AC0"/>
    <w:rsid w:val="00691B6E"/>
    <w:rsid w:val="00691C7D"/>
    <w:rsid w:val="00691EE0"/>
    <w:rsid w:val="00691FE5"/>
    <w:rsid w:val="00692158"/>
    <w:rsid w:val="00692567"/>
    <w:rsid w:val="00692962"/>
    <w:rsid w:val="006929FC"/>
    <w:rsid w:val="00692B25"/>
    <w:rsid w:val="00692C97"/>
    <w:rsid w:val="00693000"/>
    <w:rsid w:val="00693119"/>
    <w:rsid w:val="0069342B"/>
    <w:rsid w:val="006934FF"/>
    <w:rsid w:val="00693534"/>
    <w:rsid w:val="00693928"/>
    <w:rsid w:val="006939CB"/>
    <w:rsid w:val="00693A0B"/>
    <w:rsid w:val="00693DB5"/>
    <w:rsid w:val="00693E5E"/>
    <w:rsid w:val="00693F57"/>
    <w:rsid w:val="00693F9D"/>
    <w:rsid w:val="00694137"/>
    <w:rsid w:val="006942FF"/>
    <w:rsid w:val="006945BC"/>
    <w:rsid w:val="00694640"/>
    <w:rsid w:val="0069470E"/>
    <w:rsid w:val="006947D7"/>
    <w:rsid w:val="00694878"/>
    <w:rsid w:val="00694A20"/>
    <w:rsid w:val="00694CCB"/>
    <w:rsid w:val="00694D7D"/>
    <w:rsid w:val="00694DB3"/>
    <w:rsid w:val="00694F3E"/>
    <w:rsid w:val="006950B7"/>
    <w:rsid w:val="0069517C"/>
    <w:rsid w:val="006953BC"/>
    <w:rsid w:val="006958A7"/>
    <w:rsid w:val="00695B06"/>
    <w:rsid w:val="00695E13"/>
    <w:rsid w:val="00695E3E"/>
    <w:rsid w:val="00695EAC"/>
    <w:rsid w:val="00695EC5"/>
    <w:rsid w:val="00696070"/>
    <w:rsid w:val="00696400"/>
    <w:rsid w:val="00696948"/>
    <w:rsid w:val="00696BFD"/>
    <w:rsid w:val="006970C5"/>
    <w:rsid w:val="0069719D"/>
    <w:rsid w:val="0069721C"/>
    <w:rsid w:val="00697245"/>
    <w:rsid w:val="006973FB"/>
    <w:rsid w:val="006977E0"/>
    <w:rsid w:val="00697ABD"/>
    <w:rsid w:val="00697B95"/>
    <w:rsid w:val="00697D20"/>
    <w:rsid w:val="00697EF2"/>
    <w:rsid w:val="006A0511"/>
    <w:rsid w:val="006A089A"/>
    <w:rsid w:val="006A09DD"/>
    <w:rsid w:val="006A0C20"/>
    <w:rsid w:val="006A0C6F"/>
    <w:rsid w:val="006A0D95"/>
    <w:rsid w:val="006A0F7B"/>
    <w:rsid w:val="006A1111"/>
    <w:rsid w:val="006A1135"/>
    <w:rsid w:val="006A1290"/>
    <w:rsid w:val="006A12AD"/>
    <w:rsid w:val="006A1348"/>
    <w:rsid w:val="006A138E"/>
    <w:rsid w:val="006A139B"/>
    <w:rsid w:val="006A147E"/>
    <w:rsid w:val="006A1544"/>
    <w:rsid w:val="006A1845"/>
    <w:rsid w:val="006A1C38"/>
    <w:rsid w:val="006A1DB8"/>
    <w:rsid w:val="006A1E60"/>
    <w:rsid w:val="006A2179"/>
    <w:rsid w:val="006A23C1"/>
    <w:rsid w:val="006A299C"/>
    <w:rsid w:val="006A29EC"/>
    <w:rsid w:val="006A2ADC"/>
    <w:rsid w:val="006A3083"/>
    <w:rsid w:val="006A37CF"/>
    <w:rsid w:val="006A39C8"/>
    <w:rsid w:val="006A3BE1"/>
    <w:rsid w:val="006A3C15"/>
    <w:rsid w:val="006A3E09"/>
    <w:rsid w:val="006A3EBD"/>
    <w:rsid w:val="006A4344"/>
    <w:rsid w:val="006A4381"/>
    <w:rsid w:val="006A4439"/>
    <w:rsid w:val="006A45B2"/>
    <w:rsid w:val="006A4838"/>
    <w:rsid w:val="006A491F"/>
    <w:rsid w:val="006A5134"/>
    <w:rsid w:val="006A535D"/>
    <w:rsid w:val="006A5637"/>
    <w:rsid w:val="006A5807"/>
    <w:rsid w:val="006A5AF5"/>
    <w:rsid w:val="006A5B49"/>
    <w:rsid w:val="006A5CDC"/>
    <w:rsid w:val="006A5D7A"/>
    <w:rsid w:val="006A5DA6"/>
    <w:rsid w:val="006A5FC0"/>
    <w:rsid w:val="006A6149"/>
    <w:rsid w:val="006A61E3"/>
    <w:rsid w:val="006A6679"/>
    <w:rsid w:val="006A67A6"/>
    <w:rsid w:val="006A69B7"/>
    <w:rsid w:val="006A6A65"/>
    <w:rsid w:val="006A6AF3"/>
    <w:rsid w:val="006A6AF5"/>
    <w:rsid w:val="006A6C2C"/>
    <w:rsid w:val="006A71D2"/>
    <w:rsid w:val="006A73C1"/>
    <w:rsid w:val="006A73F8"/>
    <w:rsid w:val="006A77C6"/>
    <w:rsid w:val="006A7842"/>
    <w:rsid w:val="006A7925"/>
    <w:rsid w:val="006A7AA1"/>
    <w:rsid w:val="006A7B50"/>
    <w:rsid w:val="006A7B69"/>
    <w:rsid w:val="006A7C6C"/>
    <w:rsid w:val="006A7EA9"/>
    <w:rsid w:val="006B0078"/>
    <w:rsid w:val="006B0195"/>
    <w:rsid w:val="006B02E6"/>
    <w:rsid w:val="006B0431"/>
    <w:rsid w:val="006B04EA"/>
    <w:rsid w:val="006B05DF"/>
    <w:rsid w:val="006B07CE"/>
    <w:rsid w:val="006B08D8"/>
    <w:rsid w:val="006B0ED4"/>
    <w:rsid w:val="006B0FE9"/>
    <w:rsid w:val="006B0FF1"/>
    <w:rsid w:val="006B11CD"/>
    <w:rsid w:val="006B125A"/>
    <w:rsid w:val="006B13BC"/>
    <w:rsid w:val="006B1430"/>
    <w:rsid w:val="006B1480"/>
    <w:rsid w:val="006B148D"/>
    <w:rsid w:val="006B17D9"/>
    <w:rsid w:val="006B1CA5"/>
    <w:rsid w:val="006B1D3A"/>
    <w:rsid w:val="006B2033"/>
    <w:rsid w:val="006B2044"/>
    <w:rsid w:val="006B2290"/>
    <w:rsid w:val="006B23C5"/>
    <w:rsid w:val="006B245D"/>
    <w:rsid w:val="006B25BA"/>
    <w:rsid w:val="006B2625"/>
    <w:rsid w:val="006B2D11"/>
    <w:rsid w:val="006B37EA"/>
    <w:rsid w:val="006B38B9"/>
    <w:rsid w:val="006B38ED"/>
    <w:rsid w:val="006B3CB6"/>
    <w:rsid w:val="006B3E0A"/>
    <w:rsid w:val="006B3E1C"/>
    <w:rsid w:val="006B3F60"/>
    <w:rsid w:val="006B3FC2"/>
    <w:rsid w:val="006B41C1"/>
    <w:rsid w:val="006B425E"/>
    <w:rsid w:val="006B4276"/>
    <w:rsid w:val="006B42E7"/>
    <w:rsid w:val="006B46D5"/>
    <w:rsid w:val="006B4773"/>
    <w:rsid w:val="006B4822"/>
    <w:rsid w:val="006B4920"/>
    <w:rsid w:val="006B49E9"/>
    <w:rsid w:val="006B4AE1"/>
    <w:rsid w:val="006B4C70"/>
    <w:rsid w:val="006B4DB4"/>
    <w:rsid w:val="006B4DF0"/>
    <w:rsid w:val="006B4E81"/>
    <w:rsid w:val="006B4EC2"/>
    <w:rsid w:val="006B516E"/>
    <w:rsid w:val="006B53B3"/>
    <w:rsid w:val="006B53DA"/>
    <w:rsid w:val="006B572C"/>
    <w:rsid w:val="006B5861"/>
    <w:rsid w:val="006B5866"/>
    <w:rsid w:val="006B58E6"/>
    <w:rsid w:val="006B592D"/>
    <w:rsid w:val="006B5A61"/>
    <w:rsid w:val="006B5B43"/>
    <w:rsid w:val="006B5D1A"/>
    <w:rsid w:val="006B62C8"/>
    <w:rsid w:val="006B64A0"/>
    <w:rsid w:val="006B6573"/>
    <w:rsid w:val="006B6710"/>
    <w:rsid w:val="006B6749"/>
    <w:rsid w:val="006B681F"/>
    <w:rsid w:val="006B68EB"/>
    <w:rsid w:val="006B6DBD"/>
    <w:rsid w:val="006B6DC7"/>
    <w:rsid w:val="006B6E84"/>
    <w:rsid w:val="006B6F49"/>
    <w:rsid w:val="006B6F80"/>
    <w:rsid w:val="006B73D2"/>
    <w:rsid w:val="006B7441"/>
    <w:rsid w:val="006B7537"/>
    <w:rsid w:val="006B7857"/>
    <w:rsid w:val="006B7898"/>
    <w:rsid w:val="006B7A03"/>
    <w:rsid w:val="006B7A76"/>
    <w:rsid w:val="006B7BAA"/>
    <w:rsid w:val="006B7D1D"/>
    <w:rsid w:val="006C0124"/>
    <w:rsid w:val="006C0175"/>
    <w:rsid w:val="006C03A1"/>
    <w:rsid w:val="006C05DF"/>
    <w:rsid w:val="006C067F"/>
    <w:rsid w:val="006C075E"/>
    <w:rsid w:val="006C077C"/>
    <w:rsid w:val="006C0E51"/>
    <w:rsid w:val="006C1364"/>
    <w:rsid w:val="006C1497"/>
    <w:rsid w:val="006C16D9"/>
    <w:rsid w:val="006C189E"/>
    <w:rsid w:val="006C18C5"/>
    <w:rsid w:val="006C1F19"/>
    <w:rsid w:val="006C2849"/>
    <w:rsid w:val="006C2E7A"/>
    <w:rsid w:val="006C3070"/>
    <w:rsid w:val="006C32BD"/>
    <w:rsid w:val="006C33DA"/>
    <w:rsid w:val="006C35A4"/>
    <w:rsid w:val="006C36CA"/>
    <w:rsid w:val="006C39E8"/>
    <w:rsid w:val="006C3A5F"/>
    <w:rsid w:val="006C3B6C"/>
    <w:rsid w:val="006C3CFD"/>
    <w:rsid w:val="006C3E47"/>
    <w:rsid w:val="006C3F3A"/>
    <w:rsid w:val="006C4070"/>
    <w:rsid w:val="006C4244"/>
    <w:rsid w:val="006C42A8"/>
    <w:rsid w:val="006C42F5"/>
    <w:rsid w:val="006C42F7"/>
    <w:rsid w:val="006C4318"/>
    <w:rsid w:val="006C4329"/>
    <w:rsid w:val="006C47AB"/>
    <w:rsid w:val="006C4854"/>
    <w:rsid w:val="006C4863"/>
    <w:rsid w:val="006C4A18"/>
    <w:rsid w:val="006C4C4C"/>
    <w:rsid w:val="006C4FF8"/>
    <w:rsid w:val="006C5071"/>
    <w:rsid w:val="006C57DD"/>
    <w:rsid w:val="006C5813"/>
    <w:rsid w:val="006C588D"/>
    <w:rsid w:val="006C5D34"/>
    <w:rsid w:val="006C601D"/>
    <w:rsid w:val="006C60FA"/>
    <w:rsid w:val="006C61B7"/>
    <w:rsid w:val="006C625E"/>
    <w:rsid w:val="006C62B2"/>
    <w:rsid w:val="006C68A1"/>
    <w:rsid w:val="006C6989"/>
    <w:rsid w:val="006C69FE"/>
    <w:rsid w:val="006C6A4C"/>
    <w:rsid w:val="006C6CC7"/>
    <w:rsid w:val="006C6D19"/>
    <w:rsid w:val="006C713A"/>
    <w:rsid w:val="006C723C"/>
    <w:rsid w:val="006C72A7"/>
    <w:rsid w:val="006C7679"/>
    <w:rsid w:val="006C7D5A"/>
    <w:rsid w:val="006D0207"/>
    <w:rsid w:val="006D028E"/>
    <w:rsid w:val="006D04D7"/>
    <w:rsid w:val="006D0654"/>
    <w:rsid w:val="006D0758"/>
    <w:rsid w:val="006D091C"/>
    <w:rsid w:val="006D0A95"/>
    <w:rsid w:val="006D0C0F"/>
    <w:rsid w:val="006D0C4A"/>
    <w:rsid w:val="006D0DE5"/>
    <w:rsid w:val="006D0F83"/>
    <w:rsid w:val="006D11C9"/>
    <w:rsid w:val="006D13F5"/>
    <w:rsid w:val="006D14B8"/>
    <w:rsid w:val="006D15F4"/>
    <w:rsid w:val="006D1773"/>
    <w:rsid w:val="006D19D0"/>
    <w:rsid w:val="006D1A33"/>
    <w:rsid w:val="006D1B91"/>
    <w:rsid w:val="006D1BF0"/>
    <w:rsid w:val="006D1CC9"/>
    <w:rsid w:val="006D1DF0"/>
    <w:rsid w:val="006D1E16"/>
    <w:rsid w:val="006D1E2F"/>
    <w:rsid w:val="006D1EF8"/>
    <w:rsid w:val="006D204D"/>
    <w:rsid w:val="006D22EF"/>
    <w:rsid w:val="006D23B7"/>
    <w:rsid w:val="006D26EA"/>
    <w:rsid w:val="006D2926"/>
    <w:rsid w:val="006D2A31"/>
    <w:rsid w:val="006D2A54"/>
    <w:rsid w:val="006D2B05"/>
    <w:rsid w:val="006D2D04"/>
    <w:rsid w:val="006D2ED4"/>
    <w:rsid w:val="006D3152"/>
    <w:rsid w:val="006D33A9"/>
    <w:rsid w:val="006D33DC"/>
    <w:rsid w:val="006D34F0"/>
    <w:rsid w:val="006D35DD"/>
    <w:rsid w:val="006D35E2"/>
    <w:rsid w:val="006D3926"/>
    <w:rsid w:val="006D3E04"/>
    <w:rsid w:val="006D43E7"/>
    <w:rsid w:val="006D4520"/>
    <w:rsid w:val="006D499E"/>
    <w:rsid w:val="006D4B73"/>
    <w:rsid w:val="006D4C7D"/>
    <w:rsid w:val="006D4EDD"/>
    <w:rsid w:val="006D50D5"/>
    <w:rsid w:val="006D539E"/>
    <w:rsid w:val="006D53A0"/>
    <w:rsid w:val="006D566D"/>
    <w:rsid w:val="006D56C1"/>
    <w:rsid w:val="006D57D7"/>
    <w:rsid w:val="006D5926"/>
    <w:rsid w:val="006D5ACF"/>
    <w:rsid w:val="006D5B15"/>
    <w:rsid w:val="006D5D76"/>
    <w:rsid w:val="006D5F4B"/>
    <w:rsid w:val="006D600A"/>
    <w:rsid w:val="006D6115"/>
    <w:rsid w:val="006D6442"/>
    <w:rsid w:val="006D68A7"/>
    <w:rsid w:val="006D72FA"/>
    <w:rsid w:val="006D7364"/>
    <w:rsid w:val="006D74AB"/>
    <w:rsid w:val="006D785A"/>
    <w:rsid w:val="006D7B27"/>
    <w:rsid w:val="006D7F63"/>
    <w:rsid w:val="006E00DD"/>
    <w:rsid w:val="006E05D2"/>
    <w:rsid w:val="006E0787"/>
    <w:rsid w:val="006E0DD3"/>
    <w:rsid w:val="006E0EFD"/>
    <w:rsid w:val="006E0F04"/>
    <w:rsid w:val="006E101F"/>
    <w:rsid w:val="006E11AC"/>
    <w:rsid w:val="006E1404"/>
    <w:rsid w:val="006E1530"/>
    <w:rsid w:val="006E1746"/>
    <w:rsid w:val="006E1795"/>
    <w:rsid w:val="006E17C8"/>
    <w:rsid w:val="006E19AC"/>
    <w:rsid w:val="006E1A8F"/>
    <w:rsid w:val="006E1D97"/>
    <w:rsid w:val="006E1FE6"/>
    <w:rsid w:val="006E204F"/>
    <w:rsid w:val="006E221E"/>
    <w:rsid w:val="006E25BF"/>
    <w:rsid w:val="006E26E2"/>
    <w:rsid w:val="006E2AA2"/>
    <w:rsid w:val="006E2B46"/>
    <w:rsid w:val="006E2D40"/>
    <w:rsid w:val="006E2D98"/>
    <w:rsid w:val="006E2E60"/>
    <w:rsid w:val="006E2FC8"/>
    <w:rsid w:val="006E3037"/>
    <w:rsid w:val="006E30FF"/>
    <w:rsid w:val="006E3264"/>
    <w:rsid w:val="006E33AA"/>
    <w:rsid w:val="006E33CC"/>
    <w:rsid w:val="006E379C"/>
    <w:rsid w:val="006E3971"/>
    <w:rsid w:val="006E3D37"/>
    <w:rsid w:val="006E3E01"/>
    <w:rsid w:val="006E3F02"/>
    <w:rsid w:val="006E405D"/>
    <w:rsid w:val="006E422D"/>
    <w:rsid w:val="006E4241"/>
    <w:rsid w:val="006E427A"/>
    <w:rsid w:val="006E4299"/>
    <w:rsid w:val="006E42DC"/>
    <w:rsid w:val="006E42FA"/>
    <w:rsid w:val="006E436D"/>
    <w:rsid w:val="006E43FE"/>
    <w:rsid w:val="006E45CB"/>
    <w:rsid w:val="006E463C"/>
    <w:rsid w:val="006E4710"/>
    <w:rsid w:val="006E4A16"/>
    <w:rsid w:val="006E4ADE"/>
    <w:rsid w:val="006E4B5C"/>
    <w:rsid w:val="006E4BEF"/>
    <w:rsid w:val="006E4E60"/>
    <w:rsid w:val="006E4FF8"/>
    <w:rsid w:val="006E51E0"/>
    <w:rsid w:val="006E5235"/>
    <w:rsid w:val="006E523C"/>
    <w:rsid w:val="006E52D4"/>
    <w:rsid w:val="006E53B4"/>
    <w:rsid w:val="006E5550"/>
    <w:rsid w:val="006E589D"/>
    <w:rsid w:val="006E5C34"/>
    <w:rsid w:val="006E5CC8"/>
    <w:rsid w:val="006E5E91"/>
    <w:rsid w:val="006E625C"/>
    <w:rsid w:val="006E64CB"/>
    <w:rsid w:val="006E6832"/>
    <w:rsid w:val="006E686E"/>
    <w:rsid w:val="006E6950"/>
    <w:rsid w:val="006E6B4D"/>
    <w:rsid w:val="006E6C1A"/>
    <w:rsid w:val="006E6C91"/>
    <w:rsid w:val="006E6CC8"/>
    <w:rsid w:val="006E6D6D"/>
    <w:rsid w:val="006E7203"/>
    <w:rsid w:val="006E7208"/>
    <w:rsid w:val="006E754D"/>
    <w:rsid w:val="006E762B"/>
    <w:rsid w:val="006E7675"/>
    <w:rsid w:val="006E7834"/>
    <w:rsid w:val="006E78A8"/>
    <w:rsid w:val="006E78AC"/>
    <w:rsid w:val="006E78BA"/>
    <w:rsid w:val="006E7ACD"/>
    <w:rsid w:val="006F0186"/>
    <w:rsid w:val="006F0291"/>
    <w:rsid w:val="006F02E8"/>
    <w:rsid w:val="006F04B6"/>
    <w:rsid w:val="006F05AF"/>
    <w:rsid w:val="006F0B3E"/>
    <w:rsid w:val="006F0B58"/>
    <w:rsid w:val="006F0B9B"/>
    <w:rsid w:val="006F0D99"/>
    <w:rsid w:val="006F0E70"/>
    <w:rsid w:val="006F1005"/>
    <w:rsid w:val="006F1100"/>
    <w:rsid w:val="006F11AE"/>
    <w:rsid w:val="006F1302"/>
    <w:rsid w:val="006F1328"/>
    <w:rsid w:val="006F138E"/>
    <w:rsid w:val="006F1491"/>
    <w:rsid w:val="006F15A9"/>
    <w:rsid w:val="006F17D9"/>
    <w:rsid w:val="006F1911"/>
    <w:rsid w:val="006F1DF6"/>
    <w:rsid w:val="006F21E1"/>
    <w:rsid w:val="006F22D7"/>
    <w:rsid w:val="006F240B"/>
    <w:rsid w:val="006F2495"/>
    <w:rsid w:val="006F26E0"/>
    <w:rsid w:val="006F2821"/>
    <w:rsid w:val="006F2888"/>
    <w:rsid w:val="006F28DB"/>
    <w:rsid w:val="006F2912"/>
    <w:rsid w:val="006F2ACF"/>
    <w:rsid w:val="006F2BF8"/>
    <w:rsid w:val="006F2D68"/>
    <w:rsid w:val="006F3487"/>
    <w:rsid w:val="006F36E4"/>
    <w:rsid w:val="006F38A9"/>
    <w:rsid w:val="006F38C1"/>
    <w:rsid w:val="006F3BED"/>
    <w:rsid w:val="006F3E88"/>
    <w:rsid w:val="006F3EB0"/>
    <w:rsid w:val="006F3F2C"/>
    <w:rsid w:val="006F4149"/>
    <w:rsid w:val="006F41F7"/>
    <w:rsid w:val="006F4289"/>
    <w:rsid w:val="006F45C8"/>
    <w:rsid w:val="006F45F3"/>
    <w:rsid w:val="006F4CCC"/>
    <w:rsid w:val="006F4EA6"/>
    <w:rsid w:val="006F4FDE"/>
    <w:rsid w:val="006F5016"/>
    <w:rsid w:val="006F536F"/>
    <w:rsid w:val="006F53B0"/>
    <w:rsid w:val="006F579D"/>
    <w:rsid w:val="006F5ABC"/>
    <w:rsid w:val="006F5C6A"/>
    <w:rsid w:val="006F5D28"/>
    <w:rsid w:val="006F5D44"/>
    <w:rsid w:val="006F5F3A"/>
    <w:rsid w:val="006F5FAE"/>
    <w:rsid w:val="006F6C84"/>
    <w:rsid w:val="006F6CC9"/>
    <w:rsid w:val="006F6E80"/>
    <w:rsid w:val="006F70ED"/>
    <w:rsid w:val="006F752F"/>
    <w:rsid w:val="006F7803"/>
    <w:rsid w:val="006F7905"/>
    <w:rsid w:val="006F7DCB"/>
    <w:rsid w:val="006F7FA6"/>
    <w:rsid w:val="00700658"/>
    <w:rsid w:val="007006E2"/>
    <w:rsid w:val="007008CF"/>
    <w:rsid w:val="00700929"/>
    <w:rsid w:val="00700D5E"/>
    <w:rsid w:val="007011CB"/>
    <w:rsid w:val="00701625"/>
    <w:rsid w:val="00701730"/>
    <w:rsid w:val="007017F1"/>
    <w:rsid w:val="007018E2"/>
    <w:rsid w:val="00701A08"/>
    <w:rsid w:val="00701A4C"/>
    <w:rsid w:val="00701D05"/>
    <w:rsid w:val="00701ED7"/>
    <w:rsid w:val="00701F09"/>
    <w:rsid w:val="0070214C"/>
    <w:rsid w:val="0070226C"/>
    <w:rsid w:val="0070231D"/>
    <w:rsid w:val="007025F9"/>
    <w:rsid w:val="00702621"/>
    <w:rsid w:val="00702C98"/>
    <w:rsid w:val="00702CE8"/>
    <w:rsid w:val="00702D35"/>
    <w:rsid w:val="00702DB5"/>
    <w:rsid w:val="0070322D"/>
    <w:rsid w:val="007032E2"/>
    <w:rsid w:val="007032FC"/>
    <w:rsid w:val="0070373A"/>
    <w:rsid w:val="00703983"/>
    <w:rsid w:val="00703CE4"/>
    <w:rsid w:val="00703D37"/>
    <w:rsid w:val="00703EC6"/>
    <w:rsid w:val="00703F48"/>
    <w:rsid w:val="00703FB1"/>
    <w:rsid w:val="007041EB"/>
    <w:rsid w:val="0070453A"/>
    <w:rsid w:val="00704550"/>
    <w:rsid w:val="00704A45"/>
    <w:rsid w:val="00704B50"/>
    <w:rsid w:val="00704D3C"/>
    <w:rsid w:val="00704D66"/>
    <w:rsid w:val="007050B8"/>
    <w:rsid w:val="007050E7"/>
    <w:rsid w:val="00705372"/>
    <w:rsid w:val="007053A8"/>
    <w:rsid w:val="007056DB"/>
    <w:rsid w:val="00705A04"/>
    <w:rsid w:val="00705A14"/>
    <w:rsid w:val="00705A51"/>
    <w:rsid w:val="00705BE7"/>
    <w:rsid w:val="00705D38"/>
    <w:rsid w:val="0070625E"/>
    <w:rsid w:val="00706274"/>
    <w:rsid w:val="00706A24"/>
    <w:rsid w:val="00706AA9"/>
    <w:rsid w:val="00706AC4"/>
    <w:rsid w:val="00706BC7"/>
    <w:rsid w:val="00706C4A"/>
    <w:rsid w:val="00706CB6"/>
    <w:rsid w:val="00706CBD"/>
    <w:rsid w:val="007070B4"/>
    <w:rsid w:val="00707319"/>
    <w:rsid w:val="00707325"/>
    <w:rsid w:val="0070767E"/>
    <w:rsid w:val="007076CF"/>
    <w:rsid w:val="00707AB0"/>
    <w:rsid w:val="00707BB9"/>
    <w:rsid w:val="00707BBB"/>
    <w:rsid w:val="00707C99"/>
    <w:rsid w:val="00707DC0"/>
    <w:rsid w:val="00707E20"/>
    <w:rsid w:val="00707E42"/>
    <w:rsid w:val="007102AC"/>
    <w:rsid w:val="007102D2"/>
    <w:rsid w:val="007103E1"/>
    <w:rsid w:val="007106B8"/>
    <w:rsid w:val="00710761"/>
    <w:rsid w:val="007111E6"/>
    <w:rsid w:val="0071141B"/>
    <w:rsid w:val="007114C2"/>
    <w:rsid w:val="007114C6"/>
    <w:rsid w:val="00711748"/>
    <w:rsid w:val="00711945"/>
    <w:rsid w:val="00711BDF"/>
    <w:rsid w:val="00711BF0"/>
    <w:rsid w:val="00711BF2"/>
    <w:rsid w:val="00711ECF"/>
    <w:rsid w:val="00711F14"/>
    <w:rsid w:val="00711F75"/>
    <w:rsid w:val="007120E5"/>
    <w:rsid w:val="007120F4"/>
    <w:rsid w:val="0071212B"/>
    <w:rsid w:val="00712136"/>
    <w:rsid w:val="0071230F"/>
    <w:rsid w:val="0071249B"/>
    <w:rsid w:val="007125C2"/>
    <w:rsid w:val="00712620"/>
    <w:rsid w:val="00712655"/>
    <w:rsid w:val="00712914"/>
    <w:rsid w:val="00712D16"/>
    <w:rsid w:val="00712D3D"/>
    <w:rsid w:val="0071313F"/>
    <w:rsid w:val="00713372"/>
    <w:rsid w:val="00713439"/>
    <w:rsid w:val="0071390F"/>
    <w:rsid w:val="007139C5"/>
    <w:rsid w:val="00713AE5"/>
    <w:rsid w:val="00713E95"/>
    <w:rsid w:val="00713ECE"/>
    <w:rsid w:val="0071427D"/>
    <w:rsid w:val="00714354"/>
    <w:rsid w:val="0071440D"/>
    <w:rsid w:val="00714711"/>
    <w:rsid w:val="00714AE2"/>
    <w:rsid w:val="00714B10"/>
    <w:rsid w:val="00714BF9"/>
    <w:rsid w:val="00714CFD"/>
    <w:rsid w:val="00714EC1"/>
    <w:rsid w:val="00715155"/>
    <w:rsid w:val="0071526D"/>
    <w:rsid w:val="0071537E"/>
    <w:rsid w:val="00715550"/>
    <w:rsid w:val="007155D7"/>
    <w:rsid w:val="007156F2"/>
    <w:rsid w:val="007158E8"/>
    <w:rsid w:val="00715B56"/>
    <w:rsid w:val="00715D84"/>
    <w:rsid w:val="00715DB7"/>
    <w:rsid w:val="0071617F"/>
    <w:rsid w:val="00716347"/>
    <w:rsid w:val="007164AD"/>
    <w:rsid w:val="00716754"/>
    <w:rsid w:val="007167FF"/>
    <w:rsid w:val="007169CA"/>
    <w:rsid w:val="00716B58"/>
    <w:rsid w:val="00716F04"/>
    <w:rsid w:val="007170E7"/>
    <w:rsid w:val="007172E8"/>
    <w:rsid w:val="0071739B"/>
    <w:rsid w:val="007176C8"/>
    <w:rsid w:val="007179E0"/>
    <w:rsid w:val="00717C7E"/>
    <w:rsid w:val="00717D88"/>
    <w:rsid w:val="00717DF4"/>
    <w:rsid w:val="00717E82"/>
    <w:rsid w:val="00717F84"/>
    <w:rsid w:val="007201E0"/>
    <w:rsid w:val="00720382"/>
    <w:rsid w:val="007204AB"/>
    <w:rsid w:val="007206E3"/>
    <w:rsid w:val="00720839"/>
    <w:rsid w:val="0072085E"/>
    <w:rsid w:val="00720A00"/>
    <w:rsid w:val="00720B75"/>
    <w:rsid w:val="00720E81"/>
    <w:rsid w:val="00721070"/>
    <w:rsid w:val="00721192"/>
    <w:rsid w:val="0072126A"/>
    <w:rsid w:val="007212E1"/>
    <w:rsid w:val="0072138A"/>
    <w:rsid w:val="007214D9"/>
    <w:rsid w:val="0072157D"/>
    <w:rsid w:val="00721694"/>
    <w:rsid w:val="00721781"/>
    <w:rsid w:val="00721C10"/>
    <w:rsid w:val="00721C5E"/>
    <w:rsid w:val="00721F42"/>
    <w:rsid w:val="007221B6"/>
    <w:rsid w:val="007225EB"/>
    <w:rsid w:val="0072281E"/>
    <w:rsid w:val="007229FE"/>
    <w:rsid w:val="00722A33"/>
    <w:rsid w:val="00722D00"/>
    <w:rsid w:val="007230D3"/>
    <w:rsid w:val="0072316E"/>
    <w:rsid w:val="0072336E"/>
    <w:rsid w:val="00723554"/>
    <w:rsid w:val="0072380E"/>
    <w:rsid w:val="00723878"/>
    <w:rsid w:val="00723C9F"/>
    <w:rsid w:val="00723D31"/>
    <w:rsid w:val="00723EC9"/>
    <w:rsid w:val="00723F01"/>
    <w:rsid w:val="00723FAF"/>
    <w:rsid w:val="00724123"/>
    <w:rsid w:val="007242CC"/>
    <w:rsid w:val="00724301"/>
    <w:rsid w:val="007243C8"/>
    <w:rsid w:val="00724737"/>
    <w:rsid w:val="0072488F"/>
    <w:rsid w:val="00724948"/>
    <w:rsid w:val="00724BFD"/>
    <w:rsid w:val="00724FE9"/>
    <w:rsid w:val="007250E1"/>
    <w:rsid w:val="007250F3"/>
    <w:rsid w:val="00725148"/>
    <w:rsid w:val="00725259"/>
    <w:rsid w:val="0072528C"/>
    <w:rsid w:val="007252A8"/>
    <w:rsid w:val="007253C1"/>
    <w:rsid w:val="00725421"/>
    <w:rsid w:val="00725500"/>
    <w:rsid w:val="007257BD"/>
    <w:rsid w:val="007257E2"/>
    <w:rsid w:val="0072583C"/>
    <w:rsid w:val="007259EC"/>
    <w:rsid w:val="00725BC7"/>
    <w:rsid w:val="00725C8B"/>
    <w:rsid w:val="00725D90"/>
    <w:rsid w:val="00725DBF"/>
    <w:rsid w:val="00725EA3"/>
    <w:rsid w:val="007263C8"/>
    <w:rsid w:val="007263E4"/>
    <w:rsid w:val="0072659E"/>
    <w:rsid w:val="007269B8"/>
    <w:rsid w:val="00726A43"/>
    <w:rsid w:val="00726C71"/>
    <w:rsid w:val="00726C99"/>
    <w:rsid w:val="00726EB0"/>
    <w:rsid w:val="00726FEE"/>
    <w:rsid w:val="00726FF3"/>
    <w:rsid w:val="007270E1"/>
    <w:rsid w:val="007272AE"/>
    <w:rsid w:val="00727342"/>
    <w:rsid w:val="00727A8A"/>
    <w:rsid w:val="00727AB7"/>
    <w:rsid w:val="00727B00"/>
    <w:rsid w:val="00727D29"/>
    <w:rsid w:val="00727DD9"/>
    <w:rsid w:val="0073000C"/>
    <w:rsid w:val="0073033A"/>
    <w:rsid w:val="0073042D"/>
    <w:rsid w:val="00730815"/>
    <w:rsid w:val="0073086E"/>
    <w:rsid w:val="00730F5C"/>
    <w:rsid w:val="00731169"/>
    <w:rsid w:val="007311D8"/>
    <w:rsid w:val="00731416"/>
    <w:rsid w:val="007316E2"/>
    <w:rsid w:val="00731911"/>
    <w:rsid w:val="007319B5"/>
    <w:rsid w:val="00731D39"/>
    <w:rsid w:val="00731D54"/>
    <w:rsid w:val="00731F6C"/>
    <w:rsid w:val="007323DB"/>
    <w:rsid w:val="00732603"/>
    <w:rsid w:val="0073279F"/>
    <w:rsid w:val="00732913"/>
    <w:rsid w:val="0073298F"/>
    <w:rsid w:val="00732CE8"/>
    <w:rsid w:val="00732D7B"/>
    <w:rsid w:val="00733263"/>
    <w:rsid w:val="0073328E"/>
    <w:rsid w:val="0073341B"/>
    <w:rsid w:val="00733751"/>
    <w:rsid w:val="0073378D"/>
    <w:rsid w:val="0073381B"/>
    <w:rsid w:val="00733C28"/>
    <w:rsid w:val="00733D1E"/>
    <w:rsid w:val="00733F3F"/>
    <w:rsid w:val="007340C6"/>
    <w:rsid w:val="0073463C"/>
    <w:rsid w:val="007346E0"/>
    <w:rsid w:val="0073476A"/>
    <w:rsid w:val="0073481E"/>
    <w:rsid w:val="00734C61"/>
    <w:rsid w:val="007350CB"/>
    <w:rsid w:val="00735419"/>
    <w:rsid w:val="00735629"/>
    <w:rsid w:val="0073568E"/>
    <w:rsid w:val="00735705"/>
    <w:rsid w:val="00735813"/>
    <w:rsid w:val="00735823"/>
    <w:rsid w:val="00735A1C"/>
    <w:rsid w:val="00735B19"/>
    <w:rsid w:val="00736050"/>
    <w:rsid w:val="0073607E"/>
    <w:rsid w:val="00736235"/>
    <w:rsid w:val="0073624D"/>
    <w:rsid w:val="00736575"/>
    <w:rsid w:val="00736C2D"/>
    <w:rsid w:val="00736D41"/>
    <w:rsid w:val="00736D56"/>
    <w:rsid w:val="007370E3"/>
    <w:rsid w:val="007371C1"/>
    <w:rsid w:val="00737246"/>
    <w:rsid w:val="0073724A"/>
    <w:rsid w:val="00737289"/>
    <w:rsid w:val="0073763B"/>
    <w:rsid w:val="00737AF6"/>
    <w:rsid w:val="00737BAE"/>
    <w:rsid w:val="00737E5B"/>
    <w:rsid w:val="00737E79"/>
    <w:rsid w:val="00740010"/>
    <w:rsid w:val="007400A6"/>
    <w:rsid w:val="007400CE"/>
    <w:rsid w:val="007401AF"/>
    <w:rsid w:val="007401F7"/>
    <w:rsid w:val="007402F2"/>
    <w:rsid w:val="00740483"/>
    <w:rsid w:val="0074066E"/>
    <w:rsid w:val="00740B4B"/>
    <w:rsid w:val="00740C9B"/>
    <w:rsid w:val="00740EFE"/>
    <w:rsid w:val="007411CB"/>
    <w:rsid w:val="0074120A"/>
    <w:rsid w:val="00741333"/>
    <w:rsid w:val="007413C7"/>
    <w:rsid w:val="00741729"/>
    <w:rsid w:val="0074172F"/>
    <w:rsid w:val="00741836"/>
    <w:rsid w:val="00741B23"/>
    <w:rsid w:val="00741DB7"/>
    <w:rsid w:val="00741E7F"/>
    <w:rsid w:val="007422DB"/>
    <w:rsid w:val="00742597"/>
    <w:rsid w:val="007425EB"/>
    <w:rsid w:val="007428AD"/>
    <w:rsid w:val="007428F6"/>
    <w:rsid w:val="00742C14"/>
    <w:rsid w:val="00742DE7"/>
    <w:rsid w:val="00742E05"/>
    <w:rsid w:val="00742EF0"/>
    <w:rsid w:val="007430D5"/>
    <w:rsid w:val="007431EE"/>
    <w:rsid w:val="007432B4"/>
    <w:rsid w:val="0074333A"/>
    <w:rsid w:val="00743383"/>
    <w:rsid w:val="00743483"/>
    <w:rsid w:val="00743AA2"/>
    <w:rsid w:val="00743C12"/>
    <w:rsid w:val="00743C52"/>
    <w:rsid w:val="00743D2F"/>
    <w:rsid w:val="00744101"/>
    <w:rsid w:val="007444CD"/>
    <w:rsid w:val="007445D1"/>
    <w:rsid w:val="007445E7"/>
    <w:rsid w:val="007446BE"/>
    <w:rsid w:val="0074534C"/>
    <w:rsid w:val="007457B0"/>
    <w:rsid w:val="007458AC"/>
    <w:rsid w:val="00745D66"/>
    <w:rsid w:val="007461C6"/>
    <w:rsid w:val="0074670A"/>
    <w:rsid w:val="0074699E"/>
    <w:rsid w:val="00746C90"/>
    <w:rsid w:val="0074747A"/>
    <w:rsid w:val="007474F8"/>
    <w:rsid w:val="007477AA"/>
    <w:rsid w:val="007478F3"/>
    <w:rsid w:val="00747BC7"/>
    <w:rsid w:val="00747E15"/>
    <w:rsid w:val="00747EEF"/>
    <w:rsid w:val="00750379"/>
    <w:rsid w:val="0075051F"/>
    <w:rsid w:val="007508FE"/>
    <w:rsid w:val="00750908"/>
    <w:rsid w:val="007509BA"/>
    <w:rsid w:val="007509DC"/>
    <w:rsid w:val="00750A9E"/>
    <w:rsid w:val="00750B46"/>
    <w:rsid w:val="00750C62"/>
    <w:rsid w:val="00751032"/>
    <w:rsid w:val="007510CB"/>
    <w:rsid w:val="007511AF"/>
    <w:rsid w:val="0075137D"/>
    <w:rsid w:val="0075178E"/>
    <w:rsid w:val="00751B86"/>
    <w:rsid w:val="00751C1B"/>
    <w:rsid w:val="00751D00"/>
    <w:rsid w:val="007522A7"/>
    <w:rsid w:val="007524DE"/>
    <w:rsid w:val="00752543"/>
    <w:rsid w:val="007525BC"/>
    <w:rsid w:val="00752674"/>
    <w:rsid w:val="007529E2"/>
    <w:rsid w:val="00752C05"/>
    <w:rsid w:val="00752C14"/>
    <w:rsid w:val="00752CFE"/>
    <w:rsid w:val="00752D0B"/>
    <w:rsid w:val="00752EE1"/>
    <w:rsid w:val="0075325F"/>
    <w:rsid w:val="0075357E"/>
    <w:rsid w:val="007535A5"/>
    <w:rsid w:val="00753690"/>
    <w:rsid w:val="007538FB"/>
    <w:rsid w:val="00753A9B"/>
    <w:rsid w:val="00753C76"/>
    <w:rsid w:val="00753E01"/>
    <w:rsid w:val="00754260"/>
    <w:rsid w:val="00754442"/>
    <w:rsid w:val="007544C9"/>
    <w:rsid w:val="0075472E"/>
    <w:rsid w:val="007548B9"/>
    <w:rsid w:val="007549FA"/>
    <w:rsid w:val="00754A9D"/>
    <w:rsid w:val="00754C16"/>
    <w:rsid w:val="00754CC0"/>
    <w:rsid w:val="00754E62"/>
    <w:rsid w:val="00755192"/>
    <w:rsid w:val="007551CF"/>
    <w:rsid w:val="0075520B"/>
    <w:rsid w:val="0075547D"/>
    <w:rsid w:val="007554DA"/>
    <w:rsid w:val="00755732"/>
    <w:rsid w:val="007558CB"/>
    <w:rsid w:val="00755CEF"/>
    <w:rsid w:val="00756131"/>
    <w:rsid w:val="007561F4"/>
    <w:rsid w:val="0075640B"/>
    <w:rsid w:val="00756430"/>
    <w:rsid w:val="0075651D"/>
    <w:rsid w:val="007565AC"/>
    <w:rsid w:val="007566B2"/>
    <w:rsid w:val="0075691B"/>
    <w:rsid w:val="00756B6F"/>
    <w:rsid w:val="00756BB9"/>
    <w:rsid w:val="00756D1D"/>
    <w:rsid w:val="00756D1E"/>
    <w:rsid w:val="00756DD1"/>
    <w:rsid w:val="00756F6B"/>
    <w:rsid w:val="00757360"/>
    <w:rsid w:val="007575D0"/>
    <w:rsid w:val="00757671"/>
    <w:rsid w:val="0075773B"/>
    <w:rsid w:val="00757B1D"/>
    <w:rsid w:val="00757BC3"/>
    <w:rsid w:val="007601A4"/>
    <w:rsid w:val="00760326"/>
    <w:rsid w:val="0076037A"/>
    <w:rsid w:val="007604EC"/>
    <w:rsid w:val="00760798"/>
    <w:rsid w:val="007608C8"/>
    <w:rsid w:val="00760CD8"/>
    <w:rsid w:val="00760D11"/>
    <w:rsid w:val="00760DAD"/>
    <w:rsid w:val="00760E31"/>
    <w:rsid w:val="0076124F"/>
    <w:rsid w:val="00761757"/>
    <w:rsid w:val="00761ABB"/>
    <w:rsid w:val="00761E9E"/>
    <w:rsid w:val="00761EAF"/>
    <w:rsid w:val="00762021"/>
    <w:rsid w:val="007624AE"/>
    <w:rsid w:val="00762686"/>
    <w:rsid w:val="00762889"/>
    <w:rsid w:val="00762BC0"/>
    <w:rsid w:val="00762DA5"/>
    <w:rsid w:val="007632AD"/>
    <w:rsid w:val="0076331F"/>
    <w:rsid w:val="007638BA"/>
    <w:rsid w:val="00763A03"/>
    <w:rsid w:val="00763B89"/>
    <w:rsid w:val="00763CD5"/>
    <w:rsid w:val="00763DBE"/>
    <w:rsid w:val="00763DED"/>
    <w:rsid w:val="00764366"/>
    <w:rsid w:val="007643D1"/>
    <w:rsid w:val="00764587"/>
    <w:rsid w:val="00764A52"/>
    <w:rsid w:val="00764C27"/>
    <w:rsid w:val="00764D8C"/>
    <w:rsid w:val="00764F4E"/>
    <w:rsid w:val="00765015"/>
    <w:rsid w:val="00765826"/>
    <w:rsid w:val="00765A4C"/>
    <w:rsid w:val="00765C68"/>
    <w:rsid w:val="00765E0C"/>
    <w:rsid w:val="00765F85"/>
    <w:rsid w:val="007661E9"/>
    <w:rsid w:val="007665B8"/>
    <w:rsid w:val="007665BE"/>
    <w:rsid w:val="007666E5"/>
    <w:rsid w:val="007666F8"/>
    <w:rsid w:val="007669E0"/>
    <w:rsid w:val="00766B0B"/>
    <w:rsid w:val="00766D8B"/>
    <w:rsid w:val="0076723F"/>
    <w:rsid w:val="00767352"/>
    <w:rsid w:val="00767470"/>
    <w:rsid w:val="007676F4"/>
    <w:rsid w:val="007678AF"/>
    <w:rsid w:val="007679B2"/>
    <w:rsid w:val="00767CC0"/>
    <w:rsid w:val="00767CC9"/>
    <w:rsid w:val="00767F4A"/>
    <w:rsid w:val="007700DE"/>
    <w:rsid w:val="007701D8"/>
    <w:rsid w:val="007704AF"/>
    <w:rsid w:val="0077059A"/>
    <w:rsid w:val="007706A7"/>
    <w:rsid w:val="007708C3"/>
    <w:rsid w:val="00770AFF"/>
    <w:rsid w:val="00770E5E"/>
    <w:rsid w:val="00770F04"/>
    <w:rsid w:val="007711D0"/>
    <w:rsid w:val="0077159C"/>
    <w:rsid w:val="00771D34"/>
    <w:rsid w:val="00771D64"/>
    <w:rsid w:val="0077206B"/>
    <w:rsid w:val="007721DE"/>
    <w:rsid w:val="00772209"/>
    <w:rsid w:val="0077263D"/>
    <w:rsid w:val="007726C4"/>
    <w:rsid w:val="0077274B"/>
    <w:rsid w:val="00772994"/>
    <w:rsid w:val="00772A80"/>
    <w:rsid w:val="00772AAC"/>
    <w:rsid w:val="00772B46"/>
    <w:rsid w:val="00772BFE"/>
    <w:rsid w:val="00772C8C"/>
    <w:rsid w:val="00772DA5"/>
    <w:rsid w:val="00772F70"/>
    <w:rsid w:val="00773221"/>
    <w:rsid w:val="007733E0"/>
    <w:rsid w:val="0077350A"/>
    <w:rsid w:val="00773629"/>
    <w:rsid w:val="0077375E"/>
    <w:rsid w:val="00773A2A"/>
    <w:rsid w:val="00773A9B"/>
    <w:rsid w:val="00773D11"/>
    <w:rsid w:val="00773DB4"/>
    <w:rsid w:val="00773F3B"/>
    <w:rsid w:val="007742A3"/>
    <w:rsid w:val="007742D2"/>
    <w:rsid w:val="00774331"/>
    <w:rsid w:val="00774951"/>
    <w:rsid w:val="00774BB0"/>
    <w:rsid w:val="00774CFA"/>
    <w:rsid w:val="007750BC"/>
    <w:rsid w:val="0077511C"/>
    <w:rsid w:val="00775149"/>
    <w:rsid w:val="00775277"/>
    <w:rsid w:val="00775686"/>
    <w:rsid w:val="00775A3E"/>
    <w:rsid w:val="00775B7F"/>
    <w:rsid w:val="00775D29"/>
    <w:rsid w:val="0077627C"/>
    <w:rsid w:val="00776406"/>
    <w:rsid w:val="00776468"/>
    <w:rsid w:val="007766A4"/>
    <w:rsid w:val="007767A0"/>
    <w:rsid w:val="007767CF"/>
    <w:rsid w:val="007768F3"/>
    <w:rsid w:val="00776957"/>
    <w:rsid w:val="00776A1B"/>
    <w:rsid w:val="00776D4C"/>
    <w:rsid w:val="00776E8E"/>
    <w:rsid w:val="00776FEE"/>
    <w:rsid w:val="0077713E"/>
    <w:rsid w:val="007771E5"/>
    <w:rsid w:val="007774A3"/>
    <w:rsid w:val="007774ED"/>
    <w:rsid w:val="0077779E"/>
    <w:rsid w:val="00777B2B"/>
    <w:rsid w:val="00777BCC"/>
    <w:rsid w:val="00777D5B"/>
    <w:rsid w:val="00777D67"/>
    <w:rsid w:val="00777F41"/>
    <w:rsid w:val="00777FB7"/>
    <w:rsid w:val="00780228"/>
    <w:rsid w:val="00780380"/>
    <w:rsid w:val="00780458"/>
    <w:rsid w:val="00780553"/>
    <w:rsid w:val="00780605"/>
    <w:rsid w:val="007807FD"/>
    <w:rsid w:val="00780808"/>
    <w:rsid w:val="007808B9"/>
    <w:rsid w:val="00780AE6"/>
    <w:rsid w:val="0078115D"/>
    <w:rsid w:val="00781350"/>
    <w:rsid w:val="00781359"/>
    <w:rsid w:val="007818EB"/>
    <w:rsid w:val="00782163"/>
    <w:rsid w:val="007821CE"/>
    <w:rsid w:val="00782343"/>
    <w:rsid w:val="00782363"/>
    <w:rsid w:val="007824A9"/>
    <w:rsid w:val="007824B5"/>
    <w:rsid w:val="00782604"/>
    <w:rsid w:val="007828B7"/>
    <w:rsid w:val="00782C79"/>
    <w:rsid w:val="0078305B"/>
    <w:rsid w:val="00783096"/>
    <w:rsid w:val="007830A9"/>
    <w:rsid w:val="007830C3"/>
    <w:rsid w:val="0078318D"/>
    <w:rsid w:val="00783286"/>
    <w:rsid w:val="00783392"/>
    <w:rsid w:val="0078366C"/>
    <w:rsid w:val="0078367C"/>
    <w:rsid w:val="00783DDC"/>
    <w:rsid w:val="00783EC1"/>
    <w:rsid w:val="00783F1C"/>
    <w:rsid w:val="00783F24"/>
    <w:rsid w:val="00783F60"/>
    <w:rsid w:val="00783FE2"/>
    <w:rsid w:val="00784093"/>
    <w:rsid w:val="00784128"/>
    <w:rsid w:val="0078442E"/>
    <w:rsid w:val="007844D7"/>
    <w:rsid w:val="00784A5D"/>
    <w:rsid w:val="00784AE9"/>
    <w:rsid w:val="00784B0F"/>
    <w:rsid w:val="00784B92"/>
    <w:rsid w:val="00784BBF"/>
    <w:rsid w:val="00784D0C"/>
    <w:rsid w:val="00784DAA"/>
    <w:rsid w:val="007850C2"/>
    <w:rsid w:val="00785199"/>
    <w:rsid w:val="007852FE"/>
    <w:rsid w:val="00785336"/>
    <w:rsid w:val="0078547B"/>
    <w:rsid w:val="00785727"/>
    <w:rsid w:val="00785741"/>
    <w:rsid w:val="00785A08"/>
    <w:rsid w:val="00785E20"/>
    <w:rsid w:val="00785EDB"/>
    <w:rsid w:val="00786056"/>
    <w:rsid w:val="0078666E"/>
    <w:rsid w:val="007866BD"/>
    <w:rsid w:val="00786906"/>
    <w:rsid w:val="00786ACE"/>
    <w:rsid w:val="00786CB1"/>
    <w:rsid w:val="0078719C"/>
    <w:rsid w:val="0078735C"/>
    <w:rsid w:val="00787808"/>
    <w:rsid w:val="00787A7B"/>
    <w:rsid w:val="00787BF8"/>
    <w:rsid w:val="00787C3B"/>
    <w:rsid w:val="00787EA6"/>
    <w:rsid w:val="00787F6F"/>
    <w:rsid w:val="00787F96"/>
    <w:rsid w:val="00787FDC"/>
    <w:rsid w:val="007900CA"/>
    <w:rsid w:val="0079017A"/>
    <w:rsid w:val="00790185"/>
    <w:rsid w:val="0079032B"/>
    <w:rsid w:val="0079053B"/>
    <w:rsid w:val="007906F7"/>
    <w:rsid w:val="0079089F"/>
    <w:rsid w:val="00790BDA"/>
    <w:rsid w:val="0079103A"/>
    <w:rsid w:val="00791155"/>
    <w:rsid w:val="00791387"/>
    <w:rsid w:val="0079142C"/>
    <w:rsid w:val="00791582"/>
    <w:rsid w:val="007915F3"/>
    <w:rsid w:val="0079164B"/>
    <w:rsid w:val="00791702"/>
    <w:rsid w:val="007918E3"/>
    <w:rsid w:val="00791FB0"/>
    <w:rsid w:val="007920AA"/>
    <w:rsid w:val="0079213D"/>
    <w:rsid w:val="007921CD"/>
    <w:rsid w:val="00792401"/>
    <w:rsid w:val="00792475"/>
    <w:rsid w:val="007925DC"/>
    <w:rsid w:val="00792641"/>
    <w:rsid w:val="00792642"/>
    <w:rsid w:val="00792712"/>
    <w:rsid w:val="00792AB0"/>
    <w:rsid w:val="00792B54"/>
    <w:rsid w:val="00792D16"/>
    <w:rsid w:val="00793010"/>
    <w:rsid w:val="0079305A"/>
    <w:rsid w:val="00793265"/>
    <w:rsid w:val="007935EB"/>
    <w:rsid w:val="00793854"/>
    <w:rsid w:val="00793AB4"/>
    <w:rsid w:val="00793ADF"/>
    <w:rsid w:val="00793B0A"/>
    <w:rsid w:val="00793D8A"/>
    <w:rsid w:val="00793F21"/>
    <w:rsid w:val="00794249"/>
    <w:rsid w:val="007942D3"/>
    <w:rsid w:val="007943FC"/>
    <w:rsid w:val="00794B04"/>
    <w:rsid w:val="00794DEC"/>
    <w:rsid w:val="00794F04"/>
    <w:rsid w:val="00794F45"/>
    <w:rsid w:val="00795031"/>
    <w:rsid w:val="007952F2"/>
    <w:rsid w:val="0079564A"/>
    <w:rsid w:val="0079573D"/>
    <w:rsid w:val="007957CD"/>
    <w:rsid w:val="0079586D"/>
    <w:rsid w:val="00795ABF"/>
    <w:rsid w:val="00795AC5"/>
    <w:rsid w:val="00795D58"/>
    <w:rsid w:val="007964E2"/>
    <w:rsid w:val="00796A4F"/>
    <w:rsid w:val="00796B72"/>
    <w:rsid w:val="00796C09"/>
    <w:rsid w:val="00796C29"/>
    <w:rsid w:val="00796C4A"/>
    <w:rsid w:val="00797108"/>
    <w:rsid w:val="0079771A"/>
    <w:rsid w:val="00797778"/>
    <w:rsid w:val="00797B9D"/>
    <w:rsid w:val="00797C8F"/>
    <w:rsid w:val="00797F54"/>
    <w:rsid w:val="007A014D"/>
    <w:rsid w:val="007A04F6"/>
    <w:rsid w:val="007A0735"/>
    <w:rsid w:val="007A076F"/>
    <w:rsid w:val="007A0C3D"/>
    <w:rsid w:val="007A0CCE"/>
    <w:rsid w:val="007A0EF4"/>
    <w:rsid w:val="007A0F68"/>
    <w:rsid w:val="007A1351"/>
    <w:rsid w:val="007A17D0"/>
    <w:rsid w:val="007A17FD"/>
    <w:rsid w:val="007A1AE6"/>
    <w:rsid w:val="007A1B0E"/>
    <w:rsid w:val="007A1D52"/>
    <w:rsid w:val="007A1FB4"/>
    <w:rsid w:val="007A1FE8"/>
    <w:rsid w:val="007A2613"/>
    <w:rsid w:val="007A2AD9"/>
    <w:rsid w:val="007A2CCD"/>
    <w:rsid w:val="007A2D9A"/>
    <w:rsid w:val="007A2DC7"/>
    <w:rsid w:val="007A2E45"/>
    <w:rsid w:val="007A2FC4"/>
    <w:rsid w:val="007A32E4"/>
    <w:rsid w:val="007A34F1"/>
    <w:rsid w:val="007A3717"/>
    <w:rsid w:val="007A38C8"/>
    <w:rsid w:val="007A3BF7"/>
    <w:rsid w:val="007A3C3F"/>
    <w:rsid w:val="007A3DE1"/>
    <w:rsid w:val="007A42B4"/>
    <w:rsid w:val="007A433F"/>
    <w:rsid w:val="007A46C5"/>
    <w:rsid w:val="007A4869"/>
    <w:rsid w:val="007A4A65"/>
    <w:rsid w:val="007A4BB4"/>
    <w:rsid w:val="007A4DB1"/>
    <w:rsid w:val="007A4E04"/>
    <w:rsid w:val="007A4E3E"/>
    <w:rsid w:val="007A5149"/>
    <w:rsid w:val="007A533E"/>
    <w:rsid w:val="007A54F4"/>
    <w:rsid w:val="007A551A"/>
    <w:rsid w:val="007A56AD"/>
    <w:rsid w:val="007A58D4"/>
    <w:rsid w:val="007A5914"/>
    <w:rsid w:val="007A5A44"/>
    <w:rsid w:val="007A5AD9"/>
    <w:rsid w:val="007A5DCB"/>
    <w:rsid w:val="007A6085"/>
    <w:rsid w:val="007A616A"/>
    <w:rsid w:val="007A6747"/>
    <w:rsid w:val="007A67BA"/>
    <w:rsid w:val="007A68A6"/>
    <w:rsid w:val="007A6A0A"/>
    <w:rsid w:val="007A6C04"/>
    <w:rsid w:val="007A6D7B"/>
    <w:rsid w:val="007A6EF1"/>
    <w:rsid w:val="007A709A"/>
    <w:rsid w:val="007A7339"/>
    <w:rsid w:val="007A7439"/>
    <w:rsid w:val="007A7715"/>
    <w:rsid w:val="007A7877"/>
    <w:rsid w:val="007A78C4"/>
    <w:rsid w:val="007A793A"/>
    <w:rsid w:val="007A7962"/>
    <w:rsid w:val="007A7CCD"/>
    <w:rsid w:val="007A7E74"/>
    <w:rsid w:val="007A7FBA"/>
    <w:rsid w:val="007B0055"/>
    <w:rsid w:val="007B00BC"/>
    <w:rsid w:val="007B03E1"/>
    <w:rsid w:val="007B0738"/>
    <w:rsid w:val="007B07C8"/>
    <w:rsid w:val="007B08E8"/>
    <w:rsid w:val="007B08F6"/>
    <w:rsid w:val="007B0972"/>
    <w:rsid w:val="007B09AD"/>
    <w:rsid w:val="007B0A3C"/>
    <w:rsid w:val="007B0D2C"/>
    <w:rsid w:val="007B0D51"/>
    <w:rsid w:val="007B0DDE"/>
    <w:rsid w:val="007B0FFD"/>
    <w:rsid w:val="007B1361"/>
    <w:rsid w:val="007B143F"/>
    <w:rsid w:val="007B14E6"/>
    <w:rsid w:val="007B17D8"/>
    <w:rsid w:val="007B1ADA"/>
    <w:rsid w:val="007B1D77"/>
    <w:rsid w:val="007B2099"/>
    <w:rsid w:val="007B20D3"/>
    <w:rsid w:val="007B25C8"/>
    <w:rsid w:val="007B263D"/>
    <w:rsid w:val="007B2913"/>
    <w:rsid w:val="007B2CC3"/>
    <w:rsid w:val="007B2DF2"/>
    <w:rsid w:val="007B2F47"/>
    <w:rsid w:val="007B3033"/>
    <w:rsid w:val="007B3199"/>
    <w:rsid w:val="007B3641"/>
    <w:rsid w:val="007B39AB"/>
    <w:rsid w:val="007B3BCD"/>
    <w:rsid w:val="007B3DC6"/>
    <w:rsid w:val="007B410E"/>
    <w:rsid w:val="007B41A0"/>
    <w:rsid w:val="007B431E"/>
    <w:rsid w:val="007B48F1"/>
    <w:rsid w:val="007B4C0B"/>
    <w:rsid w:val="007B4C49"/>
    <w:rsid w:val="007B4C77"/>
    <w:rsid w:val="007B4CDD"/>
    <w:rsid w:val="007B4CE0"/>
    <w:rsid w:val="007B51FA"/>
    <w:rsid w:val="007B53D1"/>
    <w:rsid w:val="007B5409"/>
    <w:rsid w:val="007B55C9"/>
    <w:rsid w:val="007B5662"/>
    <w:rsid w:val="007B59D6"/>
    <w:rsid w:val="007B59E5"/>
    <w:rsid w:val="007B5B7F"/>
    <w:rsid w:val="007B5D10"/>
    <w:rsid w:val="007B5D12"/>
    <w:rsid w:val="007B5DD7"/>
    <w:rsid w:val="007B5E46"/>
    <w:rsid w:val="007B6020"/>
    <w:rsid w:val="007B626E"/>
    <w:rsid w:val="007B69BF"/>
    <w:rsid w:val="007B6B36"/>
    <w:rsid w:val="007B6C09"/>
    <w:rsid w:val="007B6E00"/>
    <w:rsid w:val="007B6E18"/>
    <w:rsid w:val="007B72DE"/>
    <w:rsid w:val="007B72EC"/>
    <w:rsid w:val="007B72FB"/>
    <w:rsid w:val="007B7741"/>
    <w:rsid w:val="007B7743"/>
    <w:rsid w:val="007B78A7"/>
    <w:rsid w:val="007B7D16"/>
    <w:rsid w:val="007B7F27"/>
    <w:rsid w:val="007B7FAD"/>
    <w:rsid w:val="007C0013"/>
    <w:rsid w:val="007C021B"/>
    <w:rsid w:val="007C057E"/>
    <w:rsid w:val="007C05DF"/>
    <w:rsid w:val="007C065E"/>
    <w:rsid w:val="007C0904"/>
    <w:rsid w:val="007C0C94"/>
    <w:rsid w:val="007C0D2F"/>
    <w:rsid w:val="007C1432"/>
    <w:rsid w:val="007C16F0"/>
    <w:rsid w:val="007C1907"/>
    <w:rsid w:val="007C19AD"/>
    <w:rsid w:val="007C1FB5"/>
    <w:rsid w:val="007C1FC9"/>
    <w:rsid w:val="007C2034"/>
    <w:rsid w:val="007C2056"/>
    <w:rsid w:val="007C29B0"/>
    <w:rsid w:val="007C29E0"/>
    <w:rsid w:val="007C29E5"/>
    <w:rsid w:val="007C2C0E"/>
    <w:rsid w:val="007C2D46"/>
    <w:rsid w:val="007C2F58"/>
    <w:rsid w:val="007C30C5"/>
    <w:rsid w:val="007C341A"/>
    <w:rsid w:val="007C34AB"/>
    <w:rsid w:val="007C3606"/>
    <w:rsid w:val="007C3851"/>
    <w:rsid w:val="007C3911"/>
    <w:rsid w:val="007C3C08"/>
    <w:rsid w:val="007C3F94"/>
    <w:rsid w:val="007C4736"/>
    <w:rsid w:val="007C4875"/>
    <w:rsid w:val="007C4951"/>
    <w:rsid w:val="007C49F1"/>
    <w:rsid w:val="007C4A0A"/>
    <w:rsid w:val="007C4DAE"/>
    <w:rsid w:val="007C4EAA"/>
    <w:rsid w:val="007C4EC3"/>
    <w:rsid w:val="007C4FEC"/>
    <w:rsid w:val="007C5378"/>
    <w:rsid w:val="007C5440"/>
    <w:rsid w:val="007C547A"/>
    <w:rsid w:val="007C5805"/>
    <w:rsid w:val="007C6035"/>
    <w:rsid w:val="007C61A3"/>
    <w:rsid w:val="007C62CA"/>
    <w:rsid w:val="007C6526"/>
    <w:rsid w:val="007C65C0"/>
    <w:rsid w:val="007C66C8"/>
    <w:rsid w:val="007C6734"/>
    <w:rsid w:val="007C6811"/>
    <w:rsid w:val="007C6842"/>
    <w:rsid w:val="007C6AD4"/>
    <w:rsid w:val="007C6AFD"/>
    <w:rsid w:val="007C6D80"/>
    <w:rsid w:val="007C7127"/>
    <w:rsid w:val="007C72F4"/>
    <w:rsid w:val="007C758C"/>
    <w:rsid w:val="007C7858"/>
    <w:rsid w:val="007C79FA"/>
    <w:rsid w:val="007C7C43"/>
    <w:rsid w:val="007C7E81"/>
    <w:rsid w:val="007C7E9A"/>
    <w:rsid w:val="007C7F9B"/>
    <w:rsid w:val="007D0077"/>
    <w:rsid w:val="007D019F"/>
    <w:rsid w:val="007D05BE"/>
    <w:rsid w:val="007D0744"/>
    <w:rsid w:val="007D085C"/>
    <w:rsid w:val="007D0E54"/>
    <w:rsid w:val="007D0F23"/>
    <w:rsid w:val="007D0F3E"/>
    <w:rsid w:val="007D0FD1"/>
    <w:rsid w:val="007D1446"/>
    <w:rsid w:val="007D18B4"/>
    <w:rsid w:val="007D18E1"/>
    <w:rsid w:val="007D1B70"/>
    <w:rsid w:val="007D1DA8"/>
    <w:rsid w:val="007D1F7C"/>
    <w:rsid w:val="007D23C1"/>
    <w:rsid w:val="007D2410"/>
    <w:rsid w:val="007D2562"/>
    <w:rsid w:val="007D27C6"/>
    <w:rsid w:val="007D2861"/>
    <w:rsid w:val="007D28B5"/>
    <w:rsid w:val="007D2991"/>
    <w:rsid w:val="007D299D"/>
    <w:rsid w:val="007D29F2"/>
    <w:rsid w:val="007D2BC8"/>
    <w:rsid w:val="007D31ED"/>
    <w:rsid w:val="007D3416"/>
    <w:rsid w:val="007D343E"/>
    <w:rsid w:val="007D35C1"/>
    <w:rsid w:val="007D35D3"/>
    <w:rsid w:val="007D3874"/>
    <w:rsid w:val="007D3939"/>
    <w:rsid w:val="007D3F0B"/>
    <w:rsid w:val="007D4108"/>
    <w:rsid w:val="007D415F"/>
    <w:rsid w:val="007D41E7"/>
    <w:rsid w:val="007D41EB"/>
    <w:rsid w:val="007D4794"/>
    <w:rsid w:val="007D47F6"/>
    <w:rsid w:val="007D4814"/>
    <w:rsid w:val="007D491A"/>
    <w:rsid w:val="007D4BA3"/>
    <w:rsid w:val="007D4BE5"/>
    <w:rsid w:val="007D4C45"/>
    <w:rsid w:val="007D4C5A"/>
    <w:rsid w:val="007D4CD9"/>
    <w:rsid w:val="007D4DE7"/>
    <w:rsid w:val="007D4EAB"/>
    <w:rsid w:val="007D4ED2"/>
    <w:rsid w:val="007D5243"/>
    <w:rsid w:val="007D5356"/>
    <w:rsid w:val="007D5428"/>
    <w:rsid w:val="007D55ED"/>
    <w:rsid w:val="007D577D"/>
    <w:rsid w:val="007D57D7"/>
    <w:rsid w:val="007D5D7A"/>
    <w:rsid w:val="007D5EF1"/>
    <w:rsid w:val="007D62C6"/>
    <w:rsid w:val="007D6379"/>
    <w:rsid w:val="007D6393"/>
    <w:rsid w:val="007D63E4"/>
    <w:rsid w:val="007D6711"/>
    <w:rsid w:val="007D6D73"/>
    <w:rsid w:val="007D6DF9"/>
    <w:rsid w:val="007D6E85"/>
    <w:rsid w:val="007D7217"/>
    <w:rsid w:val="007D75A8"/>
    <w:rsid w:val="007D7BA2"/>
    <w:rsid w:val="007D7F39"/>
    <w:rsid w:val="007E00AD"/>
    <w:rsid w:val="007E09DA"/>
    <w:rsid w:val="007E0CF5"/>
    <w:rsid w:val="007E0F8A"/>
    <w:rsid w:val="007E0FE7"/>
    <w:rsid w:val="007E10CC"/>
    <w:rsid w:val="007E1102"/>
    <w:rsid w:val="007E16CD"/>
    <w:rsid w:val="007E1A48"/>
    <w:rsid w:val="007E1A5B"/>
    <w:rsid w:val="007E2271"/>
    <w:rsid w:val="007E2A0B"/>
    <w:rsid w:val="007E2A81"/>
    <w:rsid w:val="007E2F82"/>
    <w:rsid w:val="007E3188"/>
    <w:rsid w:val="007E3531"/>
    <w:rsid w:val="007E3704"/>
    <w:rsid w:val="007E3887"/>
    <w:rsid w:val="007E39F5"/>
    <w:rsid w:val="007E3A4E"/>
    <w:rsid w:val="007E3A80"/>
    <w:rsid w:val="007E3D11"/>
    <w:rsid w:val="007E3DAB"/>
    <w:rsid w:val="007E3E8A"/>
    <w:rsid w:val="007E41D5"/>
    <w:rsid w:val="007E4380"/>
    <w:rsid w:val="007E470E"/>
    <w:rsid w:val="007E4952"/>
    <w:rsid w:val="007E4B42"/>
    <w:rsid w:val="007E4B52"/>
    <w:rsid w:val="007E5252"/>
    <w:rsid w:val="007E57AF"/>
    <w:rsid w:val="007E5B8A"/>
    <w:rsid w:val="007E5CD5"/>
    <w:rsid w:val="007E5D10"/>
    <w:rsid w:val="007E5D73"/>
    <w:rsid w:val="007E5F4F"/>
    <w:rsid w:val="007E60AD"/>
    <w:rsid w:val="007E60CD"/>
    <w:rsid w:val="007E620F"/>
    <w:rsid w:val="007E6409"/>
    <w:rsid w:val="007E65D0"/>
    <w:rsid w:val="007E6792"/>
    <w:rsid w:val="007E6CF4"/>
    <w:rsid w:val="007E70A2"/>
    <w:rsid w:val="007E73E1"/>
    <w:rsid w:val="007E747C"/>
    <w:rsid w:val="007E748F"/>
    <w:rsid w:val="007E767E"/>
    <w:rsid w:val="007E783D"/>
    <w:rsid w:val="007E78BA"/>
    <w:rsid w:val="007E7C2F"/>
    <w:rsid w:val="007E7D95"/>
    <w:rsid w:val="007E7E98"/>
    <w:rsid w:val="007E7F50"/>
    <w:rsid w:val="007F088B"/>
    <w:rsid w:val="007F0998"/>
    <w:rsid w:val="007F0B14"/>
    <w:rsid w:val="007F0B71"/>
    <w:rsid w:val="007F0DC7"/>
    <w:rsid w:val="007F0EB4"/>
    <w:rsid w:val="007F0F87"/>
    <w:rsid w:val="007F11DD"/>
    <w:rsid w:val="007F11FD"/>
    <w:rsid w:val="007F1520"/>
    <w:rsid w:val="007F17EC"/>
    <w:rsid w:val="007F1CA2"/>
    <w:rsid w:val="007F1E4B"/>
    <w:rsid w:val="007F1FDA"/>
    <w:rsid w:val="007F1FF7"/>
    <w:rsid w:val="007F2724"/>
    <w:rsid w:val="007F27AC"/>
    <w:rsid w:val="007F27DF"/>
    <w:rsid w:val="007F2A87"/>
    <w:rsid w:val="007F2B21"/>
    <w:rsid w:val="007F2C1B"/>
    <w:rsid w:val="007F2C39"/>
    <w:rsid w:val="007F2C75"/>
    <w:rsid w:val="007F2D66"/>
    <w:rsid w:val="007F30A4"/>
    <w:rsid w:val="007F313F"/>
    <w:rsid w:val="007F34AD"/>
    <w:rsid w:val="007F3569"/>
    <w:rsid w:val="007F3575"/>
    <w:rsid w:val="007F35BB"/>
    <w:rsid w:val="007F37D4"/>
    <w:rsid w:val="007F3B2F"/>
    <w:rsid w:val="007F3C94"/>
    <w:rsid w:val="007F3DA5"/>
    <w:rsid w:val="007F3FB5"/>
    <w:rsid w:val="007F3FFB"/>
    <w:rsid w:val="007F43F4"/>
    <w:rsid w:val="007F4837"/>
    <w:rsid w:val="007F4897"/>
    <w:rsid w:val="007F4B40"/>
    <w:rsid w:val="007F50F8"/>
    <w:rsid w:val="007F5235"/>
    <w:rsid w:val="007F5252"/>
    <w:rsid w:val="007F5263"/>
    <w:rsid w:val="007F5524"/>
    <w:rsid w:val="007F5593"/>
    <w:rsid w:val="007F56D8"/>
    <w:rsid w:val="007F572A"/>
    <w:rsid w:val="007F574E"/>
    <w:rsid w:val="007F5844"/>
    <w:rsid w:val="007F599B"/>
    <w:rsid w:val="007F5B19"/>
    <w:rsid w:val="007F5B9A"/>
    <w:rsid w:val="007F5CEC"/>
    <w:rsid w:val="007F5F63"/>
    <w:rsid w:val="007F6117"/>
    <w:rsid w:val="007F619E"/>
    <w:rsid w:val="007F61D6"/>
    <w:rsid w:val="007F620B"/>
    <w:rsid w:val="007F64B5"/>
    <w:rsid w:val="007F64C0"/>
    <w:rsid w:val="007F6A77"/>
    <w:rsid w:val="007F6A78"/>
    <w:rsid w:val="007F6BFC"/>
    <w:rsid w:val="007F6F39"/>
    <w:rsid w:val="007F6F70"/>
    <w:rsid w:val="007F6FA5"/>
    <w:rsid w:val="007F7095"/>
    <w:rsid w:val="007F718D"/>
    <w:rsid w:val="007F726A"/>
    <w:rsid w:val="007F7684"/>
    <w:rsid w:val="007F794F"/>
    <w:rsid w:val="007F7953"/>
    <w:rsid w:val="007F7A7C"/>
    <w:rsid w:val="007F7B05"/>
    <w:rsid w:val="007F7B91"/>
    <w:rsid w:val="007F7EC9"/>
    <w:rsid w:val="008002D9"/>
    <w:rsid w:val="0080048C"/>
    <w:rsid w:val="008009E4"/>
    <w:rsid w:val="00800BB9"/>
    <w:rsid w:val="00800BFD"/>
    <w:rsid w:val="00800DFF"/>
    <w:rsid w:val="00801403"/>
    <w:rsid w:val="00801759"/>
    <w:rsid w:val="00801869"/>
    <w:rsid w:val="00801DCF"/>
    <w:rsid w:val="00801E9E"/>
    <w:rsid w:val="00801F2E"/>
    <w:rsid w:val="00801F57"/>
    <w:rsid w:val="00801FAD"/>
    <w:rsid w:val="00801FF8"/>
    <w:rsid w:val="0080209E"/>
    <w:rsid w:val="008020D3"/>
    <w:rsid w:val="0080299B"/>
    <w:rsid w:val="008029DC"/>
    <w:rsid w:val="00802A5D"/>
    <w:rsid w:val="00802BDC"/>
    <w:rsid w:val="00802EA9"/>
    <w:rsid w:val="0080348F"/>
    <w:rsid w:val="00803767"/>
    <w:rsid w:val="00803776"/>
    <w:rsid w:val="0080380A"/>
    <w:rsid w:val="00803DD7"/>
    <w:rsid w:val="00803E32"/>
    <w:rsid w:val="00803E37"/>
    <w:rsid w:val="00803E9A"/>
    <w:rsid w:val="00804252"/>
    <w:rsid w:val="00804357"/>
    <w:rsid w:val="00804566"/>
    <w:rsid w:val="00804818"/>
    <w:rsid w:val="008048C1"/>
    <w:rsid w:val="00804AAE"/>
    <w:rsid w:val="00804AE1"/>
    <w:rsid w:val="00804E62"/>
    <w:rsid w:val="00804FAF"/>
    <w:rsid w:val="00805017"/>
    <w:rsid w:val="00805424"/>
    <w:rsid w:val="008055F0"/>
    <w:rsid w:val="00805B5C"/>
    <w:rsid w:val="008063C7"/>
    <w:rsid w:val="008066D3"/>
    <w:rsid w:val="008067F5"/>
    <w:rsid w:val="0080687A"/>
    <w:rsid w:val="00806CE4"/>
    <w:rsid w:val="00806D1A"/>
    <w:rsid w:val="00806D60"/>
    <w:rsid w:val="00807249"/>
    <w:rsid w:val="008073BF"/>
    <w:rsid w:val="00807402"/>
    <w:rsid w:val="0080749A"/>
    <w:rsid w:val="008075F7"/>
    <w:rsid w:val="00807681"/>
    <w:rsid w:val="00807897"/>
    <w:rsid w:val="00807AEE"/>
    <w:rsid w:val="00807FD0"/>
    <w:rsid w:val="008103A3"/>
    <w:rsid w:val="0081066F"/>
    <w:rsid w:val="0081072E"/>
    <w:rsid w:val="0081076A"/>
    <w:rsid w:val="008107D9"/>
    <w:rsid w:val="00810A74"/>
    <w:rsid w:val="008113E9"/>
    <w:rsid w:val="008119A9"/>
    <w:rsid w:val="00811B1F"/>
    <w:rsid w:val="00811C33"/>
    <w:rsid w:val="00811C4B"/>
    <w:rsid w:val="00811CBD"/>
    <w:rsid w:val="00811E1C"/>
    <w:rsid w:val="0081243B"/>
    <w:rsid w:val="008124BD"/>
    <w:rsid w:val="00812553"/>
    <w:rsid w:val="0081274F"/>
    <w:rsid w:val="00812AAA"/>
    <w:rsid w:val="00812B6D"/>
    <w:rsid w:val="00812B79"/>
    <w:rsid w:val="00812C77"/>
    <w:rsid w:val="00812D2A"/>
    <w:rsid w:val="0081323E"/>
    <w:rsid w:val="00813375"/>
    <w:rsid w:val="00813426"/>
    <w:rsid w:val="00813883"/>
    <w:rsid w:val="008138DC"/>
    <w:rsid w:val="00813E71"/>
    <w:rsid w:val="008140E4"/>
    <w:rsid w:val="008144C5"/>
    <w:rsid w:val="00814623"/>
    <w:rsid w:val="008146DB"/>
    <w:rsid w:val="008146EC"/>
    <w:rsid w:val="008148F5"/>
    <w:rsid w:val="00814976"/>
    <w:rsid w:val="00814B1E"/>
    <w:rsid w:val="00814B43"/>
    <w:rsid w:val="00814DAA"/>
    <w:rsid w:val="00814F34"/>
    <w:rsid w:val="0081523D"/>
    <w:rsid w:val="00815388"/>
    <w:rsid w:val="008153ED"/>
    <w:rsid w:val="008156A3"/>
    <w:rsid w:val="0081585F"/>
    <w:rsid w:val="00815BAA"/>
    <w:rsid w:val="00815BAB"/>
    <w:rsid w:val="00815DFA"/>
    <w:rsid w:val="008162CE"/>
    <w:rsid w:val="008162D0"/>
    <w:rsid w:val="008162E5"/>
    <w:rsid w:val="00816308"/>
    <w:rsid w:val="008164AF"/>
    <w:rsid w:val="0081650B"/>
    <w:rsid w:val="00816516"/>
    <w:rsid w:val="008165D0"/>
    <w:rsid w:val="008166A6"/>
    <w:rsid w:val="00816736"/>
    <w:rsid w:val="008169C6"/>
    <w:rsid w:val="00816B69"/>
    <w:rsid w:val="00816BE4"/>
    <w:rsid w:val="00816E23"/>
    <w:rsid w:val="00816ED7"/>
    <w:rsid w:val="00816FC9"/>
    <w:rsid w:val="00817100"/>
    <w:rsid w:val="0081763C"/>
    <w:rsid w:val="008176D4"/>
    <w:rsid w:val="008178B6"/>
    <w:rsid w:val="00817E07"/>
    <w:rsid w:val="00820370"/>
    <w:rsid w:val="00820B9E"/>
    <w:rsid w:val="00820D32"/>
    <w:rsid w:val="00820DB6"/>
    <w:rsid w:val="00820EF5"/>
    <w:rsid w:val="00821051"/>
    <w:rsid w:val="00821512"/>
    <w:rsid w:val="0082196D"/>
    <w:rsid w:val="00821B53"/>
    <w:rsid w:val="00821D5E"/>
    <w:rsid w:val="00821DB3"/>
    <w:rsid w:val="00821FB9"/>
    <w:rsid w:val="00822068"/>
    <w:rsid w:val="0082220D"/>
    <w:rsid w:val="00822593"/>
    <w:rsid w:val="00822B8C"/>
    <w:rsid w:val="00822D8F"/>
    <w:rsid w:val="00822D9A"/>
    <w:rsid w:val="00822F78"/>
    <w:rsid w:val="00822FA0"/>
    <w:rsid w:val="008232B2"/>
    <w:rsid w:val="008237DD"/>
    <w:rsid w:val="00823D3F"/>
    <w:rsid w:val="00823F13"/>
    <w:rsid w:val="008240E2"/>
    <w:rsid w:val="008241E0"/>
    <w:rsid w:val="0082439D"/>
    <w:rsid w:val="008243CA"/>
    <w:rsid w:val="008247ED"/>
    <w:rsid w:val="00824E1F"/>
    <w:rsid w:val="00824F70"/>
    <w:rsid w:val="00824FEB"/>
    <w:rsid w:val="00825019"/>
    <w:rsid w:val="00825178"/>
    <w:rsid w:val="0082518B"/>
    <w:rsid w:val="00825461"/>
    <w:rsid w:val="008254C3"/>
    <w:rsid w:val="00825607"/>
    <w:rsid w:val="00825666"/>
    <w:rsid w:val="008256AF"/>
    <w:rsid w:val="0082576F"/>
    <w:rsid w:val="00825BEB"/>
    <w:rsid w:val="00825EEA"/>
    <w:rsid w:val="00826008"/>
    <w:rsid w:val="00826711"/>
    <w:rsid w:val="00826863"/>
    <w:rsid w:val="00826B84"/>
    <w:rsid w:val="00826C28"/>
    <w:rsid w:val="00826E06"/>
    <w:rsid w:val="00826EBF"/>
    <w:rsid w:val="00827080"/>
    <w:rsid w:val="0082715A"/>
    <w:rsid w:val="0082744E"/>
    <w:rsid w:val="0082759D"/>
    <w:rsid w:val="0082763B"/>
    <w:rsid w:val="00827A3D"/>
    <w:rsid w:val="00827C78"/>
    <w:rsid w:val="00827F2E"/>
    <w:rsid w:val="00827F54"/>
    <w:rsid w:val="00830032"/>
    <w:rsid w:val="00830115"/>
    <w:rsid w:val="0083035B"/>
    <w:rsid w:val="00830386"/>
    <w:rsid w:val="008305B4"/>
    <w:rsid w:val="0083095F"/>
    <w:rsid w:val="00830E8F"/>
    <w:rsid w:val="00830F14"/>
    <w:rsid w:val="00830FF7"/>
    <w:rsid w:val="008310A8"/>
    <w:rsid w:val="0083133C"/>
    <w:rsid w:val="008318C7"/>
    <w:rsid w:val="008318EF"/>
    <w:rsid w:val="0083191E"/>
    <w:rsid w:val="00831CE0"/>
    <w:rsid w:val="00831D97"/>
    <w:rsid w:val="00831DAE"/>
    <w:rsid w:val="00832115"/>
    <w:rsid w:val="0083221D"/>
    <w:rsid w:val="00832398"/>
    <w:rsid w:val="0083252B"/>
    <w:rsid w:val="00832891"/>
    <w:rsid w:val="00832C05"/>
    <w:rsid w:val="00832D8D"/>
    <w:rsid w:val="0083300A"/>
    <w:rsid w:val="0083307B"/>
    <w:rsid w:val="00833096"/>
    <w:rsid w:val="00833545"/>
    <w:rsid w:val="00833630"/>
    <w:rsid w:val="00833BB0"/>
    <w:rsid w:val="00833D56"/>
    <w:rsid w:val="008340E2"/>
    <w:rsid w:val="008342E6"/>
    <w:rsid w:val="00834362"/>
    <w:rsid w:val="00834731"/>
    <w:rsid w:val="00834865"/>
    <w:rsid w:val="008349C5"/>
    <w:rsid w:val="00834A6F"/>
    <w:rsid w:val="00834A90"/>
    <w:rsid w:val="00834B2F"/>
    <w:rsid w:val="00834C04"/>
    <w:rsid w:val="00834D33"/>
    <w:rsid w:val="00834DC8"/>
    <w:rsid w:val="00834ECD"/>
    <w:rsid w:val="00834FD7"/>
    <w:rsid w:val="008351D0"/>
    <w:rsid w:val="00835683"/>
    <w:rsid w:val="0083579A"/>
    <w:rsid w:val="00835883"/>
    <w:rsid w:val="0083593B"/>
    <w:rsid w:val="00835F5E"/>
    <w:rsid w:val="0083629E"/>
    <w:rsid w:val="008362EC"/>
    <w:rsid w:val="0083652E"/>
    <w:rsid w:val="0083669B"/>
    <w:rsid w:val="00836730"/>
    <w:rsid w:val="00836AC5"/>
    <w:rsid w:val="00836AF2"/>
    <w:rsid w:val="00836C54"/>
    <w:rsid w:val="00836C88"/>
    <w:rsid w:val="00836EF4"/>
    <w:rsid w:val="008374CB"/>
    <w:rsid w:val="008376A8"/>
    <w:rsid w:val="00837B1F"/>
    <w:rsid w:val="00837C5D"/>
    <w:rsid w:val="00837C70"/>
    <w:rsid w:val="00837CE6"/>
    <w:rsid w:val="00837EF4"/>
    <w:rsid w:val="00837F4B"/>
    <w:rsid w:val="00837F66"/>
    <w:rsid w:val="00840116"/>
    <w:rsid w:val="008401A8"/>
    <w:rsid w:val="00840E73"/>
    <w:rsid w:val="00841009"/>
    <w:rsid w:val="008411B6"/>
    <w:rsid w:val="008415B6"/>
    <w:rsid w:val="00841C7D"/>
    <w:rsid w:val="00842051"/>
    <w:rsid w:val="008420D2"/>
    <w:rsid w:val="00842131"/>
    <w:rsid w:val="00842315"/>
    <w:rsid w:val="00842525"/>
    <w:rsid w:val="008427E3"/>
    <w:rsid w:val="00842AD0"/>
    <w:rsid w:val="00842CE6"/>
    <w:rsid w:val="00842DEA"/>
    <w:rsid w:val="008436D7"/>
    <w:rsid w:val="008438E7"/>
    <w:rsid w:val="00843968"/>
    <w:rsid w:val="008439C8"/>
    <w:rsid w:val="00843B79"/>
    <w:rsid w:val="00843CD2"/>
    <w:rsid w:val="00843FE4"/>
    <w:rsid w:val="008440DC"/>
    <w:rsid w:val="00844128"/>
    <w:rsid w:val="00844198"/>
    <w:rsid w:val="008442D2"/>
    <w:rsid w:val="00844642"/>
    <w:rsid w:val="00844ADC"/>
    <w:rsid w:val="00844E86"/>
    <w:rsid w:val="00844ED7"/>
    <w:rsid w:val="00844FE0"/>
    <w:rsid w:val="00845190"/>
    <w:rsid w:val="00845323"/>
    <w:rsid w:val="0084557A"/>
    <w:rsid w:val="00845B75"/>
    <w:rsid w:val="00845E3D"/>
    <w:rsid w:val="00846620"/>
    <w:rsid w:val="008467AE"/>
    <w:rsid w:val="00846B42"/>
    <w:rsid w:val="00846DFB"/>
    <w:rsid w:val="00846E4E"/>
    <w:rsid w:val="008472A2"/>
    <w:rsid w:val="008477D0"/>
    <w:rsid w:val="00847CFB"/>
    <w:rsid w:val="00847F2C"/>
    <w:rsid w:val="00847FDB"/>
    <w:rsid w:val="0085025D"/>
    <w:rsid w:val="0085058B"/>
    <w:rsid w:val="00850856"/>
    <w:rsid w:val="00850A56"/>
    <w:rsid w:val="00850C06"/>
    <w:rsid w:val="00850D44"/>
    <w:rsid w:val="00850DC9"/>
    <w:rsid w:val="0085118E"/>
    <w:rsid w:val="00851526"/>
    <w:rsid w:val="008515CF"/>
    <w:rsid w:val="008515D9"/>
    <w:rsid w:val="00851623"/>
    <w:rsid w:val="00851789"/>
    <w:rsid w:val="00851802"/>
    <w:rsid w:val="008518A3"/>
    <w:rsid w:val="008518E5"/>
    <w:rsid w:val="00851946"/>
    <w:rsid w:val="00851A07"/>
    <w:rsid w:val="00851C08"/>
    <w:rsid w:val="00852021"/>
    <w:rsid w:val="008521EB"/>
    <w:rsid w:val="0085233C"/>
    <w:rsid w:val="00852527"/>
    <w:rsid w:val="00852602"/>
    <w:rsid w:val="008528B7"/>
    <w:rsid w:val="00852987"/>
    <w:rsid w:val="00852A83"/>
    <w:rsid w:val="00852AA6"/>
    <w:rsid w:val="00852D53"/>
    <w:rsid w:val="00852D8B"/>
    <w:rsid w:val="00852F53"/>
    <w:rsid w:val="00853060"/>
    <w:rsid w:val="008530BC"/>
    <w:rsid w:val="00853481"/>
    <w:rsid w:val="0085363D"/>
    <w:rsid w:val="00853707"/>
    <w:rsid w:val="00853761"/>
    <w:rsid w:val="00853766"/>
    <w:rsid w:val="00853853"/>
    <w:rsid w:val="008539E7"/>
    <w:rsid w:val="00853E3B"/>
    <w:rsid w:val="00854796"/>
    <w:rsid w:val="00854818"/>
    <w:rsid w:val="008549C9"/>
    <w:rsid w:val="00854B52"/>
    <w:rsid w:val="008550C8"/>
    <w:rsid w:val="00855147"/>
    <w:rsid w:val="008551BA"/>
    <w:rsid w:val="0085524D"/>
    <w:rsid w:val="00855583"/>
    <w:rsid w:val="00855805"/>
    <w:rsid w:val="00855946"/>
    <w:rsid w:val="00855A2E"/>
    <w:rsid w:val="00855C63"/>
    <w:rsid w:val="00855C90"/>
    <w:rsid w:val="00855F04"/>
    <w:rsid w:val="00855F15"/>
    <w:rsid w:val="00856086"/>
    <w:rsid w:val="0085618D"/>
    <w:rsid w:val="00856617"/>
    <w:rsid w:val="008567D7"/>
    <w:rsid w:val="00856912"/>
    <w:rsid w:val="00856CBF"/>
    <w:rsid w:val="00856E57"/>
    <w:rsid w:val="00857021"/>
    <w:rsid w:val="008570A5"/>
    <w:rsid w:val="00857160"/>
    <w:rsid w:val="008571A7"/>
    <w:rsid w:val="008571C8"/>
    <w:rsid w:val="008572C2"/>
    <w:rsid w:val="008572C4"/>
    <w:rsid w:val="008573E1"/>
    <w:rsid w:val="00857646"/>
    <w:rsid w:val="00857664"/>
    <w:rsid w:val="008576CE"/>
    <w:rsid w:val="008577BB"/>
    <w:rsid w:val="00857B4B"/>
    <w:rsid w:val="00860784"/>
    <w:rsid w:val="00860990"/>
    <w:rsid w:val="008609E1"/>
    <w:rsid w:val="00860AD4"/>
    <w:rsid w:val="008610CB"/>
    <w:rsid w:val="008613E8"/>
    <w:rsid w:val="00861476"/>
    <w:rsid w:val="0086168B"/>
    <w:rsid w:val="0086180D"/>
    <w:rsid w:val="00861B1F"/>
    <w:rsid w:val="00861B30"/>
    <w:rsid w:val="00861BE5"/>
    <w:rsid w:val="00861F70"/>
    <w:rsid w:val="0086222F"/>
    <w:rsid w:val="0086224C"/>
    <w:rsid w:val="0086224E"/>
    <w:rsid w:val="00862298"/>
    <w:rsid w:val="0086232A"/>
    <w:rsid w:val="0086233E"/>
    <w:rsid w:val="00862450"/>
    <w:rsid w:val="008624AA"/>
    <w:rsid w:val="008624C9"/>
    <w:rsid w:val="008625C5"/>
    <w:rsid w:val="008627D2"/>
    <w:rsid w:val="008629B7"/>
    <w:rsid w:val="00862C83"/>
    <w:rsid w:val="00862CEC"/>
    <w:rsid w:val="00862E86"/>
    <w:rsid w:val="00862FCB"/>
    <w:rsid w:val="0086309D"/>
    <w:rsid w:val="00863496"/>
    <w:rsid w:val="0086353E"/>
    <w:rsid w:val="00863701"/>
    <w:rsid w:val="0086375D"/>
    <w:rsid w:val="008637B7"/>
    <w:rsid w:val="008638DA"/>
    <w:rsid w:val="00863DBD"/>
    <w:rsid w:val="00863FB1"/>
    <w:rsid w:val="00864110"/>
    <w:rsid w:val="0086442A"/>
    <w:rsid w:val="008644C9"/>
    <w:rsid w:val="0086452F"/>
    <w:rsid w:val="0086478D"/>
    <w:rsid w:val="008648C3"/>
    <w:rsid w:val="00864942"/>
    <w:rsid w:val="00864B23"/>
    <w:rsid w:val="00864C19"/>
    <w:rsid w:val="00864D31"/>
    <w:rsid w:val="008650BC"/>
    <w:rsid w:val="008652B9"/>
    <w:rsid w:val="008652CD"/>
    <w:rsid w:val="00865487"/>
    <w:rsid w:val="008655B3"/>
    <w:rsid w:val="00865643"/>
    <w:rsid w:val="00865929"/>
    <w:rsid w:val="00865B74"/>
    <w:rsid w:val="00865BB9"/>
    <w:rsid w:val="00865DCC"/>
    <w:rsid w:val="00865E1D"/>
    <w:rsid w:val="00866063"/>
    <w:rsid w:val="0086627E"/>
    <w:rsid w:val="00866305"/>
    <w:rsid w:val="00866638"/>
    <w:rsid w:val="00866C28"/>
    <w:rsid w:val="00866C36"/>
    <w:rsid w:val="00866C88"/>
    <w:rsid w:val="00866DD2"/>
    <w:rsid w:val="00866E89"/>
    <w:rsid w:val="0086741C"/>
    <w:rsid w:val="00867510"/>
    <w:rsid w:val="00867764"/>
    <w:rsid w:val="00867B41"/>
    <w:rsid w:val="00867D8E"/>
    <w:rsid w:val="00867DA2"/>
    <w:rsid w:val="00867F62"/>
    <w:rsid w:val="008700B8"/>
    <w:rsid w:val="00870266"/>
    <w:rsid w:val="00870499"/>
    <w:rsid w:val="0087080C"/>
    <w:rsid w:val="00870969"/>
    <w:rsid w:val="00870B93"/>
    <w:rsid w:val="00870C0E"/>
    <w:rsid w:val="00870C8F"/>
    <w:rsid w:val="00870E10"/>
    <w:rsid w:val="00870FDE"/>
    <w:rsid w:val="00871070"/>
    <w:rsid w:val="008710FC"/>
    <w:rsid w:val="00871340"/>
    <w:rsid w:val="008714BB"/>
    <w:rsid w:val="00871650"/>
    <w:rsid w:val="008716F7"/>
    <w:rsid w:val="00871C14"/>
    <w:rsid w:val="00871C8C"/>
    <w:rsid w:val="008723EF"/>
    <w:rsid w:val="00872672"/>
    <w:rsid w:val="008726DE"/>
    <w:rsid w:val="008729B2"/>
    <w:rsid w:val="00873105"/>
    <w:rsid w:val="00873218"/>
    <w:rsid w:val="00873339"/>
    <w:rsid w:val="00873457"/>
    <w:rsid w:val="00873878"/>
    <w:rsid w:val="008739C8"/>
    <w:rsid w:val="008739E6"/>
    <w:rsid w:val="00873D5E"/>
    <w:rsid w:val="008741A5"/>
    <w:rsid w:val="008743AD"/>
    <w:rsid w:val="0087475E"/>
    <w:rsid w:val="0087494F"/>
    <w:rsid w:val="008749F1"/>
    <w:rsid w:val="00874A2C"/>
    <w:rsid w:val="00874ABC"/>
    <w:rsid w:val="00874B3A"/>
    <w:rsid w:val="00874B46"/>
    <w:rsid w:val="00874B72"/>
    <w:rsid w:val="00874C57"/>
    <w:rsid w:val="00874C5C"/>
    <w:rsid w:val="00874CD8"/>
    <w:rsid w:val="00874EC0"/>
    <w:rsid w:val="00874EE5"/>
    <w:rsid w:val="00875057"/>
    <w:rsid w:val="0087511D"/>
    <w:rsid w:val="00875160"/>
    <w:rsid w:val="0087559E"/>
    <w:rsid w:val="0087575B"/>
    <w:rsid w:val="0087595D"/>
    <w:rsid w:val="0087598D"/>
    <w:rsid w:val="00875D46"/>
    <w:rsid w:val="00875D5A"/>
    <w:rsid w:val="008760B0"/>
    <w:rsid w:val="00876100"/>
    <w:rsid w:val="008761F2"/>
    <w:rsid w:val="008762B0"/>
    <w:rsid w:val="00876479"/>
    <w:rsid w:val="0087650D"/>
    <w:rsid w:val="008769FB"/>
    <w:rsid w:val="00876B0D"/>
    <w:rsid w:val="00876B2F"/>
    <w:rsid w:val="008773A4"/>
    <w:rsid w:val="00877537"/>
    <w:rsid w:val="00877A06"/>
    <w:rsid w:val="00877A77"/>
    <w:rsid w:val="00877DA1"/>
    <w:rsid w:val="00877E25"/>
    <w:rsid w:val="00877F8A"/>
    <w:rsid w:val="0088005A"/>
    <w:rsid w:val="00880157"/>
    <w:rsid w:val="00880224"/>
    <w:rsid w:val="00880324"/>
    <w:rsid w:val="008804B5"/>
    <w:rsid w:val="0088051B"/>
    <w:rsid w:val="00880C07"/>
    <w:rsid w:val="00880C44"/>
    <w:rsid w:val="00880ED4"/>
    <w:rsid w:val="00880F8F"/>
    <w:rsid w:val="0088101D"/>
    <w:rsid w:val="008816F2"/>
    <w:rsid w:val="00881B5E"/>
    <w:rsid w:val="00881DFA"/>
    <w:rsid w:val="00881F07"/>
    <w:rsid w:val="00881FA3"/>
    <w:rsid w:val="00881FF1"/>
    <w:rsid w:val="00882018"/>
    <w:rsid w:val="00882269"/>
    <w:rsid w:val="0088228F"/>
    <w:rsid w:val="008823ED"/>
    <w:rsid w:val="00882487"/>
    <w:rsid w:val="008826CA"/>
    <w:rsid w:val="008827CD"/>
    <w:rsid w:val="00882A3A"/>
    <w:rsid w:val="00882AE2"/>
    <w:rsid w:val="00882B46"/>
    <w:rsid w:val="00882DE1"/>
    <w:rsid w:val="00882ED9"/>
    <w:rsid w:val="00883000"/>
    <w:rsid w:val="008830A0"/>
    <w:rsid w:val="0088357E"/>
    <w:rsid w:val="008835CC"/>
    <w:rsid w:val="008836DD"/>
    <w:rsid w:val="00883784"/>
    <w:rsid w:val="00883943"/>
    <w:rsid w:val="00883C20"/>
    <w:rsid w:val="00883DD1"/>
    <w:rsid w:val="00883E09"/>
    <w:rsid w:val="008842E4"/>
    <w:rsid w:val="0088435D"/>
    <w:rsid w:val="0088436C"/>
    <w:rsid w:val="00884414"/>
    <w:rsid w:val="008844D1"/>
    <w:rsid w:val="008846C1"/>
    <w:rsid w:val="008846E5"/>
    <w:rsid w:val="00884F8D"/>
    <w:rsid w:val="00885280"/>
    <w:rsid w:val="008853A2"/>
    <w:rsid w:val="008858E4"/>
    <w:rsid w:val="00885931"/>
    <w:rsid w:val="00885A5B"/>
    <w:rsid w:val="00885B63"/>
    <w:rsid w:val="00885B7C"/>
    <w:rsid w:val="00885CC1"/>
    <w:rsid w:val="00885CF6"/>
    <w:rsid w:val="00885F60"/>
    <w:rsid w:val="008864AE"/>
    <w:rsid w:val="00886500"/>
    <w:rsid w:val="0088674F"/>
    <w:rsid w:val="0088684A"/>
    <w:rsid w:val="008868C3"/>
    <w:rsid w:val="00886CBE"/>
    <w:rsid w:val="008871E6"/>
    <w:rsid w:val="00887672"/>
    <w:rsid w:val="00887707"/>
    <w:rsid w:val="00887AC2"/>
    <w:rsid w:val="00887AE4"/>
    <w:rsid w:val="00887B32"/>
    <w:rsid w:val="00887C59"/>
    <w:rsid w:val="00887E3F"/>
    <w:rsid w:val="00887E6C"/>
    <w:rsid w:val="00890072"/>
    <w:rsid w:val="00890203"/>
    <w:rsid w:val="00890219"/>
    <w:rsid w:val="008902F9"/>
    <w:rsid w:val="008902FC"/>
    <w:rsid w:val="00890371"/>
    <w:rsid w:val="00890537"/>
    <w:rsid w:val="00890539"/>
    <w:rsid w:val="008906E4"/>
    <w:rsid w:val="00890761"/>
    <w:rsid w:val="00890908"/>
    <w:rsid w:val="00890A5C"/>
    <w:rsid w:val="00890AF3"/>
    <w:rsid w:val="008915E8"/>
    <w:rsid w:val="008916E0"/>
    <w:rsid w:val="008918A5"/>
    <w:rsid w:val="008919D1"/>
    <w:rsid w:val="00891E7D"/>
    <w:rsid w:val="00891F41"/>
    <w:rsid w:val="00891FBE"/>
    <w:rsid w:val="00891FC2"/>
    <w:rsid w:val="00892067"/>
    <w:rsid w:val="00892088"/>
    <w:rsid w:val="0089210C"/>
    <w:rsid w:val="0089216F"/>
    <w:rsid w:val="0089225F"/>
    <w:rsid w:val="0089229A"/>
    <w:rsid w:val="008922EE"/>
    <w:rsid w:val="008924B3"/>
    <w:rsid w:val="008925AC"/>
    <w:rsid w:val="008925AF"/>
    <w:rsid w:val="00892645"/>
    <w:rsid w:val="0089298E"/>
    <w:rsid w:val="00892AC5"/>
    <w:rsid w:val="00892DFB"/>
    <w:rsid w:val="00892E5C"/>
    <w:rsid w:val="00892FD5"/>
    <w:rsid w:val="00893512"/>
    <w:rsid w:val="0089361B"/>
    <w:rsid w:val="008936AA"/>
    <w:rsid w:val="0089371F"/>
    <w:rsid w:val="0089380D"/>
    <w:rsid w:val="0089397A"/>
    <w:rsid w:val="008939CA"/>
    <w:rsid w:val="0089400C"/>
    <w:rsid w:val="0089416C"/>
    <w:rsid w:val="00894707"/>
    <w:rsid w:val="0089470E"/>
    <w:rsid w:val="008947A0"/>
    <w:rsid w:val="00894AA7"/>
    <w:rsid w:val="00894C02"/>
    <w:rsid w:val="00894DEC"/>
    <w:rsid w:val="0089524F"/>
    <w:rsid w:val="008953F5"/>
    <w:rsid w:val="008955A9"/>
    <w:rsid w:val="008956D8"/>
    <w:rsid w:val="0089573C"/>
    <w:rsid w:val="0089579D"/>
    <w:rsid w:val="00895E3A"/>
    <w:rsid w:val="00895FE6"/>
    <w:rsid w:val="00896206"/>
    <w:rsid w:val="00896285"/>
    <w:rsid w:val="00896463"/>
    <w:rsid w:val="00896783"/>
    <w:rsid w:val="008968BC"/>
    <w:rsid w:val="008968E2"/>
    <w:rsid w:val="0089694F"/>
    <w:rsid w:val="00896AA6"/>
    <w:rsid w:val="00896CFA"/>
    <w:rsid w:val="00896DDE"/>
    <w:rsid w:val="00897043"/>
    <w:rsid w:val="008970AE"/>
    <w:rsid w:val="008974F0"/>
    <w:rsid w:val="00897641"/>
    <w:rsid w:val="008978E5"/>
    <w:rsid w:val="0089793D"/>
    <w:rsid w:val="008979C9"/>
    <w:rsid w:val="00897CF5"/>
    <w:rsid w:val="00897D5E"/>
    <w:rsid w:val="00897D8B"/>
    <w:rsid w:val="008A03A8"/>
    <w:rsid w:val="008A06E7"/>
    <w:rsid w:val="008A0802"/>
    <w:rsid w:val="008A097F"/>
    <w:rsid w:val="008A0C00"/>
    <w:rsid w:val="008A1499"/>
    <w:rsid w:val="008A1867"/>
    <w:rsid w:val="008A187C"/>
    <w:rsid w:val="008A196E"/>
    <w:rsid w:val="008A1B1E"/>
    <w:rsid w:val="008A1B35"/>
    <w:rsid w:val="008A1B8C"/>
    <w:rsid w:val="008A1BBD"/>
    <w:rsid w:val="008A2308"/>
    <w:rsid w:val="008A2364"/>
    <w:rsid w:val="008A23C0"/>
    <w:rsid w:val="008A2433"/>
    <w:rsid w:val="008A2461"/>
    <w:rsid w:val="008A2775"/>
    <w:rsid w:val="008A2831"/>
    <w:rsid w:val="008A2A18"/>
    <w:rsid w:val="008A2A74"/>
    <w:rsid w:val="008A2A91"/>
    <w:rsid w:val="008A2A96"/>
    <w:rsid w:val="008A2C48"/>
    <w:rsid w:val="008A2DED"/>
    <w:rsid w:val="008A305D"/>
    <w:rsid w:val="008A341A"/>
    <w:rsid w:val="008A3690"/>
    <w:rsid w:val="008A3743"/>
    <w:rsid w:val="008A3A7A"/>
    <w:rsid w:val="008A3B4F"/>
    <w:rsid w:val="008A4136"/>
    <w:rsid w:val="008A4534"/>
    <w:rsid w:val="008A457B"/>
    <w:rsid w:val="008A4681"/>
    <w:rsid w:val="008A480A"/>
    <w:rsid w:val="008A488F"/>
    <w:rsid w:val="008A4AF0"/>
    <w:rsid w:val="008A4EE9"/>
    <w:rsid w:val="008A4F10"/>
    <w:rsid w:val="008A4F6B"/>
    <w:rsid w:val="008A4FA0"/>
    <w:rsid w:val="008A5046"/>
    <w:rsid w:val="008A53EF"/>
    <w:rsid w:val="008A5437"/>
    <w:rsid w:val="008A5622"/>
    <w:rsid w:val="008A5664"/>
    <w:rsid w:val="008A569D"/>
    <w:rsid w:val="008A5895"/>
    <w:rsid w:val="008A5F9F"/>
    <w:rsid w:val="008A64FD"/>
    <w:rsid w:val="008A6783"/>
    <w:rsid w:val="008A6E90"/>
    <w:rsid w:val="008A7211"/>
    <w:rsid w:val="008A73B2"/>
    <w:rsid w:val="008A748C"/>
    <w:rsid w:val="008A7506"/>
    <w:rsid w:val="008A7508"/>
    <w:rsid w:val="008A750D"/>
    <w:rsid w:val="008A7632"/>
    <w:rsid w:val="008A76D1"/>
    <w:rsid w:val="008A7840"/>
    <w:rsid w:val="008A7858"/>
    <w:rsid w:val="008A7B10"/>
    <w:rsid w:val="008A7BE9"/>
    <w:rsid w:val="008A7C8E"/>
    <w:rsid w:val="008A7DA7"/>
    <w:rsid w:val="008A7DCE"/>
    <w:rsid w:val="008B012A"/>
    <w:rsid w:val="008B0190"/>
    <w:rsid w:val="008B02C9"/>
    <w:rsid w:val="008B0479"/>
    <w:rsid w:val="008B04B3"/>
    <w:rsid w:val="008B0671"/>
    <w:rsid w:val="008B06E5"/>
    <w:rsid w:val="008B09D4"/>
    <w:rsid w:val="008B0FD9"/>
    <w:rsid w:val="008B1843"/>
    <w:rsid w:val="008B198F"/>
    <w:rsid w:val="008B1C43"/>
    <w:rsid w:val="008B1DFC"/>
    <w:rsid w:val="008B2380"/>
    <w:rsid w:val="008B24D4"/>
    <w:rsid w:val="008B2FE8"/>
    <w:rsid w:val="008B307A"/>
    <w:rsid w:val="008B3148"/>
    <w:rsid w:val="008B31E4"/>
    <w:rsid w:val="008B35CF"/>
    <w:rsid w:val="008B35FA"/>
    <w:rsid w:val="008B38CF"/>
    <w:rsid w:val="008B39B4"/>
    <w:rsid w:val="008B3D2F"/>
    <w:rsid w:val="008B400C"/>
    <w:rsid w:val="008B40C1"/>
    <w:rsid w:val="008B4169"/>
    <w:rsid w:val="008B4206"/>
    <w:rsid w:val="008B434A"/>
    <w:rsid w:val="008B49BC"/>
    <w:rsid w:val="008B5129"/>
    <w:rsid w:val="008B5206"/>
    <w:rsid w:val="008B560B"/>
    <w:rsid w:val="008B5797"/>
    <w:rsid w:val="008B57B9"/>
    <w:rsid w:val="008B59E8"/>
    <w:rsid w:val="008B5C03"/>
    <w:rsid w:val="008B5F54"/>
    <w:rsid w:val="008B5FFE"/>
    <w:rsid w:val="008B6257"/>
    <w:rsid w:val="008B6331"/>
    <w:rsid w:val="008B64A2"/>
    <w:rsid w:val="008B65BE"/>
    <w:rsid w:val="008B67BD"/>
    <w:rsid w:val="008B680F"/>
    <w:rsid w:val="008B68AD"/>
    <w:rsid w:val="008B6ABF"/>
    <w:rsid w:val="008B6B68"/>
    <w:rsid w:val="008B6ED0"/>
    <w:rsid w:val="008B6F84"/>
    <w:rsid w:val="008B71D6"/>
    <w:rsid w:val="008B73B6"/>
    <w:rsid w:val="008B7489"/>
    <w:rsid w:val="008B7588"/>
    <w:rsid w:val="008B7636"/>
    <w:rsid w:val="008B76F3"/>
    <w:rsid w:val="008B77F7"/>
    <w:rsid w:val="008B78BF"/>
    <w:rsid w:val="008B795E"/>
    <w:rsid w:val="008B7B12"/>
    <w:rsid w:val="008B7C28"/>
    <w:rsid w:val="008B7D7B"/>
    <w:rsid w:val="008B7DA4"/>
    <w:rsid w:val="008B7E06"/>
    <w:rsid w:val="008B7EAB"/>
    <w:rsid w:val="008B7F25"/>
    <w:rsid w:val="008C00C7"/>
    <w:rsid w:val="008C0620"/>
    <w:rsid w:val="008C0901"/>
    <w:rsid w:val="008C09DF"/>
    <w:rsid w:val="008C0B3E"/>
    <w:rsid w:val="008C0C22"/>
    <w:rsid w:val="008C0EF2"/>
    <w:rsid w:val="008C10B6"/>
    <w:rsid w:val="008C1141"/>
    <w:rsid w:val="008C11AE"/>
    <w:rsid w:val="008C11C9"/>
    <w:rsid w:val="008C1208"/>
    <w:rsid w:val="008C1216"/>
    <w:rsid w:val="008C16D1"/>
    <w:rsid w:val="008C1705"/>
    <w:rsid w:val="008C1721"/>
    <w:rsid w:val="008C19E4"/>
    <w:rsid w:val="008C1C98"/>
    <w:rsid w:val="008C1E29"/>
    <w:rsid w:val="008C1EE0"/>
    <w:rsid w:val="008C1F21"/>
    <w:rsid w:val="008C207E"/>
    <w:rsid w:val="008C20F0"/>
    <w:rsid w:val="008C2186"/>
    <w:rsid w:val="008C27A2"/>
    <w:rsid w:val="008C282B"/>
    <w:rsid w:val="008C2A43"/>
    <w:rsid w:val="008C2A8D"/>
    <w:rsid w:val="008C2DA5"/>
    <w:rsid w:val="008C3015"/>
    <w:rsid w:val="008C30B4"/>
    <w:rsid w:val="008C3224"/>
    <w:rsid w:val="008C32EE"/>
    <w:rsid w:val="008C335F"/>
    <w:rsid w:val="008C33AE"/>
    <w:rsid w:val="008C3EDA"/>
    <w:rsid w:val="008C3EEC"/>
    <w:rsid w:val="008C4159"/>
    <w:rsid w:val="008C4242"/>
    <w:rsid w:val="008C4311"/>
    <w:rsid w:val="008C470F"/>
    <w:rsid w:val="008C4711"/>
    <w:rsid w:val="008C479C"/>
    <w:rsid w:val="008C4836"/>
    <w:rsid w:val="008C4B30"/>
    <w:rsid w:val="008C5252"/>
    <w:rsid w:val="008C560A"/>
    <w:rsid w:val="008C5814"/>
    <w:rsid w:val="008C5C91"/>
    <w:rsid w:val="008C5FC4"/>
    <w:rsid w:val="008C614F"/>
    <w:rsid w:val="008C6202"/>
    <w:rsid w:val="008C62A9"/>
    <w:rsid w:val="008C62DD"/>
    <w:rsid w:val="008C662C"/>
    <w:rsid w:val="008C679D"/>
    <w:rsid w:val="008C6820"/>
    <w:rsid w:val="008C68BF"/>
    <w:rsid w:val="008C6A62"/>
    <w:rsid w:val="008C6B27"/>
    <w:rsid w:val="008C6B5F"/>
    <w:rsid w:val="008C6C30"/>
    <w:rsid w:val="008C6E24"/>
    <w:rsid w:val="008C6ED9"/>
    <w:rsid w:val="008C71FD"/>
    <w:rsid w:val="008C72DF"/>
    <w:rsid w:val="008C7364"/>
    <w:rsid w:val="008C766D"/>
    <w:rsid w:val="008C77F1"/>
    <w:rsid w:val="008C782B"/>
    <w:rsid w:val="008C791E"/>
    <w:rsid w:val="008C7933"/>
    <w:rsid w:val="008C7939"/>
    <w:rsid w:val="008C7963"/>
    <w:rsid w:val="008C7DE0"/>
    <w:rsid w:val="008C7E31"/>
    <w:rsid w:val="008D0400"/>
    <w:rsid w:val="008D0493"/>
    <w:rsid w:val="008D064C"/>
    <w:rsid w:val="008D0B24"/>
    <w:rsid w:val="008D0BB2"/>
    <w:rsid w:val="008D0C88"/>
    <w:rsid w:val="008D112E"/>
    <w:rsid w:val="008D1370"/>
    <w:rsid w:val="008D1AFC"/>
    <w:rsid w:val="008D1C96"/>
    <w:rsid w:val="008D1EAA"/>
    <w:rsid w:val="008D1F17"/>
    <w:rsid w:val="008D1F21"/>
    <w:rsid w:val="008D1F27"/>
    <w:rsid w:val="008D2342"/>
    <w:rsid w:val="008D23CD"/>
    <w:rsid w:val="008D270A"/>
    <w:rsid w:val="008D27A3"/>
    <w:rsid w:val="008D29F3"/>
    <w:rsid w:val="008D2C08"/>
    <w:rsid w:val="008D2DF8"/>
    <w:rsid w:val="008D2FDE"/>
    <w:rsid w:val="008D3005"/>
    <w:rsid w:val="008D3024"/>
    <w:rsid w:val="008D313D"/>
    <w:rsid w:val="008D3276"/>
    <w:rsid w:val="008D3278"/>
    <w:rsid w:val="008D32D7"/>
    <w:rsid w:val="008D35B3"/>
    <w:rsid w:val="008D35C6"/>
    <w:rsid w:val="008D36AF"/>
    <w:rsid w:val="008D3712"/>
    <w:rsid w:val="008D3807"/>
    <w:rsid w:val="008D38F4"/>
    <w:rsid w:val="008D396E"/>
    <w:rsid w:val="008D3E3A"/>
    <w:rsid w:val="008D4184"/>
    <w:rsid w:val="008D4342"/>
    <w:rsid w:val="008D44A5"/>
    <w:rsid w:val="008D4549"/>
    <w:rsid w:val="008D45AE"/>
    <w:rsid w:val="008D45B2"/>
    <w:rsid w:val="008D481C"/>
    <w:rsid w:val="008D48C7"/>
    <w:rsid w:val="008D4B6E"/>
    <w:rsid w:val="008D4E7E"/>
    <w:rsid w:val="008D5624"/>
    <w:rsid w:val="008D59B9"/>
    <w:rsid w:val="008D5A39"/>
    <w:rsid w:val="008D5B66"/>
    <w:rsid w:val="008D5BA2"/>
    <w:rsid w:val="008D5F64"/>
    <w:rsid w:val="008D5FE2"/>
    <w:rsid w:val="008D6008"/>
    <w:rsid w:val="008D6063"/>
    <w:rsid w:val="008D62AB"/>
    <w:rsid w:val="008D6437"/>
    <w:rsid w:val="008D6739"/>
    <w:rsid w:val="008D67F7"/>
    <w:rsid w:val="008D6944"/>
    <w:rsid w:val="008D6B93"/>
    <w:rsid w:val="008D6DFE"/>
    <w:rsid w:val="008D6EF2"/>
    <w:rsid w:val="008D716D"/>
    <w:rsid w:val="008D74A2"/>
    <w:rsid w:val="008D77F3"/>
    <w:rsid w:val="008D780A"/>
    <w:rsid w:val="008D7A7A"/>
    <w:rsid w:val="008D7A7D"/>
    <w:rsid w:val="008E06BE"/>
    <w:rsid w:val="008E0CAE"/>
    <w:rsid w:val="008E12B8"/>
    <w:rsid w:val="008E143F"/>
    <w:rsid w:val="008E149C"/>
    <w:rsid w:val="008E157E"/>
    <w:rsid w:val="008E16A0"/>
    <w:rsid w:val="008E171A"/>
    <w:rsid w:val="008E17FE"/>
    <w:rsid w:val="008E1A20"/>
    <w:rsid w:val="008E1DB6"/>
    <w:rsid w:val="008E1E22"/>
    <w:rsid w:val="008E2118"/>
    <w:rsid w:val="008E21E4"/>
    <w:rsid w:val="008E2209"/>
    <w:rsid w:val="008E2267"/>
    <w:rsid w:val="008E27CE"/>
    <w:rsid w:val="008E29D7"/>
    <w:rsid w:val="008E2B88"/>
    <w:rsid w:val="008E2C20"/>
    <w:rsid w:val="008E2EFB"/>
    <w:rsid w:val="008E2F97"/>
    <w:rsid w:val="008E2F99"/>
    <w:rsid w:val="008E3031"/>
    <w:rsid w:val="008E33CF"/>
    <w:rsid w:val="008E3661"/>
    <w:rsid w:val="008E36D1"/>
    <w:rsid w:val="008E371A"/>
    <w:rsid w:val="008E372A"/>
    <w:rsid w:val="008E3751"/>
    <w:rsid w:val="008E3779"/>
    <w:rsid w:val="008E3CC3"/>
    <w:rsid w:val="008E3E7E"/>
    <w:rsid w:val="008E3F4C"/>
    <w:rsid w:val="008E400F"/>
    <w:rsid w:val="008E414E"/>
    <w:rsid w:val="008E431B"/>
    <w:rsid w:val="008E466E"/>
    <w:rsid w:val="008E4749"/>
    <w:rsid w:val="008E4D0E"/>
    <w:rsid w:val="008E4EE7"/>
    <w:rsid w:val="008E5715"/>
    <w:rsid w:val="008E5741"/>
    <w:rsid w:val="008E5C4B"/>
    <w:rsid w:val="008E5F76"/>
    <w:rsid w:val="008E5FC2"/>
    <w:rsid w:val="008E6111"/>
    <w:rsid w:val="008E626B"/>
    <w:rsid w:val="008E6518"/>
    <w:rsid w:val="008E666E"/>
    <w:rsid w:val="008E699A"/>
    <w:rsid w:val="008E6A9E"/>
    <w:rsid w:val="008E6B70"/>
    <w:rsid w:val="008E6BD9"/>
    <w:rsid w:val="008E6D27"/>
    <w:rsid w:val="008E6ED4"/>
    <w:rsid w:val="008E70FA"/>
    <w:rsid w:val="008E7125"/>
    <w:rsid w:val="008E71CC"/>
    <w:rsid w:val="008E72A3"/>
    <w:rsid w:val="008E7615"/>
    <w:rsid w:val="008E787E"/>
    <w:rsid w:val="008E79DD"/>
    <w:rsid w:val="008E7EE9"/>
    <w:rsid w:val="008E7F0F"/>
    <w:rsid w:val="008F0804"/>
    <w:rsid w:val="008F09E6"/>
    <w:rsid w:val="008F0DBC"/>
    <w:rsid w:val="008F0EA0"/>
    <w:rsid w:val="008F114A"/>
    <w:rsid w:val="008F1565"/>
    <w:rsid w:val="008F1673"/>
    <w:rsid w:val="008F1791"/>
    <w:rsid w:val="008F17FD"/>
    <w:rsid w:val="008F1835"/>
    <w:rsid w:val="008F1AD0"/>
    <w:rsid w:val="008F1CD3"/>
    <w:rsid w:val="008F1D43"/>
    <w:rsid w:val="008F1DB9"/>
    <w:rsid w:val="008F1DCD"/>
    <w:rsid w:val="008F1F15"/>
    <w:rsid w:val="008F2374"/>
    <w:rsid w:val="008F248F"/>
    <w:rsid w:val="008F25AB"/>
    <w:rsid w:val="008F27DC"/>
    <w:rsid w:val="008F2876"/>
    <w:rsid w:val="008F2A34"/>
    <w:rsid w:val="008F2CF0"/>
    <w:rsid w:val="008F2FBE"/>
    <w:rsid w:val="008F326E"/>
    <w:rsid w:val="008F332D"/>
    <w:rsid w:val="008F3365"/>
    <w:rsid w:val="008F349F"/>
    <w:rsid w:val="008F3629"/>
    <w:rsid w:val="008F38C8"/>
    <w:rsid w:val="008F3B6B"/>
    <w:rsid w:val="008F3C1F"/>
    <w:rsid w:val="008F3CA9"/>
    <w:rsid w:val="008F3DF0"/>
    <w:rsid w:val="008F41E3"/>
    <w:rsid w:val="008F42D0"/>
    <w:rsid w:val="008F42E2"/>
    <w:rsid w:val="008F466D"/>
    <w:rsid w:val="008F488F"/>
    <w:rsid w:val="008F4AA4"/>
    <w:rsid w:val="008F4AAC"/>
    <w:rsid w:val="008F4ACE"/>
    <w:rsid w:val="008F4B91"/>
    <w:rsid w:val="008F4B96"/>
    <w:rsid w:val="008F4BD9"/>
    <w:rsid w:val="008F4D01"/>
    <w:rsid w:val="008F4F2D"/>
    <w:rsid w:val="008F5484"/>
    <w:rsid w:val="008F59CF"/>
    <w:rsid w:val="008F5A62"/>
    <w:rsid w:val="008F5CA1"/>
    <w:rsid w:val="008F60DD"/>
    <w:rsid w:val="008F60FF"/>
    <w:rsid w:val="008F617B"/>
    <w:rsid w:val="008F643C"/>
    <w:rsid w:val="008F6635"/>
    <w:rsid w:val="008F66B2"/>
    <w:rsid w:val="008F6874"/>
    <w:rsid w:val="008F68F5"/>
    <w:rsid w:val="008F69A4"/>
    <w:rsid w:val="008F69C4"/>
    <w:rsid w:val="008F6A51"/>
    <w:rsid w:val="008F6AA2"/>
    <w:rsid w:val="008F6C4C"/>
    <w:rsid w:val="008F6C56"/>
    <w:rsid w:val="008F6CF2"/>
    <w:rsid w:val="008F6E5A"/>
    <w:rsid w:val="008F6F49"/>
    <w:rsid w:val="008F7081"/>
    <w:rsid w:val="008F70C2"/>
    <w:rsid w:val="008F711B"/>
    <w:rsid w:val="008F728D"/>
    <w:rsid w:val="008F736B"/>
    <w:rsid w:val="008F73D6"/>
    <w:rsid w:val="008F75D6"/>
    <w:rsid w:val="008F7846"/>
    <w:rsid w:val="008F7C7E"/>
    <w:rsid w:val="0090018C"/>
    <w:rsid w:val="009002B8"/>
    <w:rsid w:val="009002EB"/>
    <w:rsid w:val="009007E6"/>
    <w:rsid w:val="009007F5"/>
    <w:rsid w:val="0090085C"/>
    <w:rsid w:val="009008F8"/>
    <w:rsid w:val="00900986"/>
    <w:rsid w:val="00900F08"/>
    <w:rsid w:val="00900FB5"/>
    <w:rsid w:val="00901083"/>
    <w:rsid w:val="0090123E"/>
    <w:rsid w:val="00901254"/>
    <w:rsid w:val="00901511"/>
    <w:rsid w:val="00901520"/>
    <w:rsid w:val="00901824"/>
    <w:rsid w:val="00901A65"/>
    <w:rsid w:val="00901CE4"/>
    <w:rsid w:val="00901E3B"/>
    <w:rsid w:val="00901EC9"/>
    <w:rsid w:val="0090216F"/>
    <w:rsid w:val="009021AB"/>
    <w:rsid w:val="00902603"/>
    <w:rsid w:val="0090286B"/>
    <w:rsid w:val="0090297F"/>
    <w:rsid w:val="00902EFD"/>
    <w:rsid w:val="00903037"/>
    <w:rsid w:val="0090311A"/>
    <w:rsid w:val="00903250"/>
    <w:rsid w:val="0090329F"/>
    <w:rsid w:val="00903368"/>
    <w:rsid w:val="0090373F"/>
    <w:rsid w:val="00903777"/>
    <w:rsid w:val="009038B4"/>
    <w:rsid w:val="00903ADF"/>
    <w:rsid w:val="00903B53"/>
    <w:rsid w:val="00903CA2"/>
    <w:rsid w:val="00903CC0"/>
    <w:rsid w:val="00903E84"/>
    <w:rsid w:val="00903FB9"/>
    <w:rsid w:val="009044B3"/>
    <w:rsid w:val="009045DE"/>
    <w:rsid w:val="00904A0A"/>
    <w:rsid w:val="00904C18"/>
    <w:rsid w:val="00904D4A"/>
    <w:rsid w:val="00904E3A"/>
    <w:rsid w:val="00904E97"/>
    <w:rsid w:val="0090508E"/>
    <w:rsid w:val="0090535F"/>
    <w:rsid w:val="009059BF"/>
    <w:rsid w:val="00905B99"/>
    <w:rsid w:val="00905C2E"/>
    <w:rsid w:val="00905C70"/>
    <w:rsid w:val="00905C93"/>
    <w:rsid w:val="00906303"/>
    <w:rsid w:val="00906368"/>
    <w:rsid w:val="009065F6"/>
    <w:rsid w:val="00906992"/>
    <w:rsid w:val="00906C1A"/>
    <w:rsid w:val="00906E17"/>
    <w:rsid w:val="00906E5A"/>
    <w:rsid w:val="009070C1"/>
    <w:rsid w:val="009072E3"/>
    <w:rsid w:val="0090730D"/>
    <w:rsid w:val="00907455"/>
    <w:rsid w:val="00907762"/>
    <w:rsid w:val="00907909"/>
    <w:rsid w:val="00907E8F"/>
    <w:rsid w:val="00910104"/>
    <w:rsid w:val="009102E4"/>
    <w:rsid w:val="009104D5"/>
    <w:rsid w:val="00910508"/>
    <w:rsid w:val="0091072A"/>
    <w:rsid w:val="00910D1F"/>
    <w:rsid w:val="00910EEC"/>
    <w:rsid w:val="00911025"/>
    <w:rsid w:val="00911210"/>
    <w:rsid w:val="009112CE"/>
    <w:rsid w:val="009115BE"/>
    <w:rsid w:val="00911636"/>
    <w:rsid w:val="00911735"/>
    <w:rsid w:val="009119CB"/>
    <w:rsid w:val="00911BED"/>
    <w:rsid w:val="00911D68"/>
    <w:rsid w:val="00911DFF"/>
    <w:rsid w:val="00911F62"/>
    <w:rsid w:val="009123BA"/>
    <w:rsid w:val="009123C2"/>
    <w:rsid w:val="0091292C"/>
    <w:rsid w:val="00912C06"/>
    <w:rsid w:val="00912C43"/>
    <w:rsid w:val="00912D89"/>
    <w:rsid w:val="00912E94"/>
    <w:rsid w:val="00912FFC"/>
    <w:rsid w:val="009131DF"/>
    <w:rsid w:val="009131EA"/>
    <w:rsid w:val="009135D8"/>
    <w:rsid w:val="009135DF"/>
    <w:rsid w:val="00913657"/>
    <w:rsid w:val="0091365F"/>
    <w:rsid w:val="0091366F"/>
    <w:rsid w:val="009136F0"/>
    <w:rsid w:val="00913967"/>
    <w:rsid w:val="00913985"/>
    <w:rsid w:val="00913B03"/>
    <w:rsid w:val="00913DE0"/>
    <w:rsid w:val="00913E2A"/>
    <w:rsid w:val="00913E96"/>
    <w:rsid w:val="00913F76"/>
    <w:rsid w:val="00913FBB"/>
    <w:rsid w:val="009141AB"/>
    <w:rsid w:val="009144BB"/>
    <w:rsid w:val="00914507"/>
    <w:rsid w:val="00914528"/>
    <w:rsid w:val="009147CB"/>
    <w:rsid w:val="00914876"/>
    <w:rsid w:val="009148E1"/>
    <w:rsid w:val="009149F9"/>
    <w:rsid w:val="00914B9C"/>
    <w:rsid w:val="00914C54"/>
    <w:rsid w:val="00914E61"/>
    <w:rsid w:val="00915097"/>
    <w:rsid w:val="00915517"/>
    <w:rsid w:val="00915621"/>
    <w:rsid w:val="009157BC"/>
    <w:rsid w:val="009157D7"/>
    <w:rsid w:val="009157D8"/>
    <w:rsid w:val="009159CA"/>
    <w:rsid w:val="00915E53"/>
    <w:rsid w:val="00915EB4"/>
    <w:rsid w:val="009161A9"/>
    <w:rsid w:val="00916214"/>
    <w:rsid w:val="00916462"/>
    <w:rsid w:val="00916B80"/>
    <w:rsid w:val="00916E8C"/>
    <w:rsid w:val="00916FF9"/>
    <w:rsid w:val="009170E9"/>
    <w:rsid w:val="0091721B"/>
    <w:rsid w:val="0091772C"/>
    <w:rsid w:val="009177BE"/>
    <w:rsid w:val="00917888"/>
    <w:rsid w:val="00917C1E"/>
    <w:rsid w:val="00917CAD"/>
    <w:rsid w:val="00917E77"/>
    <w:rsid w:val="0092005C"/>
    <w:rsid w:val="009201F8"/>
    <w:rsid w:val="00920475"/>
    <w:rsid w:val="00920773"/>
    <w:rsid w:val="009207C4"/>
    <w:rsid w:val="00920870"/>
    <w:rsid w:val="009209B3"/>
    <w:rsid w:val="00920AC4"/>
    <w:rsid w:val="00920B4A"/>
    <w:rsid w:val="00920CE9"/>
    <w:rsid w:val="00920D9A"/>
    <w:rsid w:val="0092104C"/>
    <w:rsid w:val="009210AB"/>
    <w:rsid w:val="00921386"/>
    <w:rsid w:val="00921629"/>
    <w:rsid w:val="009217C3"/>
    <w:rsid w:val="00921A42"/>
    <w:rsid w:val="00921A62"/>
    <w:rsid w:val="00921AEE"/>
    <w:rsid w:val="00921BF8"/>
    <w:rsid w:val="00921F12"/>
    <w:rsid w:val="0092221A"/>
    <w:rsid w:val="00922226"/>
    <w:rsid w:val="009222EF"/>
    <w:rsid w:val="00922A43"/>
    <w:rsid w:val="00922C08"/>
    <w:rsid w:val="00922E43"/>
    <w:rsid w:val="009230ED"/>
    <w:rsid w:val="00923132"/>
    <w:rsid w:val="0092313F"/>
    <w:rsid w:val="009231A6"/>
    <w:rsid w:val="00923459"/>
    <w:rsid w:val="009235A0"/>
    <w:rsid w:val="0092361A"/>
    <w:rsid w:val="00923B24"/>
    <w:rsid w:val="00923DFD"/>
    <w:rsid w:val="00923E05"/>
    <w:rsid w:val="00923E75"/>
    <w:rsid w:val="00923FFF"/>
    <w:rsid w:val="009240E5"/>
    <w:rsid w:val="009244F9"/>
    <w:rsid w:val="009246EB"/>
    <w:rsid w:val="009247AC"/>
    <w:rsid w:val="009247DD"/>
    <w:rsid w:val="009248F0"/>
    <w:rsid w:val="009249A7"/>
    <w:rsid w:val="00925446"/>
    <w:rsid w:val="009254E2"/>
    <w:rsid w:val="00925522"/>
    <w:rsid w:val="009255CF"/>
    <w:rsid w:val="0092562E"/>
    <w:rsid w:val="00925747"/>
    <w:rsid w:val="009257C2"/>
    <w:rsid w:val="009258DF"/>
    <w:rsid w:val="00925D41"/>
    <w:rsid w:val="00926167"/>
    <w:rsid w:val="00926792"/>
    <w:rsid w:val="00926996"/>
    <w:rsid w:val="00926A3C"/>
    <w:rsid w:val="00927387"/>
    <w:rsid w:val="009273C6"/>
    <w:rsid w:val="009273F6"/>
    <w:rsid w:val="00927676"/>
    <w:rsid w:val="0092782A"/>
    <w:rsid w:val="00927B9C"/>
    <w:rsid w:val="00927D23"/>
    <w:rsid w:val="00927DEF"/>
    <w:rsid w:val="00927ECD"/>
    <w:rsid w:val="00927F96"/>
    <w:rsid w:val="009300C0"/>
    <w:rsid w:val="009302BE"/>
    <w:rsid w:val="00930400"/>
    <w:rsid w:val="00930628"/>
    <w:rsid w:val="0093066C"/>
    <w:rsid w:val="0093090B"/>
    <w:rsid w:val="00930949"/>
    <w:rsid w:val="00930BA1"/>
    <w:rsid w:val="00930DFC"/>
    <w:rsid w:val="009312D2"/>
    <w:rsid w:val="009313DE"/>
    <w:rsid w:val="0093169E"/>
    <w:rsid w:val="00931808"/>
    <w:rsid w:val="009318E0"/>
    <w:rsid w:val="009319B7"/>
    <w:rsid w:val="00931D24"/>
    <w:rsid w:val="00931D4C"/>
    <w:rsid w:val="00931D96"/>
    <w:rsid w:val="00931DED"/>
    <w:rsid w:val="00931E23"/>
    <w:rsid w:val="00932038"/>
    <w:rsid w:val="0093231A"/>
    <w:rsid w:val="00932399"/>
    <w:rsid w:val="009324E1"/>
    <w:rsid w:val="009325AE"/>
    <w:rsid w:val="00932AD5"/>
    <w:rsid w:val="00932C20"/>
    <w:rsid w:val="00932FA5"/>
    <w:rsid w:val="009332BE"/>
    <w:rsid w:val="009333AD"/>
    <w:rsid w:val="0093348A"/>
    <w:rsid w:val="009334D1"/>
    <w:rsid w:val="0093393D"/>
    <w:rsid w:val="00933A6A"/>
    <w:rsid w:val="00933CBC"/>
    <w:rsid w:val="00933D28"/>
    <w:rsid w:val="00933EB6"/>
    <w:rsid w:val="009342A1"/>
    <w:rsid w:val="00934352"/>
    <w:rsid w:val="00934490"/>
    <w:rsid w:val="00934575"/>
    <w:rsid w:val="00934804"/>
    <w:rsid w:val="0093483D"/>
    <w:rsid w:val="0093489A"/>
    <w:rsid w:val="00934AF9"/>
    <w:rsid w:val="00934D48"/>
    <w:rsid w:val="00934FFD"/>
    <w:rsid w:val="009353F6"/>
    <w:rsid w:val="00935772"/>
    <w:rsid w:val="00935795"/>
    <w:rsid w:val="009359A6"/>
    <w:rsid w:val="00935B83"/>
    <w:rsid w:val="00935CAE"/>
    <w:rsid w:val="0093618A"/>
    <w:rsid w:val="0093654B"/>
    <w:rsid w:val="009366E8"/>
    <w:rsid w:val="009367AF"/>
    <w:rsid w:val="00936815"/>
    <w:rsid w:val="00936A9C"/>
    <w:rsid w:val="00936C67"/>
    <w:rsid w:val="00936CC0"/>
    <w:rsid w:val="00936CC7"/>
    <w:rsid w:val="00936E66"/>
    <w:rsid w:val="00936E86"/>
    <w:rsid w:val="00936ED3"/>
    <w:rsid w:val="00937003"/>
    <w:rsid w:val="0093701E"/>
    <w:rsid w:val="00937271"/>
    <w:rsid w:val="0093737F"/>
    <w:rsid w:val="00937433"/>
    <w:rsid w:val="0093751D"/>
    <w:rsid w:val="00937640"/>
    <w:rsid w:val="0093769C"/>
    <w:rsid w:val="00937768"/>
    <w:rsid w:val="00937869"/>
    <w:rsid w:val="009378FE"/>
    <w:rsid w:val="00937B93"/>
    <w:rsid w:val="00937EAD"/>
    <w:rsid w:val="00937F11"/>
    <w:rsid w:val="009400AD"/>
    <w:rsid w:val="009400D4"/>
    <w:rsid w:val="0094035E"/>
    <w:rsid w:val="009403B9"/>
    <w:rsid w:val="00940621"/>
    <w:rsid w:val="00940694"/>
    <w:rsid w:val="009407B3"/>
    <w:rsid w:val="00940A0F"/>
    <w:rsid w:val="00940B5F"/>
    <w:rsid w:val="00941195"/>
    <w:rsid w:val="00941799"/>
    <w:rsid w:val="009417A8"/>
    <w:rsid w:val="00941813"/>
    <w:rsid w:val="0094189D"/>
    <w:rsid w:val="00941AF6"/>
    <w:rsid w:val="00941C85"/>
    <w:rsid w:val="00941EA0"/>
    <w:rsid w:val="0094225A"/>
    <w:rsid w:val="00942388"/>
    <w:rsid w:val="009423B0"/>
    <w:rsid w:val="00942445"/>
    <w:rsid w:val="0094246D"/>
    <w:rsid w:val="009426A0"/>
    <w:rsid w:val="009426DC"/>
    <w:rsid w:val="0094273F"/>
    <w:rsid w:val="0094277E"/>
    <w:rsid w:val="009427EA"/>
    <w:rsid w:val="00942809"/>
    <w:rsid w:val="00942A11"/>
    <w:rsid w:val="00942A1C"/>
    <w:rsid w:val="00942D55"/>
    <w:rsid w:val="0094354F"/>
    <w:rsid w:val="009435C5"/>
    <w:rsid w:val="0094369A"/>
    <w:rsid w:val="00943C03"/>
    <w:rsid w:val="00943D18"/>
    <w:rsid w:val="00943EDD"/>
    <w:rsid w:val="00943F6C"/>
    <w:rsid w:val="009441AC"/>
    <w:rsid w:val="00944234"/>
    <w:rsid w:val="00944637"/>
    <w:rsid w:val="00944646"/>
    <w:rsid w:val="00944735"/>
    <w:rsid w:val="009447F2"/>
    <w:rsid w:val="0094499A"/>
    <w:rsid w:val="00944ABC"/>
    <w:rsid w:val="00944B1E"/>
    <w:rsid w:val="00944EC3"/>
    <w:rsid w:val="00944F76"/>
    <w:rsid w:val="00945201"/>
    <w:rsid w:val="009453C7"/>
    <w:rsid w:val="00945677"/>
    <w:rsid w:val="0094628E"/>
    <w:rsid w:val="00946308"/>
    <w:rsid w:val="0094675E"/>
    <w:rsid w:val="009467D1"/>
    <w:rsid w:val="009468EA"/>
    <w:rsid w:val="00946983"/>
    <w:rsid w:val="00946A50"/>
    <w:rsid w:val="00946B47"/>
    <w:rsid w:val="00946DB8"/>
    <w:rsid w:val="00946F70"/>
    <w:rsid w:val="00947040"/>
    <w:rsid w:val="00947388"/>
    <w:rsid w:val="009479B4"/>
    <w:rsid w:val="009479CF"/>
    <w:rsid w:val="00947ADB"/>
    <w:rsid w:val="00947B78"/>
    <w:rsid w:val="00947C23"/>
    <w:rsid w:val="00947F0A"/>
    <w:rsid w:val="00947F35"/>
    <w:rsid w:val="00950208"/>
    <w:rsid w:val="009505C9"/>
    <w:rsid w:val="00950752"/>
    <w:rsid w:val="00950823"/>
    <w:rsid w:val="00950DCB"/>
    <w:rsid w:val="00950E0F"/>
    <w:rsid w:val="00950FC3"/>
    <w:rsid w:val="0095123D"/>
    <w:rsid w:val="009513F8"/>
    <w:rsid w:val="0095146C"/>
    <w:rsid w:val="00951471"/>
    <w:rsid w:val="009514E3"/>
    <w:rsid w:val="009515ED"/>
    <w:rsid w:val="00951890"/>
    <w:rsid w:val="00951974"/>
    <w:rsid w:val="00951A99"/>
    <w:rsid w:val="00951B44"/>
    <w:rsid w:val="00951BDB"/>
    <w:rsid w:val="00951DE6"/>
    <w:rsid w:val="00951F5B"/>
    <w:rsid w:val="00951FCB"/>
    <w:rsid w:val="00951FCE"/>
    <w:rsid w:val="009521A8"/>
    <w:rsid w:val="00952283"/>
    <w:rsid w:val="009522DB"/>
    <w:rsid w:val="0095257E"/>
    <w:rsid w:val="00952667"/>
    <w:rsid w:val="00952904"/>
    <w:rsid w:val="00952A15"/>
    <w:rsid w:val="00952AAE"/>
    <w:rsid w:val="009530AA"/>
    <w:rsid w:val="00953338"/>
    <w:rsid w:val="00953410"/>
    <w:rsid w:val="00953476"/>
    <w:rsid w:val="0095350D"/>
    <w:rsid w:val="00953774"/>
    <w:rsid w:val="00953B27"/>
    <w:rsid w:val="00953B6B"/>
    <w:rsid w:val="00953B6C"/>
    <w:rsid w:val="00953CF8"/>
    <w:rsid w:val="00953FAB"/>
    <w:rsid w:val="00953FD0"/>
    <w:rsid w:val="00953FE0"/>
    <w:rsid w:val="009540B7"/>
    <w:rsid w:val="009540BF"/>
    <w:rsid w:val="009542CA"/>
    <w:rsid w:val="0095437C"/>
    <w:rsid w:val="0095473B"/>
    <w:rsid w:val="00954821"/>
    <w:rsid w:val="00954A0F"/>
    <w:rsid w:val="00954A75"/>
    <w:rsid w:val="00954BEE"/>
    <w:rsid w:val="009552E5"/>
    <w:rsid w:val="00955451"/>
    <w:rsid w:val="0095550F"/>
    <w:rsid w:val="00955530"/>
    <w:rsid w:val="0095562C"/>
    <w:rsid w:val="00955949"/>
    <w:rsid w:val="00955B80"/>
    <w:rsid w:val="00955B99"/>
    <w:rsid w:val="00955FDB"/>
    <w:rsid w:val="0095603C"/>
    <w:rsid w:val="009560C3"/>
    <w:rsid w:val="009562A0"/>
    <w:rsid w:val="0095634A"/>
    <w:rsid w:val="00956385"/>
    <w:rsid w:val="009565D8"/>
    <w:rsid w:val="0095663C"/>
    <w:rsid w:val="0095679B"/>
    <w:rsid w:val="00956902"/>
    <w:rsid w:val="0095693E"/>
    <w:rsid w:val="009569D7"/>
    <w:rsid w:val="00956ABB"/>
    <w:rsid w:val="00956AC5"/>
    <w:rsid w:val="00956B58"/>
    <w:rsid w:val="00956B8D"/>
    <w:rsid w:val="00956BF7"/>
    <w:rsid w:val="0095701A"/>
    <w:rsid w:val="0095737D"/>
    <w:rsid w:val="009575AA"/>
    <w:rsid w:val="00957688"/>
    <w:rsid w:val="00957904"/>
    <w:rsid w:val="00957B45"/>
    <w:rsid w:val="00957B5B"/>
    <w:rsid w:val="00957F95"/>
    <w:rsid w:val="00957FA1"/>
    <w:rsid w:val="009600C9"/>
    <w:rsid w:val="00960306"/>
    <w:rsid w:val="00960400"/>
    <w:rsid w:val="009607A6"/>
    <w:rsid w:val="00960967"/>
    <w:rsid w:val="00960C6B"/>
    <w:rsid w:val="00960D30"/>
    <w:rsid w:val="00960E55"/>
    <w:rsid w:val="0096142B"/>
    <w:rsid w:val="009614EF"/>
    <w:rsid w:val="0096162C"/>
    <w:rsid w:val="00961643"/>
    <w:rsid w:val="009618E7"/>
    <w:rsid w:val="00961A9A"/>
    <w:rsid w:val="00961B6D"/>
    <w:rsid w:val="00961C0D"/>
    <w:rsid w:val="00961EC6"/>
    <w:rsid w:val="00961EFF"/>
    <w:rsid w:val="0096217E"/>
    <w:rsid w:val="00962254"/>
    <w:rsid w:val="009624B5"/>
    <w:rsid w:val="009626EA"/>
    <w:rsid w:val="009627E3"/>
    <w:rsid w:val="00962844"/>
    <w:rsid w:val="00962CBF"/>
    <w:rsid w:val="00962D56"/>
    <w:rsid w:val="00962E4B"/>
    <w:rsid w:val="00962ED4"/>
    <w:rsid w:val="00962FE1"/>
    <w:rsid w:val="00963AE5"/>
    <w:rsid w:val="00963C3F"/>
    <w:rsid w:val="00963E2A"/>
    <w:rsid w:val="00963E57"/>
    <w:rsid w:val="00963EA4"/>
    <w:rsid w:val="00964033"/>
    <w:rsid w:val="00964357"/>
    <w:rsid w:val="00964444"/>
    <w:rsid w:val="00964584"/>
    <w:rsid w:val="00964858"/>
    <w:rsid w:val="0096489F"/>
    <w:rsid w:val="009648B5"/>
    <w:rsid w:val="00964B36"/>
    <w:rsid w:val="00964CC0"/>
    <w:rsid w:val="00964DA4"/>
    <w:rsid w:val="00964F31"/>
    <w:rsid w:val="00964F49"/>
    <w:rsid w:val="00965176"/>
    <w:rsid w:val="009652B7"/>
    <w:rsid w:val="0096533A"/>
    <w:rsid w:val="00965349"/>
    <w:rsid w:val="0096539F"/>
    <w:rsid w:val="00965412"/>
    <w:rsid w:val="00965594"/>
    <w:rsid w:val="009657F4"/>
    <w:rsid w:val="00965A36"/>
    <w:rsid w:val="00965C50"/>
    <w:rsid w:val="00965DAA"/>
    <w:rsid w:val="00965E6A"/>
    <w:rsid w:val="00965FF5"/>
    <w:rsid w:val="009660D0"/>
    <w:rsid w:val="00966274"/>
    <w:rsid w:val="00966349"/>
    <w:rsid w:val="00966405"/>
    <w:rsid w:val="00966424"/>
    <w:rsid w:val="009665AF"/>
    <w:rsid w:val="009665F9"/>
    <w:rsid w:val="00966A75"/>
    <w:rsid w:val="00966C26"/>
    <w:rsid w:val="00966CD9"/>
    <w:rsid w:val="00966FD9"/>
    <w:rsid w:val="00967135"/>
    <w:rsid w:val="009675BD"/>
    <w:rsid w:val="009675EA"/>
    <w:rsid w:val="009678B9"/>
    <w:rsid w:val="00967A22"/>
    <w:rsid w:val="00967A75"/>
    <w:rsid w:val="00967C11"/>
    <w:rsid w:val="00967C77"/>
    <w:rsid w:val="00967C92"/>
    <w:rsid w:val="00967E93"/>
    <w:rsid w:val="00970149"/>
    <w:rsid w:val="009701D9"/>
    <w:rsid w:val="0097028B"/>
    <w:rsid w:val="00970482"/>
    <w:rsid w:val="00970524"/>
    <w:rsid w:val="00970608"/>
    <w:rsid w:val="0097069F"/>
    <w:rsid w:val="00970AC2"/>
    <w:rsid w:val="00970C56"/>
    <w:rsid w:val="00970DD7"/>
    <w:rsid w:val="00970E25"/>
    <w:rsid w:val="00970FD9"/>
    <w:rsid w:val="00971162"/>
    <w:rsid w:val="009711A6"/>
    <w:rsid w:val="009713F6"/>
    <w:rsid w:val="00971C04"/>
    <w:rsid w:val="00971DFB"/>
    <w:rsid w:val="00972395"/>
    <w:rsid w:val="0097243F"/>
    <w:rsid w:val="00972817"/>
    <w:rsid w:val="0097290E"/>
    <w:rsid w:val="00972A98"/>
    <w:rsid w:val="00972C18"/>
    <w:rsid w:val="00973863"/>
    <w:rsid w:val="00973931"/>
    <w:rsid w:val="00973A43"/>
    <w:rsid w:val="00973C4A"/>
    <w:rsid w:val="00973D75"/>
    <w:rsid w:val="00973F69"/>
    <w:rsid w:val="0097402F"/>
    <w:rsid w:val="009742CE"/>
    <w:rsid w:val="00974565"/>
    <w:rsid w:val="0097504B"/>
    <w:rsid w:val="00975246"/>
    <w:rsid w:val="00975351"/>
    <w:rsid w:val="00975AA8"/>
    <w:rsid w:val="00975B3A"/>
    <w:rsid w:val="00975C91"/>
    <w:rsid w:val="00976037"/>
    <w:rsid w:val="00976239"/>
    <w:rsid w:val="00976258"/>
    <w:rsid w:val="009762E1"/>
    <w:rsid w:val="009766F8"/>
    <w:rsid w:val="009769DB"/>
    <w:rsid w:val="00976AB3"/>
    <w:rsid w:val="00976C3A"/>
    <w:rsid w:val="00976C57"/>
    <w:rsid w:val="00976DAD"/>
    <w:rsid w:val="00977094"/>
    <w:rsid w:val="00977574"/>
    <w:rsid w:val="00977584"/>
    <w:rsid w:val="009776E5"/>
    <w:rsid w:val="009776FD"/>
    <w:rsid w:val="009778E9"/>
    <w:rsid w:val="00977C56"/>
    <w:rsid w:val="00977C67"/>
    <w:rsid w:val="00977CD2"/>
    <w:rsid w:val="00977D0C"/>
    <w:rsid w:val="009800E3"/>
    <w:rsid w:val="0098031A"/>
    <w:rsid w:val="0098085E"/>
    <w:rsid w:val="009808EA"/>
    <w:rsid w:val="00980EA2"/>
    <w:rsid w:val="009811C8"/>
    <w:rsid w:val="009815C0"/>
    <w:rsid w:val="00981A4A"/>
    <w:rsid w:val="00981A72"/>
    <w:rsid w:val="00981C17"/>
    <w:rsid w:val="0098218B"/>
    <w:rsid w:val="00982355"/>
    <w:rsid w:val="0098249C"/>
    <w:rsid w:val="00982590"/>
    <w:rsid w:val="0098267D"/>
    <w:rsid w:val="009828CB"/>
    <w:rsid w:val="00982A36"/>
    <w:rsid w:val="00982AC9"/>
    <w:rsid w:val="00982B50"/>
    <w:rsid w:val="00982BD3"/>
    <w:rsid w:val="00982C40"/>
    <w:rsid w:val="00982CAF"/>
    <w:rsid w:val="00982E83"/>
    <w:rsid w:val="00982F45"/>
    <w:rsid w:val="00983120"/>
    <w:rsid w:val="00983465"/>
    <w:rsid w:val="009836A9"/>
    <w:rsid w:val="00983827"/>
    <w:rsid w:val="0098398A"/>
    <w:rsid w:val="00983A2B"/>
    <w:rsid w:val="00983BC7"/>
    <w:rsid w:val="00983C34"/>
    <w:rsid w:val="00983D13"/>
    <w:rsid w:val="0098403A"/>
    <w:rsid w:val="009841D3"/>
    <w:rsid w:val="00984295"/>
    <w:rsid w:val="009843E7"/>
    <w:rsid w:val="009844D7"/>
    <w:rsid w:val="00984AAA"/>
    <w:rsid w:val="00984C6E"/>
    <w:rsid w:val="00985100"/>
    <w:rsid w:val="00985467"/>
    <w:rsid w:val="0098546C"/>
    <w:rsid w:val="00985481"/>
    <w:rsid w:val="009855AE"/>
    <w:rsid w:val="0098564C"/>
    <w:rsid w:val="00985825"/>
    <w:rsid w:val="00985A58"/>
    <w:rsid w:val="00985AFC"/>
    <w:rsid w:val="00985EE3"/>
    <w:rsid w:val="00985FEE"/>
    <w:rsid w:val="0098606A"/>
    <w:rsid w:val="00986090"/>
    <w:rsid w:val="009860B3"/>
    <w:rsid w:val="009860DB"/>
    <w:rsid w:val="00986147"/>
    <w:rsid w:val="009861A2"/>
    <w:rsid w:val="0098625C"/>
    <w:rsid w:val="00986434"/>
    <w:rsid w:val="00986484"/>
    <w:rsid w:val="009865BE"/>
    <w:rsid w:val="009868C0"/>
    <w:rsid w:val="009868D7"/>
    <w:rsid w:val="009868E5"/>
    <w:rsid w:val="0098695B"/>
    <w:rsid w:val="00986BF8"/>
    <w:rsid w:val="00986C25"/>
    <w:rsid w:val="00986CF4"/>
    <w:rsid w:val="00986D06"/>
    <w:rsid w:val="00986D75"/>
    <w:rsid w:val="00986E1B"/>
    <w:rsid w:val="00986E59"/>
    <w:rsid w:val="009870B9"/>
    <w:rsid w:val="00987377"/>
    <w:rsid w:val="009873E0"/>
    <w:rsid w:val="00987588"/>
    <w:rsid w:val="009876BC"/>
    <w:rsid w:val="00987BD2"/>
    <w:rsid w:val="00987E91"/>
    <w:rsid w:val="009901CF"/>
    <w:rsid w:val="00990379"/>
    <w:rsid w:val="009903F9"/>
    <w:rsid w:val="00990985"/>
    <w:rsid w:val="00990C74"/>
    <w:rsid w:val="00990D41"/>
    <w:rsid w:val="00990F9D"/>
    <w:rsid w:val="009912B2"/>
    <w:rsid w:val="009913B5"/>
    <w:rsid w:val="009914B1"/>
    <w:rsid w:val="00991565"/>
    <w:rsid w:val="00991746"/>
    <w:rsid w:val="00991C27"/>
    <w:rsid w:val="00991D0A"/>
    <w:rsid w:val="00991E8B"/>
    <w:rsid w:val="00992406"/>
    <w:rsid w:val="00992DF7"/>
    <w:rsid w:val="00992EBB"/>
    <w:rsid w:val="00992EDE"/>
    <w:rsid w:val="0099314C"/>
    <w:rsid w:val="009935C5"/>
    <w:rsid w:val="00993724"/>
    <w:rsid w:val="00993A94"/>
    <w:rsid w:val="00993A9F"/>
    <w:rsid w:val="00993B7C"/>
    <w:rsid w:val="00993BA9"/>
    <w:rsid w:val="00993D36"/>
    <w:rsid w:val="00993E64"/>
    <w:rsid w:val="00993F3D"/>
    <w:rsid w:val="0099403E"/>
    <w:rsid w:val="009941DF"/>
    <w:rsid w:val="009944F5"/>
    <w:rsid w:val="009944FD"/>
    <w:rsid w:val="00994615"/>
    <w:rsid w:val="009949FF"/>
    <w:rsid w:val="00994BFA"/>
    <w:rsid w:val="00994CEA"/>
    <w:rsid w:val="00994F4C"/>
    <w:rsid w:val="00994F92"/>
    <w:rsid w:val="00995733"/>
    <w:rsid w:val="009958E3"/>
    <w:rsid w:val="00995D5E"/>
    <w:rsid w:val="0099628B"/>
    <w:rsid w:val="0099634B"/>
    <w:rsid w:val="0099658C"/>
    <w:rsid w:val="009966B8"/>
    <w:rsid w:val="00996717"/>
    <w:rsid w:val="00996830"/>
    <w:rsid w:val="00996964"/>
    <w:rsid w:val="00996972"/>
    <w:rsid w:val="00996A15"/>
    <w:rsid w:val="00996A36"/>
    <w:rsid w:val="00996B6D"/>
    <w:rsid w:val="00996CBA"/>
    <w:rsid w:val="00996E06"/>
    <w:rsid w:val="00996E37"/>
    <w:rsid w:val="00996FF9"/>
    <w:rsid w:val="00997372"/>
    <w:rsid w:val="00997404"/>
    <w:rsid w:val="009975CA"/>
    <w:rsid w:val="00997B1F"/>
    <w:rsid w:val="00997DE6"/>
    <w:rsid w:val="00997F40"/>
    <w:rsid w:val="009A0021"/>
    <w:rsid w:val="009A03DF"/>
    <w:rsid w:val="009A076C"/>
    <w:rsid w:val="009A0786"/>
    <w:rsid w:val="009A08CC"/>
    <w:rsid w:val="009A0B87"/>
    <w:rsid w:val="009A0CAB"/>
    <w:rsid w:val="009A0DDF"/>
    <w:rsid w:val="009A0E1F"/>
    <w:rsid w:val="009A0EF8"/>
    <w:rsid w:val="009A12BF"/>
    <w:rsid w:val="009A1819"/>
    <w:rsid w:val="009A1BFA"/>
    <w:rsid w:val="009A1E48"/>
    <w:rsid w:val="009A2150"/>
    <w:rsid w:val="009A225D"/>
    <w:rsid w:val="009A2326"/>
    <w:rsid w:val="009A25A6"/>
    <w:rsid w:val="009A28BF"/>
    <w:rsid w:val="009A29BC"/>
    <w:rsid w:val="009A2CEC"/>
    <w:rsid w:val="009A2DFF"/>
    <w:rsid w:val="009A3025"/>
    <w:rsid w:val="009A3462"/>
    <w:rsid w:val="009A366F"/>
    <w:rsid w:val="009A3797"/>
    <w:rsid w:val="009A3810"/>
    <w:rsid w:val="009A3908"/>
    <w:rsid w:val="009A3D4A"/>
    <w:rsid w:val="009A3E64"/>
    <w:rsid w:val="009A3F67"/>
    <w:rsid w:val="009A41AA"/>
    <w:rsid w:val="009A44F1"/>
    <w:rsid w:val="009A47E2"/>
    <w:rsid w:val="009A4918"/>
    <w:rsid w:val="009A49BD"/>
    <w:rsid w:val="009A4A56"/>
    <w:rsid w:val="009A4AD4"/>
    <w:rsid w:val="009A4B16"/>
    <w:rsid w:val="009A4BED"/>
    <w:rsid w:val="009A4D20"/>
    <w:rsid w:val="009A4D55"/>
    <w:rsid w:val="009A4FE1"/>
    <w:rsid w:val="009A510C"/>
    <w:rsid w:val="009A51D3"/>
    <w:rsid w:val="009A5301"/>
    <w:rsid w:val="009A537A"/>
    <w:rsid w:val="009A558F"/>
    <w:rsid w:val="009A562D"/>
    <w:rsid w:val="009A56F5"/>
    <w:rsid w:val="009A570F"/>
    <w:rsid w:val="009A59F1"/>
    <w:rsid w:val="009A5C7A"/>
    <w:rsid w:val="009A5F20"/>
    <w:rsid w:val="009A5F91"/>
    <w:rsid w:val="009A611F"/>
    <w:rsid w:val="009A6126"/>
    <w:rsid w:val="009A61FF"/>
    <w:rsid w:val="009A656C"/>
    <w:rsid w:val="009A67AD"/>
    <w:rsid w:val="009A67C8"/>
    <w:rsid w:val="009A6A3F"/>
    <w:rsid w:val="009A6B4B"/>
    <w:rsid w:val="009A6CFE"/>
    <w:rsid w:val="009A6DFB"/>
    <w:rsid w:val="009A7277"/>
    <w:rsid w:val="009A73D7"/>
    <w:rsid w:val="009A74FF"/>
    <w:rsid w:val="009A75B8"/>
    <w:rsid w:val="009A75BC"/>
    <w:rsid w:val="009A76EA"/>
    <w:rsid w:val="009A7853"/>
    <w:rsid w:val="009A7A82"/>
    <w:rsid w:val="009B00E8"/>
    <w:rsid w:val="009B0126"/>
    <w:rsid w:val="009B037C"/>
    <w:rsid w:val="009B0515"/>
    <w:rsid w:val="009B05E9"/>
    <w:rsid w:val="009B064D"/>
    <w:rsid w:val="009B0699"/>
    <w:rsid w:val="009B07E2"/>
    <w:rsid w:val="009B08A4"/>
    <w:rsid w:val="009B09A5"/>
    <w:rsid w:val="009B119A"/>
    <w:rsid w:val="009B123B"/>
    <w:rsid w:val="009B12A8"/>
    <w:rsid w:val="009B1805"/>
    <w:rsid w:val="009B1AA3"/>
    <w:rsid w:val="009B1AE1"/>
    <w:rsid w:val="009B1BC5"/>
    <w:rsid w:val="009B1EEE"/>
    <w:rsid w:val="009B1FF3"/>
    <w:rsid w:val="009B2168"/>
    <w:rsid w:val="009B2247"/>
    <w:rsid w:val="009B2350"/>
    <w:rsid w:val="009B24B5"/>
    <w:rsid w:val="009B25CC"/>
    <w:rsid w:val="009B2881"/>
    <w:rsid w:val="009B2D41"/>
    <w:rsid w:val="009B2DA1"/>
    <w:rsid w:val="009B30DB"/>
    <w:rsid w:val="009B3346"/>
    <w:rsid w:val="009B36D3"/>
    <w:rsid w:val="009B3AF2"/>
    <w:rsid w:val="009B3E18"/>
    <w:rsid w:val="009B3E6D"/>
    <w:rsid w:val="009B3ED8"/>
    <w:rsid w:val="009B4330"/>
    <w:rsid w:val="009B43DC"/>
    <w:rsid w:val="009B44B6"/>
    <w:rsid w:val="009B45FD"/>
    <w:rsid w:val="009B4692"/>
    <w:rsid w:val="009B4758"/>
    <w:rsid w:val="009B4A77"/>
    <w:rsid w:val="009B4E25"/>
    <w:rsid w:val="009B4FCB"/>
    <w:rsid w:val="009B5273"/>
    <w:rsid w:val="009B5321"/>
    <w:rsid w:val="009B54AA"/>
    <w:rsid w:val="009B5647"/>
    <w:rsid w:val="009B585F"/>
    <w:rsid w:val="009B5989"/>
    <w:rsid w:val="009B5990"/>
    <w:rsid w:val="009B5A43"/>
    <w:rsid w:val="009B5C6E"/>
    <w:rsid w:val="009B5D64"/>
    <w:rsid w:val="009B6086"/>
    <w:rsid w:val="009B6A6E"/>
    <w:rsid w:val="009B6AFC"/>
    <w:rsid w:val="009B6B2C"/>
    <w:rsid w:val="009B6D03"/>
    <w:rsid w:val="009B6F7F"/>
    <w:rsid w:val="009B7126"/>
    <w:rsid w:val="009B72C4"/>
    <w:rsid w:val="009B74B2"/>
    <w:rsid w:val="009B7614"/>
    <w:rsid w:val="009B7B86"/>
    <w:rsid w:val="009C000D"/>
    <w:rsid w:val="009C00C8"/>
    <w:rsid w:val="009C0318"/>
    <w:rsid w:val="009C03FA"/>
    <w:rsid w:val="009C04B0"/>
    <w:rsid w:val="009C05A4"/>
    <w:rsid w:val="009C07C0"/>
    <w:rsid w:val="009C092E"/>
    <w:rsid w:val="009C097D"/>
    <w:rsid w:val="009C0AB2"/>
    <w:rsid w:val="009C0C4B"/>
    <w:rsid w:val="009C0DA9"/>
    <w:rsid w:val="009C0E03"/>
    <w:rsid w:val="009C0F99"/>
    <w:rsid w:val="009C10C2"/>
    <w:rsid w:val="009C110A"/>
    <w:rsid w:val="009C1344"/>
    <w:rsid w:val="009C14C4"/>
    <w:rsid w:val="009C150B"/>
    <w:rsid w:val="009C15B5"/>
    <w:rsid w:val="009C17F7"/>
    <w:rsid w:val="009C1BAA"/>
    <w:rsid w:val="009C1E4F"/>
    <w:rsid w:val="009C1F67"/>
    <w:rsid w:val="009C203E"/>
    <w:rsid w:val="009C2061"/>
    <w:rsid w:val="009C21A8"/>
    <w:rsid w:val="009C236E"/>
    <w:rsid w:val="009C25E4"/>
    <w:rsid w:val="009C2927"/>
    <w:rsid w:val="009C2CCC"/>
    <w:rsid w:val="009C2DE6"/>
    <w:rsid w:val="009C2E1E"/>
    <w:rsid w:val="009C2F54"/>
    <w:rsid w:val="009C3039"/>
    <w:rsid w:val="009C308E"/>
    <w:rsid w:val="009C328A"/>
    <w:rsid w:val="009C3447"/>
    <w:rsid w:val="009C353C"/>
    <w:rsid w:val="009C3881"/>
    <w:rsid w:val="009C3B6D"/>
    <w:rsid w:val="009C3F64"/>
    <w:rsid w:val="009C407B"/>
    <w:rsid w:val="009C4097"/>
    <w:rsid w:val="009C415C"/>
    <w:rsid w:val="009C41A9"/>
    <w:rsid w:val="009C45C4"/>
    <w:rsid w:val="009C45D9"/>
    <w:rsid w:val="009C46EA"/>
    <w:rsid w:val="009C47E8"/>
    <w:rsid w:val="009C4859"/>
    <w:rsid w:val="009C489D"/>
    <w:rsid w:val="009C4C90"/>
    <w:rsid w:val="009C5039"/>
    <w:rsid w:val="009C50B6"/>
    <w:rsid w:val="009C533A"/>
    <w:rsid w:val="009C533C"/>
    <w:rsid w:val="009C545A"/>
    <w:rsid w:val="009C58C1"/>
    <w:rsid w:val="009C5B81"/>
    <w:rsid w:val="009C6036"/>
    <w:rsid w:val="009C6576"/>
    <w:rsid w:val="009C67D9"/>
    <w:rsid w:val="009C68BC"/>
    <w:rsid w:val="009C6A0F"/>
    <w:rsid w:val="009C6D0E"/>
    <w:rsid w:val="009C6DEA"/>
    <w:rsid w:val="009C7361"/>
    <w:rsid w:val="009C753A"/>
    <w:rsid w:val="009C7681"/>
    <w:rsid w:val="009C7E07"/>
    <w:rsid w:val="009C7FE9"/>
    <w:rsid w:val="009D04B2"/>
    <w:rsid w:val="009D0A20"/>
    <w:rsid w:val="009D0B26"/>
    <w:rsid w:val="009D0B85"/>
    <w:rsid w:val="009D0BA4"/>
    <w:rsid w:val="009D0E53"/>
    <w:rsid w:val="009D1070"/>
    <w:rsid w:val="009D115E"/>
    <w:rsid w:val="009D1402"/>
    <w:rsid w:val="009D153C"/>
    <w:rsid w:val="009D15E8"/>
    <w:rsid w:val="009D162E"/>
    <w:rsid w:val="009D1B41"/>
    <w:rsid w:val="009D1B6F"/>
    <w:rsid w:val="009D1D68"/>
    <w:rsid w:val="009D1F5C"/>
    <w:rsid w:val="009D2023"/>
    <w:rsid w:val="009D21F7"/>
    <w:rsid w:val="009D23C3"/>
    <w:rsid w:val="009D2413"/>
    <w:rsid w:val="009D25F0"/>
    <w:rsid w:val="009D27D2"/>
    <w:rsid w:val="009D28E1"/>
    <w:rsid w:val="009D29B3"/>
    <w:rsid w:val="009D2A87"/>
    <w:rsid w:val="009D2B26"/>
    <w:rsid w:val="009D2B4D"/>
    <w:rsid w:val="009D3250"/>
    <w:rsid w:val="009D339E"/>
    <w:rsid w:val="009D3759"/>
    <w:rsid w:val="009D37F3"/>
    <w:rsid w:val="009D388B"/>
    <w:rsid w:val="009D3975"/>
    <w:rsid w:val="009D3AF9"/>
    <w:rsid w:val="009D3F27"/>
    <w:rsid w:val="009D4255"/>
    <w:rsid w:val="009D4401"/>
    <w:rsid w:val="009D46BE"/>
    <w:rsid w:val="009D497E"/>
    <w:rsid w:val="009D4A92"/>
    <w:rsid w:val="009D4BD6"/>
    <w:rsid w:val="009D4C22"/>
    <w:rsid w:val="009D56BD"/>
    <w:rsid w:val="009D58D0"/>
    <w:rsid w:val="009D59EE"/>
    <w:rsid w:val="009D5D36"/>
    <w:rsid w:val="009D5DCA"/>
    <w:rsid w:val="009D5E03"/>
    <w:rsid w:val="009D5F5C"/>
    <w:rsid w:val="009D6023"/>
    <w:rsid w:val="009D60D4"/>
    <w:rsid w:val="009D6307"/>
    <w:rsid w:val="009D65EA"/>
    <w:rsid w:val="009D69C2"/>
    <w:rsid w:val="009D6A9D"/>
    <w:rsid w:val="009D774D"/>
    <w:rsid w:val="009D792A"/>
    <w:rsid w:val="009D7B17"/>
    <w:rsid w:val="009D7B44"/>
    <w:rsid w:val="009D7B53"/>
    <w:rsid w:val="009D7C59"/>
    <w:rsid w:val="009D7DDF"/>
    <w:rsid w:val="009E005A"/>
    <w:rsid w:val="009E009C"/>
    <w:rsid w:val="009E0161"/>
    <w:rsid w:val="009E03D8"/>
    <w:rsid w:val="009E0400"/>
    <w:rsid w:val="009E048C"/>
    <w:rsid w:val="009E061A"/>
    <w:rsid w:val="009E0683"/>
    <w:rsid w:val="009E079F"/>
    <w:rsid w:val="009E0A1E"/>
    <w:rsid w:val="009E0CC9"/>
    <w:rsid w:val="009E0DC7"/>
    <w:rsid w:val="009E0DE6"/>
    <w:rsid w:val="009E0E52"/>
    <w:rsid w:val="009E136C"/>
    <w:rsid w:val="009E154D"/>
    <w:rsid w:val="009E18A0"/>
    <w:rsid w:val="009E1969"/>
    <w:rsid w:val="009E1FC2"/>
    <w:rsid w:val="009E22FF"/>
    <w:rsid w:val="009E2336"/>
    <w:rsid w:val="009E238E"/>
    <w:rsid w:val="009E25E9"/>
    <w:rsid w:val="009E2708"/>
    <w:rsid w:val="009E2849"/>
    <w:rsid w:val="009E2899"/>
    <w:rsid w:val="009E2B77"/>
    <w:rsid w:val="009E2BC3"/>
    <w:rsid w:val="009E2C3C"/>
    <w:rsid w:val="009E2CFC"/>
    <w:rsid w:val="009E2D60"/>
    <w:rsid w:val="009E30DF"/>
    <w:rsid w:val="009E3AA4"/>
    <w:rsid w:val="009E3B6F"/>
    <w:rsid w:val="009E3C79"/>
    <w:rsid w:val="009E3C80"/>
    <w:rsid w:val="009E3CBD"/>
    <w:rsid w:val="009E3E9F"/>
    <w:rsid w:val="009E40DC"/>
    <w:rsid w:val="009E4286"/>
    <w:rsid w:val="009E44CA"/>
    <w:rsid w:val="009E45D5"/>
    <w:rsid w:val="009E463A"/>
    <w:rsid w:val="009E46FC"/>
    <w:rsid w:val="009E4929"/>
    <w:rsid w:val="009E49BE"/>
    <w:rsid w:val="009E4AA2"/>
    <w:rsid w:val="009E4B5F"/>
    <w:rsid w:val="009E4C5A"/>
    <w:rsid w:val="009E4C92"/>
    <w:rsid w:val="009E4D2D"/>
    <w:rsid w:val="009E4F81"/>
    <w:rsid w:val="009E5067"/>
    <w:rsid w:val="009E5075"/>
    <w:rsid w:val="009E5182"/>
    <w:rsid w:val="009E51B3"/>
    <w:rsid w:val="009E5299"/>
    <w:rsid w:val="009E547C"/>
    <w:rsid w:val="009E5785"/>
    <w:rsid w:val="009E581A"/>
    <w:rsid w:val="009E59BB"/>
    <w:rsid w:val="009E5ADF"/>
    <w:rsid w:val="009E5AEC"/>
    <w:rsid w:val="009E5B0C"/>
    <w:rsid w:val="009E5BFC"/>
    <w:rsid w:val="009E5C45"/>
    <w:rsid w:val="009E5CD9"/>
    <w:rsid w:val="009E5F66"/>
    <w:rsid w:val="009E631A"/>
    <w:rsid w:val="009E64CF"/>
    <w:rsid w:val="009E6877"/>
    <w:rsid w:val="009E6A81"/>
    <w:rsid w:val="009E6B0E"/>
    <w:rsid w:val="009E6C04"/>
    <w:rsid w:val="009E6E12"/>
    <w:rsid w:val="009E71A9"/>
    <w:rsid w:val="009E71FA"/>
    <w:rsid w:val="009E738C"/>
    <w:rsid w:val="009E745B"/>
    <w:rsid w:val="009E7AA3"/>
    <w:rsid w:val="009E7ACF"/>
    <w:rsid w:val="009E7E2E"/>
    <w:rsid w:val="009E7EF1"/>
    <w:rsid w:val="009F01CE"/>
    <w:rsid w:val="009F0209"/>
    <w:rsid w:val="009F0334"/>
    <w:rsid w:val="009F03FE"/>
    <w:rsid w:val="009F06DE"/>
    <w:rsid w:val="009F0776"/>
    <w:rsid w:val="009F0952"/>
    <w:rsid w:val="009F0D14"/>
    <w:rsid w:val="009F0E62"/>
    <w:rsid w:val="009F1035"/>
    <w:rsid w:val="009F10E9"/>
    <w:rsid w:val="009F117A"/>
    <w:rsid w:val="009F1475"/>
    <w:rsid w:val="009F1956"/>
    <w:rsid w:val="009F1A22"/>
    <w:rsid w:val="009F1A61"/>
    <w:rsid w:val="009F1D41"/>
    <w:rsid w:val="009F1DB9"/>
    <w:rsid w:val="009F1F03"/>
    <w:rsid w:val="009F25EC"/>
    <w:rsid w:val="009F26B5"/>
    <w:rsid w:val="009F2819"/>
    <w:rsid w:val="009F2AC3"/>
    <w:rsid w:val="009F2C3F"/>
    <w:rsid w:val="009F2CBD"/>
    <w:rsid w:val="009F2EBB"/>
    <w:rsid w:val="009F2EFE"/>
    <w:rsid w:val="009F2F21"/>
    <w:rsid w:val="009F2F76"/>
    <w:rsid w:val="009F2FB1"/>
    <w:rsid w:val="009F309F"/>
    <w:rsid w:val="009F32CC"/>
    <w:rsid w:val="009F3331"/>
    <w:rsid w:val="009F354B"/>
    <w:rsid w:val="009F355A"/>
    <w:rsid w:val="009F36FC"/>
    <w:rsid w:val="009F3962"/>
    <w:rsid w:val="009F3A3F"/>
    <w:rsid w:val="009F3C25"/>
    <w:rsid w:val="009F3DBA"/>
    <w:rsid w:val="009F3E34"/>
    <w:rsid w:val="009F3F25"/>
    <w:rsid w:val="009F3FDD"/>
    <w:rsid w:val="009F42DF"/>
    <w:rsid w:val="009F431F"/>
    <w:rsid w:val="009F4452"/>
    <w:rsid w:val="009F46D0"/>
    <w:rsid w:val="009F4841"/>
    <w:rsid w:val="009F48C7"/>
    <w:rsid w:val="009F4A99"/>
    <w:rsid w:val="009F4AD4"/>
    <w:rsid w:val="009F4AF3"/>
    <w:rsid w:val="009F4B2A"/>
    <w:rsid w:val="009F4C51"/>
    <w:rsid w:val="009F4EE4"/>
    <w:rsid w:val="009F4F67"/>
    <w:rsid w:val="009F50CA"/>
    <w:rsid w:val="009F52F3"/>
    <w:rsid w:val="009F544D"/>
    <w:rsid w:val="009F56A4"/>
    <w:rsid w:val="009F5A67"/>
    <w:rsid w:val="009F5B37"/>
    <w:rsid w:val="009F5BD5"/>
    <w:rsid w:val="009F5CB2"/>
    <w:rsid w:val="009F5D45"/>
    <w:rsid w:val="009F5E14"/>
    <w:rsid w:val="009F6161"/>
    <w:rsid w:val="009F61BF"/>
    <w:rsid w:val="009F61D2"/>
    <w:rsid w:val="009F61E4"/>
    <w:rsid w:val="009F6434"/>
    <w:rsid w:val="009F646E"/>
    <w:rsid w:val="009F6586"/>
    <w:rsid w:val="009F6607"/>
    <w:rsid w:val="009F661E"/>
    <w:rsid w:val="009F66D9"/>
    <w:rsid w:val="009F681C"/>
    <w:rsid w:val="009F6E72"/>
    <w:rsid w:val="009F707E"/>
    <w:rsid w:val="009F7539"/>
    <w:rsid w:val="009F762A"/>
    <w:rsid w:val="009F7761"/>
    <w:rsid w:val="009F7825"/>
    <w:rsid w:val="009F7851"/>
    <w:rsid w:val="009F790D"/>
    <w:rsid w:val="009F7936"/>
    <w:rsid w:val="009F7B19"/>
    <w:rsid w:val="00A00674"/>
    <w:rsid w:val="00A007D7"/>
    <w:rsid w:val="00A008E4"/>
    <w:rsid w:val="00A00A63"/>
    <w:rsid w:val="00A00AC1"/>
    <w:rsid w:val="00A00AFD"/>
    <w:rsid w:val="00A00B36"/>
    <w:rsid w:val="00A00D8C"/>
    <w:rsid w:val="00A00F8F"/>
    <w:rsid w:val="00A012DB"/>
    <w:rsid w:val="00A015ED"/>
    <w:rsid w:val="00A017A0"/>
    <w:rsid w:val="00A01857"/>
    <w:rsid w:val="00A019E2"/>
    <w:rsid w:val="00A01A16"/>
    <w:rsid w:val="00A01B01"/>
    <w:rsid w:val="00A02288"/>
    <w:rsid w:val="00A0247B"/>
    <w:rsid w:val="00A0261F"/>
    <w:rsid w:val="00A0284B"/>
    <w:rsid w:val="00A030ED"/>
    <w:rsid w:val="00A031AB"/>
    <w:rsid w:val="00A031C9"/>
    <w:rsid w:val="00A031E8"/>
    <w:rsid w:val="00A034B4"/>
    <w:rsid w:val="00A034CE"/>
    <w:rsid w:val="00A034E5"/>
    <w:rsid w:val="00A036EC"/>
    <w:rsid w:val="00A036F8"/>
    <w:rsid w:val="00A038E9"/>
    <w:rsid w:val="00A03B9E"/>
    <w:rsid w:val="00A03BD8"/>
    <w:rsid w:val="00A03DE5"/>
    <w:rsid w:val="00A03F34"/>
    <w:rsid w:val="00A043EC"/>
    <w:rsid w:val="00A0449F"/>
    <w:rsid w:val="00A044B4"/>
    <w:rsid w:val="00A046AD"/>
    <w:rsid w:val="00A04724"/>
    <w:rsid w:val="00A04726"/>
    <w:rsid w:val="00A04D11"/>
    <w:rsid w:val="00A04D47"/>
    <w:rsid w:val="00A04DD2"/>
    <w:rsid w:val="00A05192"/>
    <w:rsid w:val="00A05257"/>
    <w:rsid w:val="00A053CA"/>
    <w:rsid w:val="00A054B2"/>
    <w:rsid w:val="00A0583D"/>
    <w:rsid w:val="00A059DA"/>
    <w:rsid w:val="00A05C16"/>
    <w:rsid w:val="00A05F77"/>
    <w:rsid w:val="00A06052"/>
    <w:rsid w:val="00A06088"/>
    <w:rsid w:val="00A060A2"/>
    <w:rsid w:val="00A06123"/>
    <w:rsid w:val="00A062A4"/>
    <w:rsid w:val="00A0636A"/>
    <w:rsid w:val="00A06389"/>
    <w:rsid w:val="00A06441"/>
    <w:rsid w:val="00A067D3"/>
    <w:rsid w:val="00A06C93"/>
    <w:rsid w:val="00A06D8F"/>
    <w:rsid w:val="00A06F3D"/>
    <w:rsid w:val="00A07267"/>
    <w:rsid w:val="00A07314"/>
    <w:rsid w:val="00A074E3"/>
    <w:rsid w:val="00A0753E"/>
    <w:rsid w:val="00A076E4"/>
    <w:rsid w:val="00A07799"/>
    <w:rsid w:val="00A077C9"/>
    <w:rsid w:val="00A07828"/>
    <w:rsid w:val="00A0791E"/>
    <w:rsid w:val="00A07A1D"/>
    <w:rsid w:val="00A07A95"/>
    <w:rsid w:val="00A07B31"/>
    <w:rsid w:val="00A07B4A"/>
    <w:rsid w:val="00A07CA3"/>
    <w:rsid w:val="00A07E00"/>
    <w:rsid w:val="00A07E8B"/>
    <w:rsid w:val="00A07F9F"/>
    <w:rsid w:val="00A07FE8"/>
    <w:rsid w:val="00A10222"/>
    <w:rsid w:val="00A10224"/>
    <w:rsid w:val="00A1024B"/>
    <w:rsid w:val="00A10276"/>
    <w:rsid w:val="00A102DB"/>
    <w:rsid w:val="00A10317"/>
    <w:rsid w:val="00A103E6"/>
    <w:rsid w:val="00A10644"/>
    <w:rsid w:val="00A1074E"/>
    <w:rsid w:val="00A10ECA"/>
    <w:rsid w:val="00A10F11"/>
    <w:rsid w:val="00A10F8F"/>
    <w:rsid w:val="00A11078"/>
    <w:rsid w:val="00A11094"/>
    <w:rsid w:val="00A110E3"/>
    <w:rsid w:val="00A11116"/>
    <w:rsid w:val="00A111D1"/>
    <w:rsid w:val="00A111E2"/>
    <w:rsid w:val="00A113D9"/>
    <w:rsid w:val="00A114B8"/>
    <w:rsid w:val="00A1182A"/>
    <w:rsid w:val="00A11997"/>
    <w:rsid w:val="00A11B0B"/>
    <w:rsid w:val="00A12129"/>
    <w:rsid w:val="00A12164"/>
    <w:rsid w:val="00A12165"/>
    <w:rsid w:val="00A121C8"/>
    <w:rsid w:val="00A124F3"/>
    <w:rsid w:val="00A124F5"/>
    <w:rsid w:val="00A12641"/>
    <w:rsid w:val="00A126F4"/>
    <w:rsid w:val="00A13127"/>
    <w:rsid w:val="00A131A6"/>
    <w:rsid w:val="00A13279"/>
    <w:rsid w:val="00A13468"/>
    <w:rsid w:val="00A137C0"/>
    <w:rsid w:val="00A13FB9"/>
    <w:rsid w:val="00A140EB"/>
    <w:rsid w:val="00A14746"/>
    <w:rsid w:val="00A14754"/>
    <w:rsid w:val="00A14A6D"/>
    <w:rsid w:val="00A14DCD"/>
    <w:rsid w:val="00A14EAE"/>
    <w:rsid w:val="00A14EEF"/>
    <w:rsid w:val="00A14F72"/>
    <w:rsid w:val="00A150B7"/>
    <w:rsid w:val="00A1566D"/>
    <w:rsid w:val="00A156D7"/>
    <w:rsid w:val="00A1570B"/>
    <w:rsid w:val="00A1575A"/>
    <w:rsid w:val="00A1583F"/>
    <w:rsid w:val="00A15981"/>
    <w:rsid w:val="00A15A78"/>
    <w:rsid w:val="00A15BD2"/>
    <w:rsid w:val="00A16118"/>
    <w:rsid w:val="00A16266"/>
    <w:rsid w:val="00A1627D"/>
    <w:rsid w:val="00A16365"/>
    <w:rsid w:val="00A164AF"/>
    <w:rsid w:val="00A169B7"/>
    <w:rsid w:val="00A16E1B"/>
    <w:rsid w:val="00A17159"/>
    <w:rsid w:val="00A173C4"/>
    <w:rsid w:val="00A17479"/>
    <w:rsid w:val="00A174C3"/>
    <w:rsid w:val="00A174CF"/>
    <w:rsid w:val="00A17628"/>
    <w:rsid w:val="00A17638"/>
    <w:rsid w:val="00A1779A"/>
    <w:rsid w:val="00A178E9"/>
    <w:rsid w:val="00A1790D"/>
    <w:rsid w:val="00A1798E"/>
    <w:rsid w:val="00A17A5B"/>
    <w:rsid w:val="00A17D25"/>
    <w:rsid w:val="00A20017"/>
    <w:rsid w:val="00A200AD"/>
    <w:rsid w:val="00A201E8"/>
    <w:rsid w:val="00A202F4"/>
    <w:rsid w:val="00A20352"/>
    <w:rsid w:val="00A20510"/>
    <w:rsid w:val="00A20924"/>
    <w:rsid w:val="00A20A4B"/>
    <w:rsid w:val="00A20ADE"/>
    <w:rsid w:val="00A20B78"/>
    <w:rsid w:val="00A20F05"/>
    <w:rsid w:val="00A20FC6"/>
    <w:rsid w:val="00A210CE"/>
    <w:rsid w:val="00A21327"/>
    <w:rsid w:val="00A213EA"/>
    <w:rsid w:val="00A215DB"/>
    <w:rsid w:val="00A21744"/>
    <w:rsid w:val="00A21757"/>
    <w:rsid w:val="00A217A0"/>
    <w:rsid w:val="00A21B08"/>
    <w:rsid w:val="00A21CE5"/>
    <w:rsid w:val="00A21D23"/>
    <w:rsid w:val="00A21D32"/>
    <w:rsid w:val="00A21DD8"/>
    <w:rsid w:val="00A21FDE"/>
    <w:rsid w:val="00A2209A"/>
    <w:rsid w:val="00A22101"/>
    <w:rsid w:val="00A22255"/>
    <w:rsid w:val="00A224F0"/>
    <w:rsid w:val="00A224FE"/>
    <w:rsid w:val="00A2253A"/>
    <w:rsid w:val="00A22AB6"/>
    <w:rsid w:val="00A22B17"/>
    <w:rsid w:val="00A22B99"/>
    <w:rsid w:val="00A22C6A"/>
    <w:rsid w:val="00A23089"/>
    <w:rsid w:val="00A23194"/>
    <w:rsid w:val="00A2378D"/>
    <w:rsid w:val="00A23D3F"/>
    <w:rsid w:val="00A23F72"/>
    <w:rsid w:val="00A2456C"/>
    <w:rsid w:val="00A2458B"/>
    <w:rsid w:val="00A2462D"/>
    <w:rsid w:val="00A24A89"/>
    <w:rsid w:val="00A24AAD"/>
    <w:rsid w:val="00A24B02"/>
    <w:rsid w:val="00A24CE0"/>
    <w:rsid w:val="00A24DE3"/>
    <w:rsid w:val="00A24E68"/>
    <w:rsid w:val="00A24FB8"/>
    <w:rsid w:val="00A25050"/>
    <w:rsid w:val="00A25429"/>
    <w:rsid w:val="00A25554"/>
    <w:rsid w:val="00A2560C"/>
    <w:rsid w:val="00A257B3"/>
    <w:rsid w:val="00A258D9"/>
    <w:rsid w:val="00A259B2"/>
    <w:rsid w:val="00A25BB0"/>
    <w:rsid w:val="00A25BC4"/>
    <w:rsid w:val="00A25C19"/>
    <w:rsid w:val="00A25ED5"/>
    <w:rsid w:val="00A263FC"/>
    <w:rsid w:val="00A26740"/>
    <w:rsid w:val="00A26777"/>
    <w:rsid w:val="00A26BE9"/>
    <w:rsid w:val="00A274F9"/>
    <w:rsid w:val="00A27754"/>
    <w:rsid w:val="00A27765"/>
    <w:rsid w:val="00A278A0"/>
    <w:rsid w:val="00A279C3"/>
    <w:rsid w:val="00A27BC7"/>
    <w:rsid w:val="00A27D18"/>
    <w:rsid w:val="00A27D7E"/>
    <w:rsid w:val="00A27E0E"/>
    <w:rsid w:val="00A27F92"/>
    <w:rsid w:val="00A3032A"/>
    <w:rsid w:val="00A307C8"/>
    <w:rsid w:val="00A30978"/>
    <w:rsid w:val="00A30EF5"/>
    <w:rsid w:val="00A30F1F"/>
    <w:rsid w:val="00A30FA4"/>
    <w:rsid w:val="00A310C7"/>
    <w:rsid w:val="00A31317"/>
    <w:rsid w:val="00A3182D"/>
    <w:rsid w:val="00A31862"/>
    <w:rsid w:val="00A319AB"/>
    <w:rsid w:val="00A31DF5"/>
    <w:rsid w:val="00A31E96"/>
    <w:rsid w:val="00A31EE6"/>
    <w:rsid w:val="00A3205F"/>
    <w:rsid w:val="00A32319"/>
    <w:rsid w:val="00A32573"/>
    <w:rsid w:val="00A326BC"/>
    <w:rsid w:val="00A3294B"/>
    <w:rsid w:val="00A32C83"/>
    <w:rsid w:val="00A32D4E"/>
    <w:rsid w:val="00A33337"/>
    <w:rsid w:val="00A33402"/>
    <w:rsid w:val="00A33514"/>
    <w:rsid w:val="00A337E6"/>
    <w:rsid w:val="00A3383C"/>
    <w:rsid w:val="00A339E5"/>
    <w:rsid w:val="00A33ECC"/>
    <w:rsid w:val="00A341C8"/>
    <w:rsid w:val="00A3443D"/>
    <w:rsid w:val="00A3483E"/>
    <w:rsid w:val="00A34B94"/>
    <w:rsid w:val="00A34C66"/>
    <w:rsid w:val="00A34E09"/>
    <w:rsid w:val="00A34F67"/>
    <w:rsid w:val="00A34FA0"/>
    <w:rsid w:val="00A35335"/>
    <w:rsid w:val="00A354F9"/>
    <w:rsid w:val="00A35AD6"/>
    <w:rsid w:val="00A35FA2"/>
    <w:rsid w:val="00A3661E"/>
    <w:rsid w:val="00A36773"/>
    <w:rsid w:val="00A36A04"/>
    <w:rsid w:val="00A36EA4"/>
    <w:rsid w:val="00A36FBA"/>
    <w:rsid w:val="00A3726B"/>
    <w:rsid w:val="00A376C0"/>
    <w:rsid w:val="00A37900"/>
    <w:rsid w:val="00A37B91"/>
    <w:rsid w:val="00A37F58"/>
    <w:rsid w:val="00A40013"/>
    <w:rsid w:val="00A40151"/>
    <w:rsid w:val="00A401AB"/>
    <w:rsid w:val="00A401CA"/>
    <w:rsid w:val="00A4034D"/>
    <w:rsid w:val="00A4047F"/>
    <w:rsid w:val="00A404CA"/>
    <w:rsid w:val="00A404E7"/>
    <w:rsid w:val="00A4061A"/>
    <w:rsid w:val="00A406C9"/>
    <w:rsid w:val="00A4075A"/>
    <w:rsid w:val="00A40797"/>
    <w:rsid w:val="00A409B5"/>
    <w:rsid w:val="00A409DB"/>
    <w:rsid w:val="00A40A87"/>
    <w:rsid w:val="00A40B16"/>
    <w:rsid w:val="00A40F3C"/>
    <w:rsid w:val="00A40F54"/>
    <w:rsid w:val="00A4108D"/>
    <w:rsid w:val="00A413D5"/>
    <w:rsid w:val="00A41729"/>
    <w:rsid w:val="00A418D8"/>
    <w:rsid w:val="00A4192A"/>
    <w:rsid w:val="00A41A36"/>
    <w:rsid w:val="00A41B4F"/>
    <w:rsid w:val="00A41C34"/>
    <w:rsid w:val="00A41D72"/>
    <w:rsid w:val="00A41E0E"/>
    <w:rsid w:val="00A41F08"/>
    <w:rsid w:val="00A41FA9"/>
    <w:rsid w:val="00A4213A"/>
    <w:rsid w:val="00A42289"/>
    <w:rsid w:val="00A422B7"/>
    <w:rsid w:val="00A426A6"/>
    <w:rsid w:val="00A426A9"/>
    <w:rsid w:val="00A4284B"/>
    <w:rsid w:val="00A428E6"/>
    <w:rsid w:val="00A42911"/>
    <w:rsid w:val="00A429A6"/>
    <w:rsid w:val="00A42ADB"/>
    <w:rsid w:val="00A42D1B"/>
    <w:rsid w:val="00A42D7B"/>
    <w:rsid w:val="00A42DF2"/>
    <w:rsid w:val="00A42F0F"/>
    <w:rsid w:val="00A4330E"/>
    <w:rsid w:val="00A4333B"/>
    <w:rsid w:val="00A43535"/>
    <w:rsid w:val="00A436DA"/>
    <w:rsid w:val="00A438B3"/>
    <w:rsid w:val="00A43A9D"/>
    <w:rsid w:val="00A43E43"/>
    <w:rsid w:val="00A43E66"/>
    <w:rsid w:val="00A440B1"/>
    <w:rsid w:val="00A441BF"/>
    <w:rsid w:val="00A443A9"/>
    <w:rsid w:val="00A443B5"/>
    <w:rsid w:val="00A4443E"/>
    <w:rsid w:val="00A44C98"/>
    <w:rsid w:val="00A44C9D"/>
    <w:rsid w:val="00A44D5B"/>
    <w:rsid w:val="00A44FF6"/>
    <w:rsid w:val="00A45063"/>
    <w:rsid w:val="00A450B6"/>
    <w:rsid w:val="00A45460"/>
    <w:rsid w:val="00A454A8"/>
    <w:rsid w:val="00A456BA"/>
    <w:rsid w:val="00A45796"/>
    <w:rsid w:val="00A45862"/>
    <w:rsid w:val="00A45F61"/>
    <w:rsid w:val="00A46242"/>
    <w:rsid w:val="00A464F4"/>
    <w:rsid w:val="00A46584"/>
    <w:rsid w:val="00A4667D"/>
    <w:rsid w:val="00A46A55"/>
    <w:rsid w:val="00A46CBA"/>
    <w:rsid w:val="00A46E9F"/>
    <w:rsid w:val="00A46F83"/>
    <w:rsid w:val="00A47264"/>
    <w:rsid w:val="00A473C3"/>
    <w:rsid w:val="00A47510"/>
    <w:rsid w:val="00A4793D"/>
    <w:rsid w:val="00A47E04"/>
    <w:rsid w:val="00A47EA6"/>
    <w:rsid w:val="00A501A1"/>
    <w:rsid w:val="00A5053E"/>
    <w:rsid w:val="00A5076D"/>
    <w:rsid w:val="00A508DC"/>
    <w:rsid w:val="00A508F8"/>
    <w:rsid w:val="00A50A0C"/>
    <w:rsid w:val="00A50D4C"/>
    <w:rsid w:val="00A50FFF"/>
    <w:rsid w:val="00A51416"/>
    <w:rsid w:val="00A51527"/>
    <w:rsid w:val="00A5191A"/>
    <w:rsid w:val="00A51B8D"/>
    <w:rsid w:val="00A51D5B"/>
    <w:rsid w:val="00A52013"/>
    <w:rsid w:val="00A52236"/>
    <w:rsid w:val="00A522DD"/>
    <w:rsid w:val="00A5239A"/>
    <w:rsid w:val="00A526DE"/>
    <w:rsid w:val="00A52760"/>
    <w:rsid w:val="00A52ACC"/>
    <w:rsid w:val="00A52B21"/>
    <w:rsid w:val="00A52B62"/>
    <w:rsid w:val="00A52B65"/>
    <w:rsid w:val="00A52CA4"/>
    <w:rsid w:val="00A52F26"/>
    <w:rsid w:val="00A533E9"/>
    <w:rsid w:val="00A53631"/>
    <w:rsid w:val="00A53681"/>
    <w:rsid w:val="00A53930"/>
    <w:rsid w:val="00A53B9E"/>
    <w:rsid w:val="00A53D3B"/>
    <w:rsid w:val="00A5413B"/>
    <w:rsid w:val="00A541FB"/>
    <w:rsid w:val="00A5425D"/>
    <w:rsid w:val="00A547AB"/>
    <w:rsid w:val="00A547F9"/>
    <w:rsid w:val="00A5489E"/>
    <w:rsid w:val="00A54B39"/>
    <w:rsid w:val="00A54B59"/>
    <w:rsid w:val="00A54BA5"/>
    <w:rsid w:val="00A54D26"/>
    <w:rsid w:val="00A54DBC"/>
    <w:rsid w:val="00A54F4D"/>
    <w:rsid w:val="00A550A6"/>
    <w:rsid w:val="00A551DA"/>
    <w:rsid w:val="00A551F7"/>
    <w:rsid w:val="00A553A1"/>
    <w:rsid w:val="00A556AC"/>
    <w:rsid w:val="00A55921"/>
    <w:rsid w:val="00A55A5F"/>
    <w:rsid w:val="00A55BD0"/>
    <w:rsid w:val="00A55C81"/>
    <w:rsid w:val="00A55CBE"/>
    <w:rsid w:val="00A55DA7"/>
    <w:rsid w:val="00A55F5D"/>
    <w:rsid w:val="00A56063"/>
    <w:rsid w:val="00A560D9"/>
    <w:rsid w:val="00A56382"/>
    <w:rsid w:val="00A56530"/>
    <w:rsid w:val="00A5660C"/>
    <w:rsid w:val="00A56674"/>
    <w:rsid w:val="00A567B3"/>
    <w:rsid w:val="00A567EA"/>
    <w:rsid w:val="00A56888"/>
    <w:rsid w:val="00A56C71"/>
    <w:rsid w:val="00A56F7D"/>
    <w:rsid w:val="00A5703E"/>
    <w:rsid w:val="00A5723F"/>
    <w:rsid w:val="00A57B86"/>
    <w:rsid w:val="00A57CDF"/>
    <w:rsid w:val="00A57EA0"/>
    <w:rsid w:val="00A57F2E"/>
    <w:rsid w:val="00A57F74"/>
    <w:rsid w:val="00A60171"/>
    <w:rsid w:val="00A603B2"/>
    <w:rsid w:val="00A6043D"/>
    <w:rsid w:val="00A60456"/>
    <w:rsid w:val="00A606E1"/>
    <w:rsid w:val="00A60989"/>
    <w:rsid w:val="00A60E7A"/>
    <w:rsid w:val="00A60E89"/>
    <w:rsid w:val="00A60EC5"/>
    <w:rsid w:val="00A61111"/>
    <w:rsid w:val="00A613BD"/>
    <w:rsid w:val="00A617B4"/>
    <w:rsid w:val="00A61896"/>
    <w:rsid w:val="00A6197C"/>
    <w:rsid w:val="00A61CCD"/>
    <w:rsid w:val="00A620A7"/>
    <w:rsid w:val="00A6212A"/>
    <w:rsid w:val="00A622B7"/>
    <w:rsid w:val="00A623CA"/>
    <w:rsid w:val="00A62645"/>
    <w:rsid w:val="00A62821"/>
    <w:rsid w:val="00A62A31"/>
    <w:rsid w:val="00A6304C"/>
    <w:rsid w:val="00A63107"/>
    <w:rsid w:val="00A63479"/>
    <w:rsid w:val="00A634DC"/>
    <w:rsid w:val="00A6364C"/>
    <w:rsid w:val="00A63ADE"/>
    <w:rsid w:val="00A63C71"/>
    <w:rsid w:val="00A63D99"/>
    <w:rsid w:val="00A6410C"/>
    <w:rsid w:val="00A6422F"/>
    <w:rsid w:val="00A643D9"/>
    <w:rsid w:val="00A644D1"/>
    <w:rsid w:val="00A64578"/>
    <w:rsid w:val="00A64674"/>
    <w:rsid w:val="00A64899"/>
    <w:rsid w:val="00A64925"/>
    <w:rsid w:val="00A64934"/>
    <w:rsid w:val="00A6497B"/>
    <w:rsid w:val="00A64A3C"/>
    <w:rsid w:val="00A64C55"/>
    <w:rsid w:val="00A64E6D"/>
    <w:rsid w:val="00A64FF6"/>
    <w:rsid w:val="00A65012"/>
    <w:rsid w:val="00A6561F"/>
    <w:rsid w:val="00A656EB"/>
    <w:rsid w:val="00A657A0"/>
    <w:rsid w:val="00A657B0"/>
    <w:rsid w:val="00A659AB"/>
    <w:rsid w:val="00A65FF8"/>
    <w:rsid w:val="00A66462"/>
    <w:rsid w:val="00A66584"/>
    <w:rsid w:val="00A666F8"/>
    <w:rsid w:val="00A6687D"/>
    <w:rsid w:val="00A66A7D"/>
    <w:rsid w:val="00A66E92"/>
    <w:rsid w:val="00A67376"/>
    <w:rsid w:val="00A67743"/>
    <w:rsid w:val="00A67BD9"/>
    <w:rsid w:val="00A67FAF"/>
    <w:rsid w:val="00A67FEB"/>
    <w:rsid w:val="00A70089"/>
    <w:rsid w:val="00A7039B"/>
    <w:rsid w:val="00A704B9"/>
    <w:rsid w:val="00A70631"/>
    <w:rsid w:val="00A7064A"/>
    <w:rsid w:val="00A70952"/>
    <w:rsid w:val="00A70A74"/>
    <w:rsid w:val="00A70EFF"/>
    <w:rsid w:val="00A71206"/>
    <w:rsid w:val="00A71286"/>
    <w:rsid w:val="00A7133A"/>
    <w:rsid w:val="00A71341"/>
    <w:rsid w:val="00A7139A"/>
    <w:rsid w:val="00A714DC"/>
    <w:rsid w:val="00A7173A"/>
    <w:rsid w:val="00A717E6"/>
    <w:rsid w:val="00A719BF"/>
    <w:rsid w:val="00A71AE7"/>
    <w:rsid w:val="00A71C4F"/>
    <w:rsid w:val="00A71C77"/>
    <w:rsid w:val="00A71CD4"/>
    <w:rsid w:val="00A72706"/>
    <w:rsid w:val="00A7299E"/>
    <w:rsid w:val="00A72ABD"/>
    <w:rsid w:val="00A72C32"/>
    <w:rsid w:val="00A72D7A"/>
    <w:rsid w:val="00A72DD4"/>
    <w:rsid w:val="00A72F6C"/>
    <w:rsid w:val="00A73199"/>
    <w:rsid w:val="00A73457"/>
    <w:rsid w:val="00A7360A"/>
    <w:rsid w:val="00A738D1"/>
    <w:rsid w:val="00A7393C"/>
    <w:rsid w:val="00A73A8E"/>
    <w:rsid w:val="00A73AFA"/>
    <w:rsid w:val="00A73B1F"/>
    <w:rsid w:val="00A73C75"/>
    <w:rsid w:val="00A73F36"/>
    <w:rsid w:val="00A73FD0"/>
    <w:rsid w:val="00A73FE3"/>
    <w:rsid w:val="00A7410B"/>
    <w:rsid w:val="00A7411C"/>
    <w:rsid w:val="00A74172"/>
    <w:rsid w:val="00A74226"/>
    <w:rsid w:val="00A74431"/>
    <w:rsid w:val="00A74ADE"/>
    <w:rsid w:val="00A74B86"/>
    <w:rsid w:val="00A74D1E"/>
    <w:rsid w:val="00A74E10"/>
    <w:rsid w:val="00A751F3"/>
    <w:rsid w:val="00A754FB"/>
    <w:rsid w:val="00A75582"/>
    <w:rsid w:val="00A755FF"/>
    <w:rsid w:val="00A757C7"/>
    <w:rsid w:val="00A75A52"/>
    <w:rsid w:val="00A75A66"/>
    <w:rsid w:val="00A75C12"/>
    <w:rsid w:val="00A75D7E"/>
    <w:rsid w:val="00A76183"/>
    <w:rsid w:val="00A76337"/>
    <w:rsid w:val="00A763E0"/>
    <w:rsid w:val="00A769FF"/>
    <w:rsid w:val="00A76ACF"/>
    <w:rsid w:val="00A76AF5"/>
    <w:rsid w:val="00A76D13"/>
    <w:rsid w:val="00A76E18"/>
    <w:rsid w:val="00A76EC9"/>
    <w:rsid w:val="00A76F15"/>
    <w:rsid w:val="00A771A2"/>
    <w:rsid w:val="00A773E7"/>
    <w:rsid w:val="00A775B1"/>
    <w:rsid w:val="00A775FA"/>
    <w:rsid w:val="00A77653"/>
    <w:rsid w:val="00A77773"/>
    <w:rsid w:val="00A77AA4"/>
    <w:rsid w:val="00A77BD4"/>
    <w:rsid w:val="00A77BDF"/>
    <w:rsid w:val="00A77D76"/>
    <w:rsid w:val="00A77D97"/>
    <w:rsid w:val="00A77DF7"/>
    <w:rsid w:val="00A77F12"/>
    <w:rsid w:val="00A80015"/>
    <w:rsid w:val="00A80124"/>
    <w:rsid w:val="00A80168"/>
    <w:rsid w:val="00A802A4"/>
    <w:rsid w:val="00A80D2B"/>
    <w:rsid w:val="00A80F28"/>
    <w:rsid w:val="00A81003"/>
    <w:rsid w:val="00A8155A"/>
    <w:rsid w:val="00A81648"/>
    <w:rsid w:val="00A81AB5"/>
    <w:rsid w:val="00A81ADA"/>
    <w:rsid w:val="00A81C56"/>
    <w:rsid w:val="00A81C78"/>
    <w:rsid w:val="00A81E5D"/>
    <w:rsid w:val="00A82006"/>
    <w:rsid w:val="00A824E0"/>
    <w:rsid w:val="00A825E8"/>
    <w:rsid w:val="00A82954"/>
    <w:rsid w:val="00A82962"/>
    <w:rsid w:val="00A82A40"/>
    <w:rsid w:val="00A82A75"/>
    <w:rsid w:val="00A82ACC"/>
    <w:rsid w:val="00A82AE4"/>
    <w:rsid w:val="00A82CF6"/>
    <w:rsid w:val="00A82D43"/>
    <w:rsid w:val="00A82E4F"/>
    <w:rsid w:val="00A831D3"/>
    <w:rsid w:val="00A833CC"/>
    <w:rsid w:val="00A83560"/>
    <w:rsid w:val="00A83874"/>
    <w:rsid w:val="00A83ED5"/>
    <w:rsid w:val="00A842C2"/>
    <w:rsid w:val="00A84338"/>
    <w:rsid w:val="00A843F8"/>
    <w:rsid w:val="00A845A8"/>
    <w:rsid w:val="00A84992"/>
    <w:rsid w:val="00A84C6C"/>
    <w:rsid w:val="00A84D68"/>
    <w:rsid w:val="00A85178"/>
    <w:rsid w:val="00A85245"/>
    <w:rsid w:val="00A859B6"/>
    <w:rsid w:val="00A85BD6"/>
    <w:rsid w:val="00A85DB0"/>
    <w:rsid w:val="00A85F06"/>
    <w:rsid w:val="00A8651D"/>
    <w:rsid w:val="00A865C3"/>
    <w:rsid w:val="00A8670B"/>
    <w:rsid w:val="00A8679F"/>
    <w:rsid w:val="00A867BE"/>
    <w:rsid w:val="00A868C4"/>
    <w:rsid w:val="00A869DB"/>
    <w:rsid w:val="00A86A40"/>
    <w:rsid w:val="00A86A9E"/>
    <w:rsid w:val="00A86B75"/>
    <w:rsid w:val="00A86DC0"/>
    <w:rsid w:val="00A86E26"/>
    <w:rsid w:val="00A87101"/>
    <w:rsid w:val="00A87469"/>
    <w:rsid w:val="00A876C7"/>
    <w:rsid w:val="00A87793"/>
    <w:rsid w:val="00A87ACA"/>
    <w:rsid w:val="00A87B83"/>
    <w:rsid w:val="00A87F86"/>
    <w:rsid w:val="00A9006A"/>
    <w:rsid w:val="00A9012A"/>
    <w:rsid w:val="00A9068D"/>
    <w:rsid w:val="00A9094D"/>
    <w:rsid w:val="00A90D75"/>
    <w:rsid w:val="00A9127B"/>
    <w:rsid w:val="00A91307"/>
    <w:rsid w:val="00A91325"/>
    <w:rsid w:val="00A91482"/>
    <w:rsid w:val="00A91589"/>
    <w:rsid w:val="00A915BC"/>
    <w:rsid w:val="00A91915"/>
    <w:rsid w:val="00A919D3"/>
    <w:rsid w:val="00A92517"/>
    <w:rsid w:val="00A92547"/>
    <w:rsid w:val="00A92B3A"/>
    <w:rsid w:val="00A92E01"/>
    <w:rsid w:val="00A92FEF"/>
    <w:rsid w:val="00A93082"/>
    <w:rsid w:val="00A9309A"/>
    <w:rsid w:val="00A93190"/>
    <w:rsid w:val="00A9325F"/>
    <w:rsid w:val="00A936BE"/>
    <w:rsid w:val="00A93763"/>
    <w:rsid w:val="00A93BA5"/>
    <w:rsid w:val="00A93E34"/>
    <w:rsid w:val="00A93F4B"/>
    <w:rsid w:val="00A940FC"/>
    <w:rsid w:val="00A94368"/>
    <w:rsid w:val="00A94643"/>
    <w:rsid w:val="00A946BF"/>
    <w:rsid w:val="00A94AB6"/>
    <w:rsid w:val="00A94BE4"/>
    <w:rsid w:val="00A94C92"/>
    <w:rsid w:val="00A94CB9"/>
    <w:rsid w:val="00A94E72"/>
    <w:rsid w:val="00A94EB3"/>
    <w:rsid w:val="00A94ED5"/>
    <w:rsid w:val="00A94FA7"/>
    <w:rsid w:val="00A94FB5"/>
    <w:rsid w:val="00A9571C"/>
    <w:rsid w:val="00A9575E"/>
    <w:rsid w:val="00A957F9"/>
    <w:rsid w:val="00A9584F"/>
    <w:rsid w:val="00A95A8E"/>
    <w:rsid w:val="00A95B00"/>
    <w:rsid w:val="00A95C1E"/>
    <w:rsid w:val="00A95C6D"/>
    <w:rsid w:val="00A95D8F"/>
    <w:rsid w:val="00A95F19"/>
    <w:rsid w:val="00A96062"/>
    <w:rsid w:val="00A961BA"/>
    <w:rsid w:val="00A96221"/>
    <w:rsid w:val="00A96329"/>
    <w:rsid w:val="00A9647C"/>
    <w:rsid w:val="00A96591"/>
    <w:rsid w:val="00A965E4"/>
    <w:rsid w:val="00A96B92"/>
    <w:rsid w:val="00A96C19"/>
    <w:rsid w:val="00A96DB9"/>
    <w:rsid w:val="00A9724D"/>
    <w:rsid w:val="00A972E1"/>
    <w:rsid w:val="00A9738B"/>
    <w:rsid w:val="00A973DA"/>
    <w:rsid w:val="00A9789F"/>
    <w:rsid w:val="00A97B30"/>
    <w:rsid w:val="00A97B72"/>
    <w:rsid w:val="00A97CA4"/>
    <w:rsid w:val="00A97F30"/>
    <w:rsid w:val="00AA0295"/>
    <w:rsid w:val="00AA03B9"/>
    <w:rsid w:val="00AA0402"/>
    <w:rsid w:val="00AA04E7"/>
    <w:rsid w:val="00AA0A26"/>
    <w:rsid w:val="00AA0C05"/>
    <w:rsid w:val="00AA0C38"/>
    <w:rsid w:val="00AA0E29"/>
    <w:rsid w:val="00AA124E"/>
    <w:rsid w:val="00AA1386"/>
    <w:rsid w:val="00AA143A"/>
    <w:rsid w:val="00AA16AE"/>
    <w:rsid w:val="00AA1A04"/>
    <w:rsid w:val="00AA1D3B"/>
    <w:rsid w:val="00AA236B"/>
    <w:rsid w:val="00AA2559"/>
    <w:rsid w:val="00AA2694"/>
    <w:rsid w:val="00AA2792"/>
    <w:rsid w:val="00AA27FE"/>
    <w:rsid w:val="00AA283A"/>
    <w:rsid w:val="00AA2F2D"/>
    <w:rsid w:val="00AA2FED"/>
    <w:rsid w:val="00AA3185"/>
    <w:rsid w:val="00AA37E8"/>
    <w:rsid w:val="00AA3848"/>
    <w:rsid w:val="00AA39AF"/>
    <w:rsid w:val="00AA3B8D"/>
    <w:rsid w:val="00AA3CD5"/>
    <w:rsid w:val="00AA3D6E"/>
    <w:rsid w:val="00AA3DD5"/>
    <w:rsid w:val="00AA3DD6"/>
    <w:rsid w:val="00AA3E81"/>
    <w:rsid w:val="00AA40CB"/>
    <w:rsid w:val="00AA4331"/>
    <w:rsid w:val="00AA46FB"/>
    <w:rsid w:val="00AA4C2D"/>
    <w:rsid w:val="00AA51CD"/>
    <w:rsid w:val="00AA5594"/>
    <w:rsid w:val="00AA59BF"/>
    <w:rsid w:val="00AA5AB7"/>
    <w:rsid w:val="00AA5D0C"/>
    <w:rsid w:val="00AA5EA5"/>
    <w:rsid w:val="00AA5F80"/>
    <w:rsid w:val="00AA61B7"/>
    <w:rsid w:val="00AA6209"/>
    <w:rsid w:val="00AA63CA"/>
    <w:rsid w:val="00AA64D0"/>
    <w:rsid w:val="00AA657B"/>
    <w:rsid w:val="00AA68A4"/>
    <w:rsid w:val="00AA6A71"/>
    <w:rsid w:val="00AA6B90"/>
    <w:rsid w:val="00AA6C85"/>
    <w:rsid w:val="00AA6D6D"/>
    <w:rsid w:val="00AA6F92"/>
    <w:rsid w:val="00AA712E"/>
    <w:rsid w:val="00AA7268"/>
    <w:rsid w:val="00AA744D"/>
    <w:rsid w:val="00AA7850"/>
    <w:rsid w:val="00AA792F"/>
    <w:rsid w:val="00AA7952"/>
    <w:rsid w:val="00AA7B20"/>
    <w:rsid w:val="00AB0091"/>
    <w:rsid w:val="00AB01DF"/>
    <w:rsid w:val="00AB0236"/>
    <w:rsid w:val="00AB04B2"/>
    <w:rsid w:val="00AB05B4"/>
    <w:rsid w:val="00AB0694"/>
    <w:rsid w:val="00AB095E"/>
    <w:rsid w:val="00AB0B36"/>
    <w:rsid w:val="00AB0F52"/>
    <w:rsid w:val="00AB0FE7"/>
    <w:rsid w:val="00AB11DD"/>
    <w:rsid w:val="00AB1250"/>
    <w:rsid w:val="00AB12EE"/>
    <w:rsid w:val="00AB135A"/>
    <w:rsid w:val="00AB1832"/>
    <w:rsid w:val="00AB1A4E"/>
    <w:rsid w:val="00AB1B45"/>
    <w:rsid w:val="00AB1D68"/>
    <w:rsid w:val="00AB1F43"/>
    <w:rsid w:val="00AB21A3"/>
    <w:rsid w:val="00AB248D"/>
    <w:rsid w:val="00AB24E1"/>
    <w:rsid w:val="00AB24E7"/>
    <w:rsid w:val="00AB2644"/>
    <w:rsid w:val="00AB2777"/>
    <w:rsid w:val="00AB286E"/>
    <w:rsid w:val="00AB2891"/>
    <w:rsid w:val="00AB30A6"/>
    <w:rsid w:val="00AB32C6"/>
    <w:rsid w:val="00AB3447"/>
    <w:rsid w:val="00AB3624"/>
    <w:rsid w:val="00AB3763"/>
    <w:rsid w:val="00AB3805"/>
    <w:rsid w:val="00AB3918"/>
    <w:rsid w:val="00AB3B29"/>
    <w:rsid w:val="00AB3E6C"/>
    <w:rsid w:val="00AB4041"/>
    <w:rsid w:val="00AB409A"/>
    <w:rsid w:val="00AB41ED"/>
    <w:rsid w:val="00AB42F6"/>
    <w:rsid w:val="00AB433B"/>
    <w:rsid w:val="00AB47C3"/>
    <w:rsid w:val="00AB48BA"/>
    <w:rsid w:val="00AB49F4"/>
    <w:rsid w:val="00AB4A4B"/>
    <w:rsid w:val="00AB4A55"/>
    <w:rsid w:val="00AB4A68"/>
    <w:rsid w:val="00AB4E63"/>
    <w:rsid w:val="00AB506F"/>
    <w:rsid w:val="00AB546A"/>
    <w:rsid w:val="00AB55A6"/>
    <w:rsid w:val="00AB55BC"/>
    <w:rsid w:val="00AB579F"/>
    <w:rsid w:val="00AB57BE"/>
    <w:rsid w:val="00AB5986"/>
    <w:rsid w:val="00AB5E55"/>
    <w:rsid w:val="00AB609B"/>
    <w:rsid w:val="00AB60F3"/>
    <w:rsid w:val="00AB6149"/>
    <w:rsid w:val="00AB63C3"/>
    <w:rsid w:val="00AB68F6"/>
    <w:rsid w:val="00AB6934"/>
    <w:rsid w:val="00AB6994"/>
    <w:rsid w:val="00AB6B42"/>
    <w:rsid w:val="00AB6BB7"/>
    <w:rsid w:val="00AB6C89"/>
    <w:rsid w:val="00AB6C94"/>
    <w:rsid w:val="00AB6CA2"/>
    <w:rsid w:val="00AB6CDD"/>
    <w:rsid w:val="00AB6D6A"/>
    <w:rsid w:val="00AB7013"/>
    <w:rsid w:val="00AB707C"/>
    <w:rsid w:val="00AB7149"/>
    <w:rsid w:val="00AB734A"/>
    <w:rsid w:val="00AB73D9"/>
    <w:rsid w:val="00AB74AD"/>
    <w:rsid w:val="00AB762A"/>
    <w:rsid w:val="00AB7868"/>
    <w:rsid w:val="00AB79BA"/>
    <w:rsid w:val="00AB7A17"/>
    <w:rsid w:val="00AB7C5F"/>
    <w:rsid w:val="00AB7D99"/>
    <w:rsid w:val="00AB7DBB"/>
    <w:rsid w:val="00AC0032"/>
    <w:rsid w:val="00AC00D6"/>
    <w:rsid w:val="00AC016A"/>
    <w:rsid w:val="00AC0201"/>
    <w:rsid w:val="00AC0494"/>
    <w:rsid w:val="00AC061E"/>
    <w:rsid w:val="00AC086F"/>
    <w:rsid w:val="00AC08DD"/>
    <w:rsid w:val="00AC09D6"/>
    <w:rsid w:val="00AC0A75"/>
    <w:rsid w:val="00AC0A84"/>
    <w:rsid w:val="00AC0BC9"/>
    <w:rsid w:val="00AC0ECC"/>
    <w:rsid w:val="00AC0FE9"/>
    <w:rsid w:val="00AC1051"/>
    <w:rsid w:val="00AC112B"/>
    <w:rsid w:val="00AC12FB"/>
    <w:rsid w:val="00AC145C"/>
    <w:rsid w:val="00AC14DA"/>
    <w:rsid w:val="00AC178C"/>
    <w:rsid w:val="00AC1866"/>
    <w:rsid w:val="00AC1914"/>
    <w:rsid w:val="00AC194E"/>
    <w:rsid w:val="00AC1CE0"/>
    <w:rsid w:val="00AC1E10"/>
    <w:rsid w:val="00AC1EFE"/>
    <w:rsid w:val="00AC1F3D"/>
    <w:rsid w:val="00AC2288"/>
    <w:rsid w:val="00AC2299"/>
    <w:rsid w:val="00AC22C9"/>
    <w:rsid w:val="00AC2507"/>
    <w:rsid w:val="00AC28C2"/>
    <w:rsid w:val="00AC2A26"/>
    <w:rsid w:val="00AC2A90"/>
    <w:rsid w:val="00AC2C9C"/>
    <w:rsid w:val="00AC2EFB"/>
    <w:rsid w:val="00AC306E"/>
    <w:rsid w:val="00AC3370"/>
    <w:rsid w:val="00AC3777"/>
    <w:rsid w:val="00AC37AA"/>
    <w:rsid w:val="00AC3A9E"/>
    <w:rsid w:val="00AC3BC0"/>
    <w:rsid w:val="00AC3BEA"/>
    <w:rsid w:val="00AC3C92"/>
    <w:rsid w:val="00AC3F02"/>
    <w:rsid w:val="00AC4236"/>
    <w:rsid w:val="00AC456C"/>
    <w:rsid w:val="00AC4573"/>
    <w:rsid w:val="00AC4584"/>
    <w:rsid w:val="00AC4980"/>
    <w:rsid w:val="00AC4C60"/>
    <w:rsid w:val="00AC4E4A"/>
    <w:rsid w:val="00AC5219"/>
    <w:rsid w:val="00AC5538"/>
    <w:rsid w:val="00AC56EB"/>
    <w:rsid w:val="00AC5D15"/>
    <w:rsid w:val="00AC60FE"/>
    <w:rsid w:val="00AC61E1"/>
    <w:rsid w:val="00AC673D"/>
    <w:rsid w:val="00AC67C0"/>
    <w:rsid w:val="00AC698C"/>
    <w:rsid w:val="00AC698E"/>
    <w:rsid w:val="00AC6B31"/>
    <w:rsid w:val="00AC6CB6"/>
    <w:rsid w:val="00AC6D2C"/>
    <w:rsid w:val="00AC6D48"/>
    <w:rsid w:val="00AC70E8"/>
    <w:rsid w:val="00AC70EA"/>
    <w:rsid w:val="00AC72CE"/>
    <w:rsid w:val="00AC74D6"/>
    <w:rsid w:val="00AC7512"/>
    <w:rsid w:val="00AC77AA"/>
    <w:rsid w:val="00AC7907"/>
    <w:rsid w:val="00AC79FE"/>
    <w:rsid w:val="00AC7A21"/>
    <w:rsid w:val="00AC7BCA"/>
    <w:rsid w:val="00AC7BE9"/>
    <w:rsid w:val="00AC7C7A"/>
    <w:rsid w:val="00AC7CAC"/>
    <w:rsid w:val="00AC7D27"/>
    <w:rsid w:val="00AC7F66"/>
    <w:rsid w:val="00AD01D8"/>
    <w:rsid w:val="00AD02BB"/>
    <w:rsid w:val="00AD02D6"/>
    <w:rsid w:val="00AD04AC"/>
    <w:rsid w:val="00AD0540"/>
    <w:rsid w:val="00AD05E1"/>
    <w:rsid w:val="00AD0692"/>
    <w:rsid w:val="00AD0764"/>
    <w:rsid w:val="00AD0AA3"/>
    <w:rsid w:val="00AD0C83"/>
    <w:rsid w:val="00AD1112"/>
    <w:rsid w:val="00AD114E"/>
    <w:rsid w:val="00AD1163"/>
    <w:rsid w:val="00AD12D8"/>
    <w:rsid w:val="00AD1B51"/>
    <w:rsid w:val="00AD1F0E"/>
    <w:rsid w:val="00AD1FCF"/>
    <w:rsid w:val="00AD1FD3"/>
    <w:rsid w:val="00AD219A"/>
    <w:rsid w:val="00AD2301"/>
    <w:rsid w:val="00AD2472"/>
    <w:rsid w:val="00AD27A8"/>
    <w:rsid w:val="00AD2B34"/>
    <w:rsid w:val="00AD3296"/>
    <w:rsid w:val="00AD3412"/>
    <w:rsid w:val="00AD3858"/>
    <w:rsid w:val="00AD39B4"/>
    <w:rsid w:val="00AD3A06"/>
    <w:rsid w:val="00AD3B76"/>
    <w:rsid w:val="00AD3B82"/>
    <w:rsid w:val="00AD3C00"/>
    <w:rsid w:val="00AD411D"/>
    <w:rsid w:val="00AD423C"/>
    <w:rsid w:val="00AD44EC"/>
    <w:rsid w:val="00AD4506"/>
    <w:rsid w:val="00AD4759"/>
    <w:rsid w:val="00AD4910"/>
    <w:rsid w:val="00AD4C6E"/>
    <w:rsid w:val="00AD4D1E"/>
    <w:rsid w:val="00AD4D52"/>
    <w:rsid w:val="00AD513E"/>
    <w:rsid w:val="00AD54C6"/>
    <w:rsid w:val="00AD5536"/>
    <w:rsid w:val="00AD5587"/>
    <w:rsid w:val="00AD56AE"/>
    <w:rsid w:val="00AD5878"/>
    <w:rsid w:val="00AD58B9"/>
    <w:rsid w:val="00AD58F7"/>
    <w:rsid w:val="00AD5B06"/>
    <w:rsid w:val="00AD5C80"/>
    <w:rsid w:val="00AD60D4"/>
    <w:rsid w:val="00AD61DC"/>
    <w:rsid w:val="00AD6389"/>
    <w:rsid w:val="00AD64AA"/>
    <w:rsid w:val="00AD6537"/>
    <w:rsid w:val="00AD661A"/>
    <w:rsid w:val="00AD667D"/>
    <w:rsid w:val="00AD66A7"/>
    <w:rsid w:val="00AD67AC"/>
    <w:rsid w:val="00AD689E"/>
    <w:rsid w:val="00AD68E1"/>
    <w:rsid w:val="00AD6A71"/>
    <w:rsid w:val="00AD6AE1"/>
    <w:rsid w:val="00AD6E66"/>
    <w:rsid w:val="00AD703D"/>
    <w:rsid w:val="00AD705F"/>
    <w:rsid w:val="00AD70AA"/>
    <w:rsid w:val="00AD7323"/>
    <w:rsid w:val="00AD7329"/>
    <w:rsid w:val="00AD7437"/>
    <w:rsid w:val="00AD754B"/>
    <w:rsid w:val="00AD7722"/>
    <w:rsid w:val="00AD7859"/>
    <w:rsid w:val="00AD7CA2"/>
    <w:rsid w:val="00AD7D0A"/>
    <w:rsid w:val="00AD7D67"/>
    <w:rsid w:val="00AD7DB5"/>
    <w:rsid w:val="00AD7DE4"/>
    <w:rsid w:val="00AD7DF1"/>
    <w:rsid w:val="00AE044A"/>
    <w:rsid w:val="00AE047F"/>
    <w:rsid w:val="00AE051A"/>
    <w:rsid w:val="00AE078D"/>
    <w:rsid w:val="00AE086A"/>
    <w:rsid w:val="00AE0982"/>
    <w:rsid w:val="00AE0A0B"/>
    <w:rsid w:val="00AE0C7F"/>
    <w:rsid w:val="00AE0D99"/>
    <w:rsid w:val="00AE1074"/>
    <w:rsid w:val="00AE1232"/>
    <w:rsid w:val="00AE12AD"/>
    <w:rsid w:val="00AE12D4"/>
    <w:rsid w:val="00AE13EC"/>
    <w:rsid w:val="00AE142E"/>
    <w:rsid w:val="00AE1820"/>
    <w:rsid w:val="00AE1E0C"/>
    <w:rsid w:val="00AE21DA"/>
    <w:rsid w:val="00AE232D"/>
    <w:rsid w:val="00AE271E"/>
    <w:rsid w:val="00AE28CF"/>
    <w:rsid w:val="00AE28EE"/>
    <w:rsid w:val="00AE2D99"/>
    <w:rsid w:val="00AE3277"/>
    <w:rsid w:val="00AE32D3"/>
    <w:rsid w:val="00AE3306"/>
    <w:rsid w:val="00AE389B"/>
    <w:rsid w:val="00AE38B9"/>
    <w:rsid w:val="00AE3E3E"/>
    <w:rsid w:val="00AE4182"/>
    <w:rsid w:val="00AE437F"/>
    <w:rsid w:val="00AE4641"/>
    <w:rsid w:val="00AE48FF"/>
    <w:rsid w:val="00AE4B2E"/>
    <w:rsid w:val="00AE4B75"/>
    <w:rsid w:val="00AE4BD9"/>
    <w:rsid w:val="00AE4C5B"/>
    <w:rsid w:val="00AE4F74"/>
    <w:rsid w:val="00AE505E"/>
    <w:rsid w:val="00AE5084"/>
    <w:rsid w:val="00AE5087"/>
    <w:rsid w:val="00AE50B6"/>
    <w:rsid w:val="00AE52FE"/>
    <w:rsid w:val="00AE5490"/>
    <w:rsid w:val="00AE54DD"/>
    <w:rsid w:val="00AE54E4"/>
    <w:rsid w:val="00AE5534"/>
    <w:rsid w:val="00AE554E"/>
    <w:rsid w:val="00AE58D8"/>
    <w:rsid w:val="00AE5979"/>
    <w:rsid w:val="00AE5C1D"/>
    <w:rsid w:val="00AE5C4A"/>
    <w:rsid w:val="00AE5D11"/>
    <w:rsid w:val="00AE5D64"/>
    <w:rsid w:val="00AE5EE1"/>
    <w:rsid w:val="00AE6414"/>
    <w:rsid w:val="00AE655C"/>
    <w:rsid w:val="00AE69AE"/>
    <w:rsid w:val="00AE6AA5"/>
    <w:rsid w:val="00AE6AD4"/>
    <w:rsid w:val="00AE6DCC"/>
    <w:rsid w:val="00AE7014"/>
    <w:rsid w:val="00AE703C"/>
    <w:rsid w:val="00AE772F"/>
    <w:rsid w:val="00AE7A3F"/>
    <w:rsid w:val="00AE7BC9"/>
    <w:rsid w:val="00AE7CA4"/>
    <w:rsid w:val="00AF01CA"/>
    <w:rsid w:val="00AF09C7"/>
    <w:rsid w:val="00AF0A3A"/>
    <w:rsid w:val="00AF0C84"/>
    <w:rsid w:val="00AF0FDA"/>
    <w:rsid w:val="00AF11FE"/>
    <w:rsid w:val="00AF14D9"/>
    <w:rsid w:val="00AF15B1"/>
    <w:rsid w:val="00AF15B4"/>
    <w:rsid w:val="00AF166E"/>
    <w:rsid w:val="00AF1839"/>
    <w:rsid w:val="00AF1D17"/>
    <w:rsid w:val="00AF21A5"/>
    <w:rsid w:val="00AF22F5"/>
    <w:rsid w:val="00AF22F9"/>
    <w:rsid w:val="00AF232A"/>
    <w:rsid w:val="00AF24E9"/>
    <w:rsid w:val="00AF25AA"/>
    <w:rsid w:val="00AF293E"/>
    <w:rsid w:val="00AF295E"/>
    <w:rsid w:val="00AF2B04"/>
    <w:rsid w:val="00AF2B67"/>
    <w:rsid w:val="00AF31F2"/>
    <w:rsid w:val="00AF344F"/>
    <w:rsid w:val="00AF349E"/>
    <w:rsid w:val="00AF36CC"/>
    <w:rsid w:val="00AF3833"/>
    <w:rsid w:val="00AF3907"/>
    <w:rsid w:val="00AF3A76"/>
    <w:rsid w:val="00AF3E3D"/>
    <w:rsid w:val="00AF4033"/>
    <w:rsid w:val="00AF41B8"/>
    <w:rsid w:val="00AF41E1"/>
    <w:rsid w:val="00AF42DE"/>
    <w:rsid w:val="00AF431B"/>
    <w:rsid w:val="00AF439B"/>
    <w:rsid w:val="00AF441B"/>
    <w:rsid w:val="00AF4605"/>
    <w:rsid w:val="00AF466A"/>
    <w:rsid w:val="00AF47F2"/>
    <w:rsid w:val="00AF48FE"/>
    <w:rsid w:val="00AF4D41"/>
    <w:rsid w:val="00AF4EF3"/>
    <w:rsid w:val="00AF4F28"/>
    <w:rsid w:val="00AF50DA"/>
    <w:rsid w:val="00AF53AC"/>
    <w:rsid w:val="00AF585E"/>
    <w:rsid w:val="00AF59A5"/>
    <w:rsid w:val="00AF5D2D"/>
    <w:rsid w:val="00AF5D78"/>
    <w:rsid w:val="00AF5F03"/>
    <w:rsid w:val="00AF5F67"/>
    <w:rsid w:val="00AF5FC6"/>
    <w:rsid w:val="00AF60F8"/>
    <w:rsid w:val="00AF6365"/>
    <w:rsid w:val="00AF641F"/>
    <w:rsid w:val="00AF65C4"/>
    <w:rsid w:val="00AF6925"/>
    <w:rsid w:val="00AF6CEF"/>
    <w:rsid w:val="00AF6D11"/>
    <w:rsid w:val="00AF6EBD"/>
    <w:rsid w:val="00AF6F9B"/>
    <w:rsid w:val="00AF70C0"/>
    <w:rsid w:val="00AF7147"/>
    <w:rsid w:val="00AF7376"/>
    <w:rsid w:val="00AF73C7"/>
    <w:rsid w:val="00AF7933"/>
    <w:rsid w:val="00AF7A17"/>
    <w:rsid w:val="00AF7AFD"/>
    <w:rsid w:val="00AF7B95"/>
    <w:rsid w:val="00AF7C2C"/>
    <w:rsid w:val="00AF7F0D"/>
    <w:rsid w:val="00B0033F"/>
    <w:rsid w:val="00B00386"/>
    <w:rsid w:val="00B0041F"/>
    <w:rsid w:val="00B004A8"/>
    <w:rsid w:val="00B00672"/>
    <w:rsid w:val="00B0073F"/>
    <w:rsid w:val="00B0087B"/>
    <w:rsid w:val="00B0089D"/>
    <w:rsid w:val="00B00909"/>
    <w:rsid w:val="00B0096F"/>
    <w:rsid w:val="00B00D15"/>
    <w:rsid w:val="00B00F7B"/>
    <w:rsid w:val="00B011D8"/>
    <w:rsid w:val="00B012F7"/>
    <w:rsid w:val="00B013A0"/>
    <w:rsid w:val="00B014D5"/>
    <w:rsid w:val="00B01514"/>
    <w:rsid w:val="00B0184D"/>
    <w:rsid w:val="00B018E1"/>
    <w:rsid w:val="00B01A5B"/>
    <w:rsid w:val="00B01E74"/>
    <w:rsid w:val="00B01FD6"/>
    <w:rsid w:val="00B020A1"/>
    <w:rsid w:val="00B02298"/>
    <w:rsid w:val="00B02458"/>
    <w:rsid w:val="00B024E9"/>
    <w:rsid w:val="00B0263A"/>
    <w:rsid w:val="00B02B5F"/>
    <w:rsid w:val="00B030F0"/>
    <w:rsid w:val="00B03180"/>
    <w:rsid w:val="00B03627"/>
    <w:rsid w:val="00B0378E"/>
    <w:rsid w:val="00B03CD3"/>
    <w:rsid w:val="00B03D2F"/>
    <w:rsid w:val="00B03EB5"/>
    <w:rsid w:val="00B03EC1"/>
    <w:rsid w:val="00B03EF2"/>
    <w:rsid w:val="00B04294"/>
    <w:rsid w:val="00B04321"/>
    <w:rsid w:val="00B0450D"/>
    <w:rsid w:val="00B04577"/>
    <w:rsid w:val="00B04830"/>
    <w:rsid w:val="00B0491F"/>
    <w:rsid w:val="00B04986"/>
    <w:rsid w:val="00B049E4"/>
    <w:rsid w:val="00B04C12"/>
    <w:rsid w:val="00B04DD2"/>
    <w:rsid w:val="00B04EFA"/>
    <w:rsid w:val="00B050B3"/>
    <w:rsid w:val="00B0549E"/>
    <w:rsid w:val="00B055FF"/>
    <w:rsid w:val="00B0568C"/>
    <w:rsid w:val="00B05807"/>
    <w:rsid w:val="00B05842"/>
    <w:rsid w:val="00B058DB"/>
    <w:rsid w:val="00B05B63"/>
    <w:rsid w:val="00B05C48"/>
    <w:rsid w:val="00B05D11"/>
    <w:rsid w:val="00B05F0A"/>
    <w:rsid w:val="00B061DD"/>
    <w:rsid w:val="00B061E9"/>
    <w:rsid w:val="00B0623D"/>
    <w:rsid w:val="00B062A7"/>
    <w:rsid w:val="00B064BF"/>
    <w:rsid w:val="00B066C2"/>
    <w:rsid w:val="00B067D2"/>
    <w:rsid w:val="00B0681D"/>
    <w:rsid w:val="00B069CE"/>
    <w:rsid w:val="00B06D5D"/>
    <w:rsid w:val="00B06E01"/>
    <w:rsid w:val="00B06EE3"/>
    <w:rsid w:val="00B07298"/>
    <w:rsid w:val="00B075B1"/>
    <w:rsid w:val="00B07866"/>
    <w:rsid w:val="00B078A7"/>
    <w:rsid w:val="00B079C9"/>
    <w:rsid w:val="00B07C0E"/>
    <w:rsid w:val="00B07C1A"/>
    <w:rsid w:val="00B07E99"/>
    <w:rsid w:val="00B07F41"/>
    <w:rsid w:val="00B10031"/>
    <w:rsid w:val="00B1023C"/>
    <w:rsid w:val="00B103BD"/>
    <w:rsid w:val="00B10864"/>
    <w:rsid w:val="00B1088B"/>
    <w:rsid w:val="00B1099E"/>
    <w:rsid w:val="00B10B9B"/>
    <w:rsid w:val="00B10CBA"/>
    <w:rsid w:val="00B10DCA"/>
    <w:rsid w:val="00B10E35"/>
    <w:rsid w:val="00B10F7F"/>
    <w:rsid w:val="00B11569"/>
    <w:rsid w:val="00B116C2"/>
    <w:rsid w:val="00B116D3"/>
    <w:rsid w:val="00B116E2"/>
    <w:rsid w:val="00B11877"/>
    <w:rsid w:val="00B1194B"/>
    <w:rsid w:val="00B1194F"/>
    <w:rsid w:val="00B119A3"/>
    <w:rsid w:val="00B119AF"/>
    <w:rsid w:val="00B11A24"/>
    <w:rsid w:val="00B11CCC"/>
    <w:rsid w:val="00B11D91"/>
    <w:rsid w:val="00B12170"/>
    <w:rsid w:val="00B121FB"/>
    <w:rsid w:val="00B122FE"/>
    <w:rsid w:val="00B12308"/>
    <w:rsid w:val="00B12327"/>
    <w:rsid w:val="00B12357"/>
    <w:rsid w:val="00B12444"/>
    <w:rsid w:val="00B1249D"/>
    <w:rsid w:val="00B125AE"/>
    <w:rsid w:val="00B12774"/>
    <w:rsid w:val="00B12796"/>
    <w:rsid w:val="00B129E5"/>
    <w:rsid w:val="00B12A6F"/>
    <w:rsid w:val="00B12AB3"/>
    <w:rsid w:val="00B12C4A"/>
    <w:rsid w:val="00B12F43"/>
    <w:rsid w:val="00B131A4"/>
    <w:rsid w:val="00B131C7"/>
    <w:rsid w:val="00B1329F"/>
    <w:rsid w:val="00B13389"/>
    <w:rsid w:val="00B139C9"/>
    <w:rsid w:val="00B13BA3"/>
    <w:rsid w:val="00B13CCD"/>
    <w:rsid w:val="00B1406B"/>
    <w:rsid w:val="00B140B6"/>
    <w:rsid w:val="00B14516"/>
    <w:rsid w:val="00B14700"/>
    <w:rsid w:val="00B1475D"/>
    <w:rsid w:val="00B147BA"/>
    <w:rsid w:val="00B15087"/>
    <w:rsid w:val="00B1514E"/>
    <w:rsid w:val="00B152E3"/>
    <w:rsid w:val="00B1536D"/>
    <w:rsid w:val="00B155E3"/>
    <w:rsid w:val="00B156D8"/>
    <w:rsid w:val="00B15B10"/>
    <w:rsid w:val="00B160F4"/>
    <w:rsid w:val="00B162A6"/>
    <w:rsid w:val="00B162B2"/>
    <w:rsid w:val="00B163F3"/>
    <w:rsid w:val="00B168CE"/>
    <w:rsid w:val="00B16929"/>
    <w:rsid w:val="00B169E4"/>
    <w:rsid w:val="00B16A29"/>
    <w:rsid w:val="00B16C13"/>
    <w:rsid w:val="00B16D2D"/>
    <w:rsid w:val="00B172ED"/>
    <w:rsid w:val="00B17821"/>
    <w:rsid w:val="00B17BD4"/>
    <w:rsid w:val="00B17D4F"/>
    <w:rsid w:val="00B202A0"/>
    <w:rsid w:val="00B203AE"/>
    <w:rsid w:val="00B204C3"/>
    <w:rsid w:val="00B205BD"/>
    <w:rsid w:val="00B205D3"/>
    <w:rsid w:val="00B20761"/>
    <w:rsid w:val="00B20A7D"/>
    <w:rsid w:val="00B20EE0"/>
    <w:rsid w:val="00B2125E"/>
    <w:rsid w:val="00B21356"/>
    <w:rsid w:val="00B2147E"/>
    <w:rsid w:val="00B214B1"/>
    <w:rsid w:val="00B21806"/>
    <w:rsid w:val="00B21CB5"/>
    <w:rsid w:val="00B21EDE"/>
    <w:rsid w:val="00B21F05"/>
    <w:rsid w:val="00B221E9"/>
    <w:rsid w:val="00B22523"/>
    <w:rsid w:val="00B226FC"/>
    <w:rsid w:val="00B22948"/>
    <w:rsid w:val="00B2294C"/>
    <w:rsid w:val="00B23163"/>
    <w:rsid w:val="00B23503"/>
    <w:rsid w:val="00B2358D"/>
    <w:rsid w:val="00B235F3"/>
    <w:rsid w:val="00B2368C"/>
    <w:rsid w:val="00B237B3"/>
    <w:rsid w:val="00B23BAE"/>
    <w:rsid w:val="00B23D13"/>
    <w:rsid w:val="00B241A0"/>
    <w:rsid w:val="00B2446C"/>
    <w:rsid w:val="00B2483E"/>
    <w:rsid w:val="00B24975"/>
    <w:rsid w:val="00B24A8D"/>
    <w:rsid w:val="00B24BD8"/>
    <w:rsid w:val="00B24DDC"/>
    <w:rsid w:val="00B25027"/>
    <w:rsid w:val="00B252C6"/>
    <w:rsid w:val="00B252D6"/>
    <w:rsid w:val="00B252FB"/>
    <w:rsid w:val="00B257EA"/>
    <w:rsid w:val="00B258D7"/>
    <w:rsid w:val="00B258E7"/>
    <w:rsid w:val="00B25B11"/>
    <w:rsid w:val="00B25D45"/>
    <w:rsid w:val="00B25EB7"/>
    <w:rsid w:val="00B25F5B"/>
    <w:rsid w:val="00B2642A"/>
    <w:rsid w:val="00B26553"/>
    <w:rsid w:val="00B2666B"/>
    <w:rsid w:val="00B26675"/>
    <w:rsid w:val="00B26765"/>
    <w:rsid w:val="00B268DA"/>
    <w:rsid w:val="00B26A26"/>
    <w:rsid w:val="00B26AE9"/>
    <w:rsid w:val="00B26B64"/>
    <w:rsid w:val="00B26CDC"/>
    <w:rsid w:val="00B26FEE"/>
    <w:rsid w:val="00B272AC"/>
    <w:rsid w:val="00B27427"/>
    <w:rsid w:val="00B27607"/>
    <w:rsid w:val="00B276A8"/>
    <w:rsid w:val="00B27827"/>
    <w:rsid w:val="00B278E3"/>
    <w:rsid w:val="00B27D54"/>
    <w:rsid w:val="00B27E2C"/>
    <w:rsid w:val="00B27F7A"/>
    <w:rsid w:val="00B27FD9"/>
    <w:rsid w:val="00B30024"/>
    <w:rsid w:val="00B3004C"/>
    <w:rsid w:val="00B301A2"/>
    <w:rsid w:val="00B30238"/>
    <w:rsid w:val="00B3028E"/>
    <w:rsid w:val="00B30563"/>
    <w:rsid w:val="00B30573"/>
    <w:rsid w:val="00B3094B"/>
    <w:rsid w:val="00B309D8"/>
    <w:rsid w:val="00B30AEA"/>
    <w:rsid w:val="00B30B07"/>
    <w:rsid w:val="00B30C38"/>
    <w:rsid w:val="00B30D67"/>
    <w:rsid w:val="00B30E76"/>
    <w:rsid w:val="00B3109E"/>
    <w:rsid w:val="00B31148"/>
    <w:rsid w:val="00B31643"/>
    <w:rsid w:val="00B31775"/>
    <w:rsid w:val="00B31A49"/>
    <w:rsid w:val="00B3238F"/>
    <w:rsid w:val="00B3259E"/>
    <w:rsid w:val="00B3268F"/>
    <w:rsid w:val="00B327E0"/>
    <w:rsid w:val="00B3289A"/>
    <w:rsid w:val="00B32A41"/>
    <w:rsid w:val="00B32ADB"/>
    <w:rsid w:val="00B32C5B"/>
    <w:rsid w:val="00B32CB5"/>
    <w:rsid w:val="00B32CD1"/>
    <w:rsid w:val="00B32DFA"/>
    <w:rsid w:val="00B33047"/>
    <w:rsid w:val="00B331D4"/>
    <w:rsid w:val="00B33258"/>
    <w:rsid w:val="00B3369F"/>
    <w:rsid w:val="00B337A8"/>
    <w:rsid w:val="00B33A04"/>
    <w:rsid w:val="00B33AF8"/>
    <w:rsid w:val="00B33E7C"/>
    <w:rsid w:val="00B33EEF"/>
    <w:rsid w:val="00B34230"/>
    <w:rsid w:val="00B3493B"/>
    <w:rsid w:val="00B34A20"/>
    <w:rsid w:val="00B34C06"/>
    <w:rsid w:val="00B34E86"/>
    <w:rsid w:val="00B3512A"/>
    <w:rsid w:val="00B3514F"/>
    <w:rsid w:val="00B351C3"/>
    <w:rsid w:val="00B3553C"/>
    <w:rsid w:val="00B35573"/>
    <w:rsid w:val="00B35675"/>
    <w:rsid w:val="00B3574D"/>
    <w:rsid w:val="00B35A71"/>
    <w:rsid w:val="00B35B3B"/>
    <w:rsid w:val="00B35C5E"/>
    <w:rsid w:val="00B35FCF"/>
    <w:rsid w:val="00B36132"/>
    <w:rsid w:val="00B36157"/>
    <w:rsid w:val="00B3637B"/>
    <w:rsid w:val="00B36389"/>
    <w:rsid w:val="00B364BC"/>
    <w:rsid w:val="00B3653F"/>
    <w:rsid w:val="00B36785"/>
    <w:rsid w:val="00B36B2F"/>
    <w:rsid w:val="00B36C00"/>
    <w:rsid w:val="00B36CEE"/>
    <w:rsid w:val="00B36CF4"/>
    <w:rsid w:val="00B36F7E"/>
    <w:rsid w:val="00B36F86"/>
    <w:rsid w:val="00B3700D"/>
    <w:rsid w:val="00B37231"/>
    <w:rsid w:val="00B3726B"/>
    <w:rsid w:val="00B37500"/>
    <w:rsid w:val="00B37548"/>
    <w:rsid w:val="00B375ED"/>
    <w:rsid w:val="00B376E7"/>
    <w:rsid w:val="00B377D4"/>
    <w:rsid w:val="00B37B02"/>
    <w:rsid w:val="00B37B19"/>
    <w:rsid w:val="00B37B77"/>
    <w:rsid w:val="00B37C9D"/>
    <w:rsid w:val="00B37D15"/>
    <w:rsid w:val="00B40191"/>
    <w:rsid w:val="00B40293"/>
    <w:rsid w:val="00B4044E"/>
    <w:rsid w:val="00B40750"/>
    <w:rsid w:val="00B4094B"/>
    <w:rsid w:val="00B4095A"/>
    <w:rsid w:val="00B40AD9"/>
    <w:rsid w:val="00B40B6A"/>
    <w:rsid w:val="00B40B8B"/>
    <w:rsid w:val="00B410AE"/>
    <w:rsid w:val="00B41104"/>
    <w:rsid w:val="00B411F6"/>
    <w:rsid w:val="00B4120B"/>
    <w:rsid w:val="00B4143C"/>
    <w:rsid w:val="00B41810"/>
    <w:rsid w:val="00B41E63"/>
    <w:rsid w:val="00B420E3"/>
    <w:rsid w:val="00B4212F"/>
    <w:rsid w:val="00B422E7"/>
    <w:rsid w:val="00B422FA"/>
    <w:rsid w:val="00B424B4"/>
    <w:rsid w:val="00B425D4"/>
    <w:rsid w:val="00B42644"/>
    <w:rsid w:val="00B4267F"/>
    <w:rsid w:val="00B42891"/>
    <w:rsid w:val="00B42CF0"/>
    <w:rsid w:val="00B42EB2"/>
    <w:rsid w:val="00B42F06"/>
    <w:rsid w:val="00B430B7"/>
    <w:rsid w:val="00B430FE"/>
    <w:rsid w:val="00B4313A"/>
    <w:rsid w:val="00B432B7"/>
    <w:rsid w:val="00B43454"/>
    <w:rsid w:val="00B4358C"/>
    <w:rsid w:val="00B436E3"/>
    <w:rsid w:val="00B43866"/>
    <w:rsid w:val="00B43925"/>
    <w:rsid w:val="00B4395F"/>
    <w:rsid w:val="00B43E17"/>
    <w:rsid w:val="00B441B1"/>
    <w:rsid w:val="00B443A8"/>
    <w:rsid w:val="00B44666"/>
    <w:rsid w:val="00B44A2A"/>
    <w:rsid w:val="00B44CD4"/>
    <w:rsid w:val="00B44CE9"/>
    <w:rsid w:val="00B44FA8"/>
    <w:rsid w:val="00B45076"/>
    <w:rsid w:val="00B4507D"/>
    <w:rsid w:val="00B450E0"/>
    <w:rsid w:val="00B4515D"/>
    <w:rsid w:val="00B45178"/>
    <w:rsid w:val="00B4518A"/>
    <w:rsid w:val="00B4523B"/>
    <w:rsid w:val="00B45A60"/>
    <w:rsid w:val="00B45AE3"/>
    <w:rsid w:val="00B45B8E"/>
    <w:rsid w:val="00B45C47"/>
    <w:rsid w:val="00B45C75"/>
    <w:rsid w:val="00B45F58"/>
    <w:rsid w:val="00B45F80"/>
    <w:rsid w:val="00B46193"/>
    <w:rsid w:val="00B46195"/>
    <w:rsid w:val="00B461AC"/>
    <w:rsid w:val="00B4641F"/>
    <w:rsid w:val="00B466AE"/>
    <w:rsid w:val="00B4691A"/>
    <w:rsid w:val="00B46A9E"/>
    <w:rsid w:val="00B46C27"/>
    <w:rsid w:val="00B46E5B"/>
    <w:rsid w:val="00B471A7"/>
    <w:rsid w:val="00B471CB"/>
    <w:rsid w:val="00B47358"/>
    <w:rsid w:val="00B47523"/>
    <w:rsid w:val="00B47C3B"/>
    <w:rsid w:val="00B47C5D"/>
    <w:rsid w:val="00B503F8"/>
    <w:rsid w:val="00B5054B"/>
    <w:rsid w:val="00B50588"/>
    <w:rsid w:val="00B505A3"/>
    <w:rsid w:val="00B50712"/>
    <w:rsid w:val="00B50855"/>
    <w:rsid w:val="00B5095A"/>
    <w:rsid w:val="00B50973"/>
    <w:rsid w:val="00B50EBA"/>
    <w:rsid w:val="00B510C1"/>
    <w:rsid w:val="00B51204"/>
    <w:rsid w:val="00B51492"/>
    <w:rsid w:val="00B51594"/>
    <w:rsid w:val="00B51595"/>
    <w:rsid w:val="00B5164B"/>
    <w:rsid w:val="00B518AC"/>
    <w:rsid w:val="00B51905"/>
    <w:rsid w:val="00B5193F"/>
    <w:rsid w:val="00B51967"/>
    <w:rsid w:val="00B51DA6"/>
    <w:rsid w:val="00B51DFF"/>
    <w:rsid w:val="00B51F70"/>
    <w:rsid w:val="00B521DC"/>
    <w:rsid w:val="00B5229C"/>
    <w:rsid w:val="00B522B5"/>
    <w:rsid w:val="00B5237C"/>
    <w:rsid w:val="00B523FD"/>
    <w:rsid w:val="00B52486"/>
    <w:rsid w:val="00B525F5"/>
    <w:rsid w:val="00B52605"/>
    <w:rsid w:val="00B52C9C"/>
    <w:rsid w:val="00B52D63"/>
    <w:rsid w:val="00B52F0F"/>
    <w:rsid w:val="00B5318D"/>
    <w:rsid w:val="00B5337C"/>
    <w:rsid w:val="00B53728"/>
    <w:rsid w:val="00B53835"/>
    <w:rsid w:val="00B5390A"/>
    <w:rsid w:val="00B53B06"/>
    <w:rsid w:val="00B53BAE"/>
    <w:rsid w:val="00B53C4F"/>
    <w:rsid w:val="00B53DAE"/>
    <w:rsid w:val="00B54067"/>
    <w:rsid w:val="00B540E3"/>
    <w:rsid w:val="00B5454C"/>
    <w:rsid w:val="00B54740"/>
    <w:rsid w:val="00B54763"/>
    <w:rsid w:val="00B547E1"/>
    <w:rsid w:val="00B54872"/>
    <w:rsid w:val="00B54F52"/>
    <w:rsid w:val="00B54FC9"/>
    <w:rsid w:val="00B55093"/>
    <w:rsid w:val="00B55192"/>
    <w:rsid w:val="00B55363"/>
    <w:rsid w:val="00B55417"/>
    <w:rsid w:val="00B55590"/>
    <w:rsid w:val="00B55DA4"/>
    <w:rsid w:val="00B55DD9"/>
    <w:rsid w:val="00B55DF0"/>
    <w:rsid w:val="00B55E26"/>
    <w:rsid w:val="00B55FD4"/>
    <w:rsid w:val="00B55FE0"/>
    <w:rsid w:val="00B56015"/>
    <w:rsid w:val="00B56188"/>
    <w:rsid w:val="00B561F2"/>
    <w:rsid w:val="00B562DE"/>
    <w:rsid w:val="00B5675B"/>
    <w:rsid w:val="00B569B5"/>
    <w:rsid w:val="00B56BD8"/>
    <w:rsid w:val="00B56DF1"/>
    <w:rsid w:val="00B56F66"/>
    <w:rsid w:val="00B5717D"/>
    <w:rsid w:val="00B57244"/>
    <w:rsid w:val="00B5758E"/>
    <w:rsid w:val="00B57661"/>
    <w:rsid w:val="00B5768A"/>
    <w:rsid w:val="00B576F1"/>
    <w:rsid w:val="00B577E7"/>
    <w:rsid w:val="00B578B4"/>
    <w:rsid w:val="00B578CA"/>
    <w:rsid w:val="00B5791B"/>
    <w:rsid w:val="00B57A4B"/>
    <w:rsid w:val="00B57B78"/>
    <w:rsid w:val="00B57C08"/>
    <w:rsid w:val="00B57CD7"/>
    <w:rsid w:val="00B57D70"/>
    <w:rsid w:val="00B600EC"/>
    <w:rsid w:val="00B602EC"/>
    <w:rsid w:val="00B6041B"/>
    <w:rsid w:val="00B60529"/>
    <w:rsid w:val="00B60B98"/>
    <w:rsid w:val="00B60E38"/>
    <w:rsid w:val="00B60E40"/>
    <w:rsid w:val="00B61003"/>
    <w:rsid w:val="00B61481"/>
    <w:rsid w:val="00B615B5"/>
    <w:rsid w:val="00B61643"/>
    <w:rsid w:val="00B619A4"/>
    <w:rsid w:val="00B61A33"/>
    <w:rsid w:val="00B61F82"/>
    <w:rsid w:val="00B6204C"/>
    <w:rsid w:val="00B62109"/>
    <w:rsid w:val="00B62138"/>
    <w:rsid w:val="00B62143"/>
    <w:rsid w:val="00B6227A"/>
    <w:rsid w:val="00B62290"/>
    <w:rsid w:val="00B622DC"/>
    <w:rsid w:val="00B623DD"/>
    <w:rsid w:val="00B6250E"/>
    <w:rsid w:val="00B62783"/>
    <w:rsid w:val="00B6285F"/>
    <w:rsid w:val="00B628E3"/>
    <w:rsid w:val="00B632BF"/>
    <w:rsid w:val="00B63313"/>
    <w:rsid w:val="00B63427"/>
    <w:rsid w:val="00B63467"/>
    <w:rsid w:val="00B634AB"/>
    <w:rsid w:val="00B6378D"/>
    <w:rsid w:val="00B63EFE"/>
    <w:rsid w:val="00B63F53"/>
    <w:rsid w:val="00B6446B"/>
    <w:rsid w:val="00B644E9"/>
    <w:rsid w:val="00B648E4"/>
    <w:rsid w:val="00B64BB8"/>
    <w:rsid w:val="00B6556D"/>
    <w:rsid w:val="00B65852"/>
    <w:rsid w:val="00B65AB3"/>
    <w:rsid w:val="00B65B45"/>
    <w:rsid w:val="00B65E95"/>
    <w:rsid w:val="00B66346"/>
    <w:rsid w:val="00B66441"/>
    <w:rsid w:val="00B664C0"/>
    <w:rsid w:val="00B664D3"/>
    <w:rsid w:val="00B66594"/>
    <w:rsid w:val="00B6664C"/>
    <w:rsid w:val="00B66759"/>
    <w:rsid w:val="00B667CF"/>
    <w:rsid w:val="00B667F9"/>
    <w:rsid w:val="00B66883"/>
    <w:rsid w:val="00B668B6"/>
    <w:rsid w:val="00B66A17"/>
    <w:rsid w:val="00B66B2D"/>
    <w:rsid w:val="00B66EAE"/>
    <w:rsid w:val="00B6715B"/>
    <w:rsid w:val="00B67207"/>
    <w:rsid w:val="00B67405"/>
    <w:rsid w:val="00B6756B"/>
    <w:rsid w:val="00B67805"/>
    <w:rsid w:val="00B67891"/>
    <w:rsid w:val="00B67B76"/>
    <w:rsid w:val="00B67FB8"/>
    <w:rsid w:val="00B7013B"/>
    <w:rsid w:val="00B70200"/>
    <w:rsid w:val="00B705CF"/>
    <w:rsid w:val="00B70AB0"/>
    <w:rsid w:val="00B70ED6"/>
    <w:rsid w:val="00B70F40"/>
    <w:rsid w:val="00B7107B"/>
    <w:rsid w:val="00B713C0"/>
    <w:rsid w:val="00B7143B"/>
    <w:rsid w:val="00B715CC"/>
    <w:rsid w:val="00B71602"/>
    <w:rsid w:val="00B71894"/>
    <w:rsid w:val="00B71954"/>
    <w:rsid w:val="00B71B4E"/>
    <w:rsid w:val="00B71EA4"/>
    <w:rsid w:val="00B71EC2"/>
    <w:rsid w:val="00B71FE1"/>
    <w:rsid w:val="00B72022"/>
    <w:rsid w:val="00B722B2"/>
    <w:rsid w:val="00B7243B"/>
    <w:rsid w:val="00B724B4"/>
    <w:rsid w:val="00B7296D"/>
    <w:rsid w:val="00B72DBF"/>
    <w:rsid w:val="00B72E1E"/>
    <w:rsid w:val="00B72EDA"/>
    <w:rsid w:val="00B72FCA"/>
    <w:rsid w:val="00B7317A"/>
    <w:rsid w:val="00B73349"/>
    <w:rsid w:val="00B73492"/>
    <w:rsid w:val="00B73571"/>
    <w:rsid w:val="00B735EA"/>
    <w:rsid w:val="00B736A9"/>
    <w:rsid w:val="00B738A7"/>
    <w:rsid w:val="00B7390D"/>
    <w:rsid w:val="00B74103"/>
    <w:rsid w:val="00B741B5"/>
    <w:rsid w:val="00B7459F"/>
    <w:rsid w:val="00B745D9"/>
    <w:rsid w:val="00B747F7"/>
    <w:rsid w:val="00B74EF3"/>
    <w:rsid w:val="00B74F30"/>
    <w:rsid w:val="00B752CC"/>
    <w:rsid w:val="00B753E9"/>
    <w:rsid w:val="00B753FD"/>
    <w:rsid w:val="00B7540B"/>
    <w:rsid w:val="00B75537"/>
    <w:rsid w:val="00B75565"/>
    <w:rsid w:val="00B75A03"/>
    <w:rsid w:val="00B75D11"/>
    <w:rsid w:val="00B75D1E"/>
    <w:rsid w:val="00B75EEE"/>
    <w:rsid w:val="00B75FCB"/>
    <w:rsid w:val="00B7675E"/>
    <w:rsid w:val="00B767FC"/>
    <w:rsid w:val="00B76864"/>
    <w:rsid w:val="00B76A9A"/>
    <w:rsid w:val="00B76BFF"/>
    <w:rsid w:val="00B76CAF"/>
    <w:rsid w:val="00B76D29"/>
    <w:rsid w:val="00B76E3F"/>
    <w:rsid w:val="00B76FA3"/>
    <w:rsid w:val="00B77266"/>
    <w:rsid w:val="00B77283"/>
    <w:rsid w:val="00B775DB"/>
    <w:rsid w:val="00B7760E"/>
    <w:rsid w:val="00B777B3"/>
    <w:rsid w:val="00B778C9"/>
    <w:rsid w:val="00B778E8"/>
    <w:rsid w:val="00B77A08"/>
    <w:rsid w:val="00B77C94"/>
    <w:rsid w:val="00B77FD0"/>
    <w:rsid w:val="00B80217"/>
    <w:rsid w:val="00B8033B"/>
    <w:rsid w:val="00B80766"/>
    <w:rsid w:val="00B80989"/>
    <w:rsid w:val="00B80A3E"/>
    <w:rsid w:val="00B80E13"/>
    <w:rsid w:val="00B81018"/>
    <w:rsid w:val="00B8131F"/>
    <w:rsid w:val="00B816FF"/>
    <w:rsid w:val="00B818A0"/>
    <w:rsid w:val="00B8194F"/>
    <w:rsid w:val="00B819AB"/>
    <w:rsid w:val="00B819B3"/>
    <w:rsid w:val="00B81B4A"/>
    <w:rsid w:val="00B81C8F"/>
    <w:rsid w:val="00B81E1C"/>
    <w:rsid w:val="00B81F78"/>
    <w:rsid w:val="00B81FA7"/>
    <w:rsid w:val="00B82036"/>
    <w:rsid w:val="00B824AA"/>
    <w:rsid w:val="00B82953"/>
    <w:rsid w:val="00B82A19"/>
    <w:rsid w:val="00B82A9A"/>
    <w:rsid w:val="00B8329F"/>
    <w:rsid w:val="00B83634"/>
    <w:rsid w:val="00B83655"/>
    <w:rsid w:val="00B8382E"/>
    <w:rsid w:val="00B83FC1"/>
    <w:rsid w:val="00B84458"/>
    <w:rsid w:val="00B84596"/>
    <w:rsid w:val="00B846D5"/>
    <w:rsid w:val="00B846DB"/>
    <w:rsid w:val="00B84A83"/>
    <w:rsid w:val="00B84BB5"/>
    <w:rsid w:val="00B84BE4"/>
    <w:rsid w:val="00B84EE8"/>
    <w:rsid w:val="00B8501D"/>
    <w:rsid w:val="00B854C4"/>
    <w:rsid w:val="00B856C0"/>
    <w:rsid w:val="00B85DC8"/>
    <w:rsid w:val="00B86085"/>
    <w:rsid w:val="00B8608F"/>
    <w:rsid w:val="00B8618E"/>
    <w:rsid w:val="00B8629B"/>
    <w:rsid w:val="00B866B6"/>
    <w:rsid w:val="00B8692F"/>
    <w:rsid w:val="00B86B6B"/>
    <w:rsid w:val="00B87433"/>
    <w:rsid w:val="00B87515"/>
    <w:rsid w:val="00B8751C"/>
    <w:rsid w:val="00B8762E"/>
    <w:rsid w:val="00B87760"/>
    <w:rsid w:val="00B879F6"/>
    <w:rsid w:val="00B87A65"/>
    <w:rsid w:val="00B87BE6"/>
    <w:rsid w:val="00B87C36"/>
    <w:rsid w:val="00B87F43"/>
    <w:rsid w:val="00B9001A"/>
    <w:rsid w:val="00B90195"/>
    <w:rsid w:val="00B9030E"/>
    <w:rsid w:val="00B9032A"/>
    <w:rsid w:val="00B904BB"/>
    <w:rsid w:val="00B905DB"/>
    <w:rsid w:val="00B906EF"/>
    <w:rsid w:val="00B909D3"/>
    <w:rsid w:val="00B90DDE"/>
    <w:rsid w:val="00B90ECB"/>
    <w:rsid w:val="00B91340"/>
    <w:rsid w:val="00B913A7"/>
    <w:rsid w:val="00B9149E"/>
    <w:rsid w:val="00B91686"/>
    <w:rsid w:val="00B916F0"/>
    <w:rsid w:val="00B917AC"/>
    <w:rsid w:val="00B91A45"/>
    <w:rsid w:val="00B91BBF"/>
    <w:rsid w:val="00B9237C"/>
    <w:rsid w:val="00B92659"/>
    <w:rsid w:val="00B92678"/>
    <w:rsid w:val="00B927F9"/>
    <w:rsid w:val="00B92B25"/>
    <w:rsid w:val="00B92CD6"/>
    <w:rsid w:val="00B92DCB"/>
    <w:rsid w:val="00B92E33"/>
    <w:rsid w:val="00B93228"/>
    <w:rsid w:val="00B93602"/>
    <w:rsid w:val="00B93ABF"/>
    <w:rsid w:val="00B93B19"/>
    <w:rsid w:val="00B93B34"/>
    <w:rsid w:val="00B93C28"/>
    <w:rsid w:val="00B93C72"/>
    <w:rsid w:val="00B93EEB"/>
    <w:rsid w:val="00B94202"/>
    <w:rsid w:val="00B949F3"/>
    <w:rsid w:val="00B94B89"/>
    <w:rsid w:val="00B94D38"/>
    <w:rsid w:val="00B94E6C"/>
    <w:rsid w:val="00B94F06"/>
    <w:rsid w:val="00B955A3"/>
    <w:rsid w:val="00B955AB"/>
    <w:rsid w:val="00B95709"/>
    <w:rsid w:val="00B957B3"/>
    <w:rsid w:val="00B9586D"/>
    <w:rsid w:val="00B95D4E"/>
    <w:rsid w:val="00B95E26"/>
    <w:rsid w:val="00B95EA2"/>
    <w:rsid w:val="00B96387"/>
    <w:rsid w:val="00B96422"/>
    <w:rsid w:val="00B964CC"/>
    <w:rsid w:val="00B965CE"/>
    <w:rsid w:val="00B96A6C"/>
    <w:rsid w:val="00B96BC0"/>
    <w:rsid w:val="00B96DFA"/>
    <w:rsid w:val="00B971E6"/>
    <w:rsid w:val="00B9757B"/>
    <w:rsid w:val="00B97837"/>
    <w:rsid w:val="00B9795A"/>
    <w:rsid w:val="00B97B80"/>
    <w:rsid w:val="00B97C8D"/>
    <w:rsid w:val="00BA0219"/>
    <w:rsid w:val="00BA0222"/>
    <w:rsid w:val="00BA0289"/>
    <w:rsid w:val="00BA05F2"/>
    <w:rsid w:val="00BA0600"/>
    <w:rsid w:val="00BA0698"/>
    <w:rsid w:val="00BA094C"/>
    <w:rsid w:val="00BA0F8F"/>
    <w:rsid w:val="00BA104B"/>
    <w:rsid w:val="00BA127C"/>
    <w:rsid w:val="00BA12AE"/>
    <w:rsid w:val="00BA12BD"/>
    <w:rsid w:val="00BA1303"/>
    <w:rsid w:val="00BA14D5"/>
    <w:rsid w:val="00BA186D"/>
    <w:rsid w:val="00BA1886"/>
    <w:rsid w:val="00BA1998"/>
    <w:rsid w:val="00BA1A09"/>
    <w:rsid w:val="00BA1D64"/>
    <w:rsid w:val="00BA2004"/>
    <w:rsid w:val="00BA2630"/>
    <w:rsid w:val="00BA26AA"/>
    <w:rsid w:val="00BA2A24"/>
    <w:rsid w:val="00BA2A2E"/>
    <w:rsid w:val="00BA300E"/>
    <w:rsid w:val="00BA3271"/>
    <w:rsid w:val="00BA3374"/>
    <w:rsid w:val="00BA35B8"/>
    <w:rsid w:val="00BA374C"/>
    <w:rsid w:val="00BA3902"/>
    <w:rsid w:val="00BA3907"/>
    <w:rsid w:val="00BA39A1"/>
    <w:rsid w:val="00BA3B75"/>
    <w:rsid w:val="00BA3D68"/>
    <w:rsid w:val="00BA3E06"/>
    <w:rsid w:val="00BA408A"/>
    <w:rsid w:val="00BA40BB"/>
    <w:rsid w:val="00BA429F"/>
    <w:rsid w:val="00BA42BA"/>
    <w:rsid w:val="00BA43A8"/>
    <w:rsid w:val="00BA443D"/>
    <w:rsid w:val="00BA44F4"/>
    <w:rsid w:val="00BA451D"/>
    <w:rsid w:val="00BA4607"/>
    <w:rsid w:val="00BA4648"/>
    <w:rsid w:val="00BA4682"/>
    <w:rsid w:val="00BA4BEE"/>
    <w:rsid w:val="00BA4C37"/>
    <w:rsid w:val="00BA505B"/>
    <w:rsid w:val="00BA50A7"/>
    <w:rsid w:val="00BA50EB"/>
    <w:rsid w:val="00BA51B4"/>
    <w:rsid w:val="00BA555F"/>
    <w:rsid w:val="00BA5D3E"/>
    <w:rsid w:val="00BA5DBA"/>
    <w:rsid w:val="00BA5F2C"/>
    <w:rsid w:val="00BA5F8D"/>
    <w:rsid w:val="00BA5FDA"/>
    <w:rsid w:val="00BA6085"/>
    <w:rsid w:val="00BA60FA"/>
    <w:rsid w:val="00BA6129"/>
    <w:rsid w:val="00BA61EB"/>
    <w:rsid w:val="00BA6627"/>
    <w:rsid w:val="00BA66CF"/>
    <w:rsid w:val="00BA6C05"/>
    <w:rsid w:val="00BA6E92"/>
    <w:rsid w:val="00BA703A"/>
    <w:rsid w:val="00BA726F"/>
    <w:rsid w:val="00BA7389"/>
    <w:rsid w:val="00BA73FB"/>
    <w:rsid w:val="00BA7428"/>
    <w:rsid w:val="00BA75AB"/>
    <w:rsid w:val="00BA75D2"/>
    <w:rsid w:val="00BA7790"/>
    <w:rsid w:val="00BA784F"/>
    <w:rsid w:val="00BA7907"/>
    <w:rsid w:val="00BA7B0F"/>
    <w:rsid w:val="00BA7B46"/>
    <w:rsid w:val="00BA7C20"/>
    <w:rsid w:val="00BA7F15"/>
    <w:rsid w:val="00BB00E4"/>
    <w:rsid w:val="00BB00F6"/>
    <w:rsid w:val="00BB0354"/>
    <w:rsid w:val="00BB03EF"/>
    <w:rsid w:val="00BB0776"/>
    <w:rsid w:val="00BB0855"/>
    <w:rsid w:val="00BB0AC8"/>
    <w:rsid w:val="00BB0B91"/>
    <w:rsid w:val="00BB10B4"/>
    <w:rsid w:val="00BB1168"/>
    <w:rsid w:val="00BB123E"/>
    <w:rsid w:val="00BB1320"/>
    <w:rsid w:val="00BB136B"/>
    <w:rsid w:val="00BB13F7"/>
    <w:rsid w:val="00BB1446"/>
    <w:rsid w:val="00BB146D"/>
    <w:rsid w:val="00BB15C2"/>
    <w:rsid w:val="00BB18FA"/>
    <w:rsid w:val="00BB1992"/>
    <w:rsid w:val="00BB1A2E"/>
    <w:rsid w:val="00BB1A39"/>
    <w:rsid w:val="00BB1B12"/>
    <w:rsid w:val="00BB1C31"/>
    <w:rsid w:val="00BB1D25"/>
    <w:rsid w:val="00BB211E"/>
    <w:rsid w:val="00BB2122"/>
    <w:rsid w:val="00BB2328"/>
    <w:rsid w:val="00BB286D"/>
    <w:rsid w:val="00BB299A"/>
    <w:rsid w:val="00BB29B6"/>
    <w:rsid w:val="00BB2A2E"/>
    <w:rsid w:val="00BB2BD4"/>
    <w:rsid w:val="00BB2D98"/>
    <w:rsid w:val="00BB306E"/>
    <w:rsid w:val="00BB333A"/>
    <w:rsid w:val="00BB36CC"/>
    <w:rsid w:val="00BB37C1"/>
    <w:rsid w:val="00BB39E0"/>
    <w:rsid w:val="00BB39E2"/>
    <w:rsid w:val="00BB3E32"/>
    <w:rsid w:val="00BB445F"/>
    <w:rsid w:val="00BB451C"/>
    <w:rsid w:val="00BB4606"/>
    <w:rsid w:val="00BB460D"/>
    <w:rsid w:val="00BB46DE"/>
    <w:rsid w:val="00BB4A62"/>
    <w:rsid w:val="00BB4AE3"/>
    <w:rsid w:val="00BB4C91"/>
    <w:rsid w:val="00BB4CB5"/>
    <w:rsid w:val="00BB4DEE"/>
    <w:rsid w:val="00BB4FE0"/>
    <w:rsid w:val="00BB5141"/>
    <w:rsid w:val="00BB51A1"/>
    <w:rsid w:val="00BB5259"/>
    <w:rsid w:val="00BB537D"/>
    <w:rsid w:val="00BB55F5"/>
    <w:rsid w:val="00BB5AFD"/>
    <w:rsid w:val="00BB5B15"/>
    <w:rsid w:val="00BB5B78"/>
    <w:rsid w:val="00BB5C09"/>
    <w:rsid w:val="00BB5E10"/>
    <w:rsid w:val="00BB5FAE"/>
    <w:rsid w:val="00BB610B"/>
    <w:rsid w:val="00BB6125"/>
    <w:rsid w:val="00BB6582"/>
    <w:rsid w:val="00BB65BF"/>
    <w:rsid w:val="00BB67DC"/>
    <w:rsid w:val="00BB6826"/>
    <w:rsid w:val="00BB6885"/>
    <w:rsid w:val="00BB69AE"/>
    <w:rsid w:val="00BB6A3C"/>
    <w:rsid w:val="00BB6ACC"/>
    <w:rsid w:val="00BB6D1E"/>
    <w:rsid w:val="00BB6E62"/>
    <w:rsid w:val="00BB7309"/>
    <w:rsid w:val="00BB7412"/>
    <w:rsid w:val="00BB7421"/>
    <w:rsid w:val="00BB7591"/>
    <w:rsid w:val="00BB77EE"/>
    <w:rsid w:val="00BB7C41"/>
    <w:rsid w:val="00BB7CA1"/>
    <w:rsid w:val="00BB7CCB"/>
    <w:rsid w:val="00BC01BC"/>
    <w:rsid w:val="00BC0227"/>
    <w:rsid w:val="00BC052E"/>
    <w:rsid w:val="00BC0735"/>
    <w:rsid w:val="00BC0A86"/>
    <w:rsid w:val="00BC1024"/>
    <w:rsid w:val="00BC120F"/>
    <w:rsid w:val="00BC131B"/>
    <w:rsid w:val="00BC149D"/>
    <w:rsid w:val="00BC15D3"/>
    <w:rsid w:val="00BC17E6"/>
    <w:rsid w:val="00BC1849"/>
    <w:rsid w:val="00BC1903"/>
    <w:rsid w:val="00BC1A1B"/>
    <w:rsid w:val="00BC1C00"/>
    <w:rsid w:val="00BC1D13"/>
    <w:rsid w:val="00BC1F9C"/>
    <w:rsid w:val="00BC22D1"/>
    <w:rsid w:val="00BC2342"/>
    <w:rsid w:val="00BC23A7"/>
    <w:rsid w:val="00BC2487"/>
    <w:rsid w:val="00BC2763"/>
    <w:rsid w:val="00BC2846"/>
    <w:rsid w:val="00BC2EEF"/>
    <w:rsid w:val="00BC2FD9"/>
    <w:rsid w:val="00BC31B6"/>
    <w:rsid w:val="00BC348D"/>
    <w:rsid w:val="00BC382B"/>
    <w:rsid w:val="00BC38BC"/>
    <w:rsid w:val="00BC39F1"/>
    <w:rsid w:val="00BC3E20"/>
    <w:rsid w:val="00BC4480"/>
    <w:rsid w:val="00BC484D"/>
    <w:rsid w:val="00BC49FE"/>
    <w:rsid w:val="00BC4A81"/>
    <w:rsid w:val="00BC4B7B"/>
    <w:rsid w:val="00BC4DCD"/>
    <w:rsid w:val="00BC4ED3"/>
    <w:rsid w:val="00BC4F01"/>
    <w:rsid w:val="00BC4F75"/>
    <w:rsid w:val="00BC51F0"/>
    <w:rsid w:val="00BC5284"/>
    <w:rsid w:val="00BC52A2"/>
    <w:rsid w:val="00BC5584"/>
    <w:rsid w:val="00BC5BA8"/>
    <w:rsid w:val="00BC609C"/>
    <w:rsid w:val="00BC6205"/>
    <w:rsid w:val="00BC6215"/>
    <w:rsid w:val="00BC6333"/>
    <w:rsid w:val="00BC6341"/>
    <w:rsid w:val="00BC64B8"/>
    <w:rsid w:val="00BC6A43"/>
    <w:rsid w:val="00BC6BAD"/>
    <w:rsid w:val="00BC6BC7"/>
    <w:rsid w:val="00BC6F7C"/>
    <w:rsid w:val="00BC70A3"/>
    <w:rsid w:val="00BC7171"/>
    <w:rsid w:val="00BC71EE"/>
    <w:rsid w:val="00BC7224"/>
    <w:rsid w:val="00BC7452"/>
    <w:rsid w:val="00BC76FE"/>
    <w:rsid w:val="00BC77E3"/>
    <w:rsid w:val="00BC781D"/>
    <w:rsid w:val="00BC7A5B"/>
    <w:rsid w:val="00BC7A8C"/>
    <w:rsid w:val="00BC7AE5"/>
    <w:rsid w:val="00BD005E"/>
    <w:rsid w:val="00BD018C"/>
    <w:rsid w:val="00BD0204"/>
    <w:rsid w:val="00BD02FB"/>
    <w:rsid w:val="00BD0669"/>
    <w:rsid w:val="00BD070A"/>
    <w:rsid w:val="00BD083A"/>
    <w:rsid w:val="00BD0941"/>
    <w:rsid w:val="00BD09D7"/>
    <w:rsid w:val="00BD09DE"/>
    <w:rsid w:val="00BD0AA0"/>
    <w:rsid w:val="00BD0E53"/>
    <w:rsid w:val="00BD14C6"/>
    <w:rsid w:val="00BD18EC"/>
    <w:rsid w:val="00BD1ACB"/>
    <w:rsid w:val="00BD1B35"/>
    <w:rsid w:val="00BD1E36"/>
    <w:rsid w:val="00BD1EA0"/>
    <w:rsid w:val="00BD1F53"/>
    <w:rsid w:val="00BD2199"/>
    <w:rsid w:val="00BD2776"/>
    <w:rsid w:val="00BD2A0C"/>
    <w:rsid w:val="00BD2B03"/>
    <w:rsid w:val="00BD2CA5"/>
    <w:rsid w:val="00BD32B3"/>
    <w:rsid w:val="00BD34CC"/>
    <w:rsid w:val="00BD3893"/>
    <w:rsid w:val="00BD391F"/>
    <w:rsid w:val="00BD3934"/>
    <w:rsid w:val="00BD3C71"/>
    <w:rsid w:val="00BD3D57"/>
    <w:rsid w:val="00BD406A"/>
    <w:rsid w:val="00BD4479"/>
    <w:rsid w:val="00BD465B"/>
    <w:rsid w:val="00BD4681"/>
    <w:rsid w:val="00BD4699"/>
    <w:rsid w:val="00BD481B"/>
    <w:rsid w:val="00BD4873"/>
    <w:rsid w:val="00BD4949"/>
    <w:rsid w:val="00BD4C29"/>
    <w:rsid w:val="00BD511C"/>
    <w:rsid w:val="00BD5155"/>
    <w:rsid w:val="00BD52AE"/>
    <w:rsid w:val="00BD53F0"/>
    <w:rsid w:val="00BD55AF"/>
    <w:rsid w:val="00BD578E"/>
    <w:rsid w:val="00BD5A0C"/>
    <w:rsid w:val="00BD5E77"/>
    <w:rsid w:val="00BD5F7D"/>
    <w:rsid w:val="00BD5F85"/>
    <w:rsid w:val="00BD5FE0"/>
    <w:rsid w:val="00BD604B"/>
    <w:rsid w:val="00BD60A1"/>
    <w:rsid w:val="00BD64B2"/>
    <w:rsid w:val="00BD66A6"/>
    <w:rsid w:val="00BD6A85"/>
    <w:rsid w:val="00BD6B12"/>
    <w:rsid w:val="00BD6E20"/>
    <w:rsid w:val="00BD6F1F"/>
    <w:rsid w:val="00BD6F28"/>
    <w:rsid w:val="00BD7053"/>
    <w:rsid w:val="00BD7134"/>
    <w:rsid w:val="00BD7341"/>
    <w:rsid w:val="00BD761F"/>
    <w:rsid w:val="00BE00BC"/>
    <w:rsid w:val="00BE0227"/>
    <w:rsid w:val="00BE059C"/>
    <w:rsid w:val="00BE0693"/>
    <w:rsid w:val="00BE0D0A"/>
    <w:rsid w:val="00BE0D1B"/>
    <w:rsid w:val="00BE0D93"/>
    <w:rsid w:val="00BE0F71"/>
    <w:rsid w:val="00BE108E"/>
    <w:rsid w:val="00BE1254"/>
    <w:rsid w:val="00BE12F9"/>
    <w:rsid w:val="00BE1572"/>
    <w:rsid w:val="00BE15EB"/>
    <w:rsid w:val="00BE1603"/>
    <w:rsid w:val="00BE187C"/>
    <w:rsid w:val="00BE195F"/>
    <w:rsid w:val="00BE1A19"/>
    <w:rsid w:val="00BE1D29"/>
    <w:rsid w:val="00BE1E4D"/>
    <w:rsid w:val="00BE1E67"/>
    <w:rsid w:val="00BE1ED6"/>
    <w:rsid w:val="00BE1F72"/>
    <w:rsid w:val="00BE1FEF"/>
    <w:rsid w:val="00BE222E"/>
    <w:rsid w:val="00BE260B"/>
    <w:rsid w:val="00BE260D"/>
    <w:rsid w:val="00BE2B90"/>
    <w:rsid w:val="00BE2F53"/>
    <w:rsid w:val="00BE3060"/>
    <w:rsid w:val="00BE3192"/>
    <w:rsid w:val="00BE31F8"/>
    <w:rsid w:val="00BE3226"/>
    <w:rsid w:val="00BE32DF"/>
    <w:rsid w:val="00BE3522"/>
    <w:rsid w:val="00BE36CE"/>
    <w:rsid w:val="00BE3B49"/>
    <w:rsid w:val="00BE3D27"/>
    <w:rsid w:val="00BE3DB1"/>
    <w:rsid w:val="00BE3E08"/>
    <w:rsid w:val="00BE3E50"/>
    <w:rsid w:val="00BE3F6A"/>
    <w:rsid w:val="00BE49A2"/>
    <w:rsid w:val="00BE4B53"/>
    <w:rsid w:val="00BE4BE7"/>
    <w:rsid w:val="00BE4CE9"/>
    <w:rsid w:val="00BE4D25"/>
    <w:rsid w:val="00BE4DAE"/>
    <w:rsid w:val="00BE4DC9"/>
    <w:rsid w:val="00BE4DF8"/>
    <w:rsid w:val="00BE50E4"/>
    <w:rsid w:val="00BE515E"/>
    <w:rsid w:val="00BE515F"/>
    <w:rsid w:val="00BE5172"/>
    <w:rsid w:val="00BE5395"/>
    <w:rsid w:val="00BE5409"/>
    <w:rsid w:val="00BE5884"/>
    <w:rsid w:val="00BE59F0"/>
    <w:rsid w:val="00BE5D33"/>
    <w:rsid w:val="00BE5E2D"/>
    <w:rsid w:val="00BE601D"/>
    <w:rsid w:val="00BE60F5"/>
    <w:rsid w:val="00BE628D"/>
    <w:rsid w:val="00BE631F"/>
    <w:rsid w:val="00BE646A"/>
    <w:rsid w:val="00BE65F4"/>
    <w:rsid w:val="00BE6904"/>
    <w:rsid w:val="00BE6C71"/>
    <w:rsid w:val="00BE73B5"/>
    <w:rsid w:val="00BE75A7"/>
    <w:rsid w:val="00BE79AD"/>
    <w:rsid w:val="00BE7C07"/>
    <w:rsid w:val="00BE7CA6"/>
    <w:rsid w:val="00BE7E5D"/>
    <w:rsid w:val="00BE7E7D"/>
    <w:rsid w:val="00BE7F3D"/>
    <w:rsid w:val="00BE7F77"/>
    <w:rsid w:val="00BF007C"/>
    <w:rsid w:val="00BF00CA"/>
    <w:rsid w:val="00BF0145"/>
    <w:rsid w:val="00BF0231"/>
    <w:rsid w:val="00BF0256"/>
    <w:rsid w:val="00BF0446"/>
    <w:rsid w:val="00BF05EB"/>
    <w:rsid w:val="00BF0660"/>
    <w:rsid w:val="00BF06E3"/>
    <w:rsid w:val="00BF07A6"/>
    <w:rsid w:val="00BF0B17"/>
    <w:rsid w:val="00BF0BBE"/>
    <w:rsid w:val="00BF0C7D"/>
    <w:rsid w:val="00BF0D3F"/>
    <w:rsid w:val="00BF1037"/>
    <w:rsid w:val="00BF109F"/>
    <w:rsid w:val="00BF10A2"/>
    <w:rsid w:val="00BF10DA"/>
    <w:rsid w:val="00BF1191"/>
    <w:rsid w:val="00BF11CA"/>
    <w:rsid w:val="00BF11DD"/>
    <w:rsid w:val="00BF1219"/>
    <w:rsid w:val="00BF12AC"/>
    <w:rsid w:val="00BF13BF"/>
    <w:rsid w:val="00BF14AA"/>
    <w:rsid w:val="00BF1A4B"/>
    <w:rsid w:val="00BF1A8C"/>
    <w:rsid w:val="00BF1B95"/>
    <w:rsid w:val="00BF1BD5"/>
    <w:rsid w:val="00BF1CF6"/>
    <w:rsid w:val="00BF1E4D"/>
    <w:rsid w:val="00BF23DA"/>
    <w:rsid w:val="00BF2431"/>
    <w:rsid w:val="00BF2794"/>
    <w:rsid w:val="00BF29DA"/>
    <w:rsid w:val="00BF2AA6"/>
    <w:rsid w:val="00BF2BE5"/>
    <w:rsid w:val="00BF2C57"/>
    <w:rsid w:val="00BF360E"/>
    <w:rsid w:val="00BF38DC"/>
    <w:rsid w:val="00BF38E5"/>
    <w:rsid w:val="00BF39CA"/>
    <w:rsid w:val="00BF39CC"/>
    <w:rsid w:val="00BF3B04"/>
    <w:rsid w:val="00BF3C9B"/>
    <w:rsid w:val="00BF3D01"/>
    <w:rsid w:val="00BF4029"/>
    <w:rsid w:val="00BF445B"/>
    <w:rsid w:val="00BF4934"/>
    <w:rsid w:val="00BF4D20"/>
    <w:rsid w:val="00BF4D48"/>
    <w:rsid w:val="00BF4EFA"/>
    <w:rsid w:val="00BF4F0C"/>
    <w:rsid w:val="00BF575D"/>
    <w:rsid w:val="00BF5859"/>
    <w:rsid w:val="00BF594D"/>
    <w:rsid w:val="00BF5A1A"/>
    <w:rsid w:val="00BF5A44"/>
    <w:rsid w:val="00BF5A6F"/>
    <w:rsid w:val="00BF5D51"/>
    <w:rsid w:val="00BF5E5D"/>
    <w:rsid w:val="00BF5E67"/>
    <w:rsid w:val="00BF5EA2"/>
    <w:rsid w:val="00BF5F8B"/>
    <w:rsid w:val="00BF655B"/>
    <w:rsid w:val="00BF657C"/>
    <w:rsid w:val="00BF65F7"/>
    <w:rsid w:val="00BF6819"/>
    <w:rsid w:val="00BF698F"/>
    <w:rsid w:val="00BF6A6C"/>
    <w:rsid w:val="00BF6DA4"/>
    <w:rsid w:val="00BF6EA5"/>
    <w:rsid w:val="00BF7080"/>
    <w:rsid w:val="00BF7113"/>
    <w:rsid w:val="00BF7570"/>
    <w:rsid w:val="00BF76C1"/>
    <w:rsid w:val="00BF772B"/>
    <w:rsid w:val="00BF79A6"/>
    <w:rsid w:val="00BF79E2"/>
    <w:rsid w:val="00BF7A7C"/>
    <w:rsid w:val="00BF7AAB"/>
    <w:rsid w:val="00BF7C65"/>
    <w:rsid w:val="00BF7E86"/>
    <w:rsid w:val="00BF7F15"/>
    <w:rsid w:val="00C00058"/>
    <w:rsid w:val="00C0028D"/>
    <w:rsid w:val="00C0044A"/>
    <w:rsid w:val="00C00599"/>
    <w:rsid w:val="00C00CFF"/>
    <w:rsid w:val="00C00E64"/>
    <w:rsid w:val="00C00F8A"/>
    <w:rsid w:val="00C0108E"/>
    <w:rsid w:val="00C01541"/>
    <w:rsid w:val="00C01805"/>
    <w:rsid w:val="00C01B5F"/>
    <w:rsid w:val="00C01DBB"/>
    <w:rsid w:val="00C0229B"/>
    <w:rsid w:val="00C022D6"/>
    <w:rsid w:val="00C0234E"/>
    <w:rsid w:val="00C028E9"/>
    <w:rsid w:val="00C02922"/>
    <w:rsid w:val="00C02A45"/>
    <w:rsid w:val="00C02B3D"/>
    <w:rsid w:val="00C02C71"/>
    <w:rsid w:val="00C02CDE"/>
    <w:rsid w:val="00C02E62"/>
    <w:rsid w:val="00C02E86"/>
    <w:rsid w:val="00C031EE"/>
    <w:rsid w:val="00C0347C"/>
    <w:rsid w:val="00C03572"/>
    <w:rsid w:val="00C035FB"/>
    <w:rsid w:val="00C03647"/>
    <w:rsid w:val="00C038F9"/>
    <w:rsid w:val="00C03A86"/>
    <w:rsid w:val="00C03D1D"/>
    <w:rsid w:val="00C040A2"/>
    <w:rsid w:val="00C04379"/>
    <w:rsid w:val="00C0457A"/>
    <w:rsid w:val="00C04733"/>
    <w:rsid w:val="00C04990"/>
    <w:rsid w:val="00C04D3F"/>
    <w:rsid w:val="00C04F09"/>
    <w:rsid w:val="00C050DE"/>
    <w:rsid w:val="00C053C9"/>
    <w:rsid w:val="00C0541A"/>
    <w:rsid w:val="00C0556D"/>
    <w:rsid w:val="00C05830"/>
    <w:rsid w:val="00C05AC5"/>
    <w:rsid w:val="00C05AE2"/>
    <w:rsid w:val="00C05C88"/>
    <w:rsid w:val="00C05D4F"/>
    <w:rsid w:val="00C05DAF"/>
    <w:rsid w:val="00C05E6A"/>
    <w:rsid w:val="00C05F4E"/>
    <w:rsid w:val="00C0604D"/>
    <w:rsid w:val="00C0621D"/>
    <w:rsid w:val="00C06681"/>
    <w:rsid w:val="00C069EB"/>
    <w:rsid w:val="00C06AA8"/>
    <w:rsid w:val="00C06EB6"/>
    <w:rsid w:val="00C06F21"/>
    <w:rsid w:val="00C06FEF"/>
    <w:rsid w:val="00C077A1"/>
    <w:rsid w:val="00C077B6"/>
    <w:rsid w:val="00C077C3"/>
    <w:rsid w:val="00C07EE3"/>
    <w:rsid w:val="00C101FA"/>
    <w:rsid w:val="00C102C3"/>
    <w:rsid w:val="00C109F4"/>
    <w:rsid w:val="00C10A8D"/>
    <w:rsid w:val="00C10B43"/>
    <w:rsid w:val="00C10BD9"/>
    <w:rsid w:val="00C10F8A"/>
    <w:rsid w:val="00C1130F"/>
    <w:rsid w:val="00C113A5"/>
    <w:rsid w:val="00C119D8"/>
    <w:rsid w:val="00C11CC1"/>
    <w:rsid w:val="00C11DBB"/>
    <w:rsid w:val="00C11E71"/>
    <w:rsid w:val="00C120F4"/>
    <w:rsid w:val="00C12128"/>
    <w:rsid w:val="00C12590"/>
    <w:rsid w:val="00C125A6"/>
    <w:rsid w:val="00C125E9"/>
    <w:rsid w:val="00C1270E"/>
    <w:rsid w:val="00C12A4F"/>
    <w:rsid w:val="00C12AB4"/>
    <w:rsid w:val="00C12C67"/>
    <w:rsid w:val="00C12C9C"/>
    <w:rsid w:val="00C133DE"/>
    <w:rsid w:val="00C1355E"/>
    <w:rsid w:val="00C13937"/>
    <w:rsid w:val="00C139E3"/>
    <w:rsid w:val="00C13A12"/>
    <w:rsid w:val="00C13B15"/>
    <w:rsid w:val="00C13C43"/>
    <w:rsid w:val="00C13C46"/>
    <w:rsid w:val="00C13E76"/>
    <w:rsid w:val="00C13EEC"/>
    <w:rsid w:val="00C145CB"/>
    <w:rsid w:val="00C1465D"/>
    <w:rsid w:val="00C14694"/>
    <w:rsid w:val="00C14764"/>
    <w:rsid w:val="00C14A1F"/>
    <w:rsid w:val="00C14A51"/>
    <w:rsid w:val="00C14AD4"/>
    <w:rsid w:val="00C15099"/>
    <w:rsid w:val="00C155D7"/>
    <w:rsid w:val="00C1581D"/>
    <w:rsid w:val="00C15CAE"/>
    <w:rsid w:val="00C15D25"/>
    <w:rsid w:val="00C15DAB"/>
    <w:rsid w:val="00C15FAE"/>
    <w:rsid w:val="00C162FB"/>
    <w:rsid w:val="00C16495"/>
    <w:rsid w:val="00C1658F"/>
    <w:rsid w:val="00C16768"/>
    <w:rsid w:val="00C167F6"/>
    <w:rsid w:val="00C16891"/>
    <w:rsid w:val="00C1693A"/>
    <w:rsid w:val="00C16A43"/>
    <w:rsid w:val="00C16B6D"/>
    <w:rsid w:val="00C16BAD"/>
    <w:rsid w:val="00C16E47"/>
    <w:rsid w:val="00C16F6A"/>
    <w:rsid w:val="00C173E4"/>
    <w:rsid w:val="00C17452"/>
    <w:rsid w:val="00C17657"/>
    <w:rsid w:val="00C17667"/>
    <w:rsid w:val="00C1770A"/>
    <w:rsid w:val="00C177A2"/>
    <w:rsid w:val="00C17AA1"/>
    <w:rsid w:val="00C17CB5"/>
    <w:rsid w:val="00C203DC"/>
    <w:rsid w:val="00C204E5"/>
    <w:rsid w:val="00C20544"/>
    <w:rsid w:val="00C20659"/>
    <w:rsid w:val="00C20740"/>
    <w:rsid w:val="00C20A27"/>
    <w:rsid w:val="00C20B42"/>
    <w:rsid w:val="00C20B9F"/>
    <w:rsid w:val="00C20CE2"/>
    <w:rsid w:val="00C20E63"/>
    <w:rsid w:val="00C20E81"/>
    <w:rsid w:val="00C210FE"/>
    <w:rsid w:val="00C2119B"/>
    <w:rsid w:val="00C211AE"/>
    <w:rsid w:val="00C2136B"/>
    <w:rsid w:val="00C2140F"/>
    <w:rsid w:val="00C214E0"/>
    <w:rsid w:val="00C215C4"/>
    <w:rsid w:val="00C21769"/>
    <w:rsid w:val="00C21B99"/>
    <w:rsid w:val="00C21BCC"/>
    <w:rsid w:val="00C21BF7"/>
    <w:rsid w:val="00C21C89"/>
    <w:rsid w:val="00C21F60"/>
    <w:rsid w:val="00C21F81"/>
    <w:rsid w:val="00C22210"/>
    <w:rsid w:val="00C224D7"/>
    <w:rsid w:val="00C227CC"/>
    <w:rsid w:val="00C227D3"/>
    <w:rsid w:val="00C22900"/>
    <w:rsid w:val="00C22CCC"/>
    <w:rsid w:val="00C22EFC"/>
    <w:rsid w:val="00C22FE1"/>
    <w:rsid w:val="00C23086"/>
    <w:rsid w:val="00C2319A"/>
    <w:rsid w:val="00C232E9"/>
    <w:rsid w:val="00C234D8"/>
    <w:rsid w:val="00C2372E"/>
    <w:rsid w:val="00C23BE4"/>
    <w:rsid w:val="00C23D1F"/>
    <w:rsid w:val="00C23D2F"/>
    <w:rsid w:val="00C23EE8"/>
    <w:rsid w:val="00C23F1A"/>
    <w:rsid w:val="00C23F81"/>
    <w:rsid w:val="00C24386"/>
    <w:rsid w:val="00C243B0"/>
    <w:rsid w:val="00C2456F"/>
    <w:rsid w:val="00C24684"/>
    <w:rsid w:val="00C24960"/>
    <w:rsid w:val="00C24AF5"/>
    <w:rsid w:val="00C24C0E"/>
    <w:rsid w:val="00C24C63"/>
    <w:rsid w:val="00C24D89"/>
    <w:rsid w:val="00C24E05"/>
    <w:rsid w:val="00C25074"/>
    <w:rsid w:val="00C25330"/>
    <w:rsid w:val="00C25383"/>
    <w:rsid w:val="00C259D0"/>
    <w:rsid w:val="00C25DAF"/>
    <w:rsid w:val="00C26236"/>
    <w:rsid w:val="00C262C5"/>
    <w:rsid w:val="00C2636F"/>
    <w:rsid w:val="00C26910"/>
    <w:rsid w:val="00C269E4"/>
    <w:rsid w:val="00C26F6A"/>
    <w:rsid w:val="00C2705E"/>
    <w:rsid w:val="00C2710F"/>
    <w:rsid w:val="00C271F3"/>
    <w:rsid w:val="00C272B4"/>
    <w:rsid w:val="00C2742B"/>
    <w:rsid w:val="00C2743F"/>
    <w:rsid w:val="00C2791F"/>
    <w:rsid w:val="00C27A01"/>
    <w:rsid w:val="00C27BC7"/>
    <w:rsid w:val="00C27C23"/>
    <w:rsid w:val="00C27C5C"/>
    <w:rsid w:val="00C27C75"/>
    <w:rsid w:val="00C27D14"/>
    <w:rsid w:val="00C30466"/>
    <w:rsid w:val="00C30592"/>
    <w:rsid w:val="00C30E61"/>
    <w:rsid w:val="00C30EB4"/>
    <w:rsid w:val="00C310A4"/>
    <w:rsid w:val="00C310E1"/>
    <w:rsid w:val="00C3114B"/>
    <w:rsid w:val="00C313B4"/>
    <w:rsid w:val="00C317B2"/>
    <w:rsid w:val="00C317E9"/>
    <w:rsid w:val="00C318E4"/>
    <w:rsid w:val="00C31B14"/>
    <w:rsid w:val="00C31D35"/>
    <w:rsid w:val="00C31D57"/>
    <w:rsid w:val="00C31DBF"/>
    <w:rsid w:val="00C3204D"/>
    <w:rsid w:val="00C3219E"/>
    <w:rsid w:val="00C3223E"/>
    <w:rsid w:val="00C322D9"/>
    <w:rsid w:val="00C324EC"/>
    <w:rsid w:val="00C3250B"/>
    <w:rsid w:val="00C32836"/>
    <w:rsid w:val="00C32A34"/>
    <w:rsid w:val="00C32BDD"/>
    <w:rsid w:val="00C32EDD"/>
    <w:rsid w:val="00C33131"/>
    <w:rsid w:val="00C33158"/>
    <w:rsid w:val="00C3342F"/>
    <w:rsid w:val="00C336B9"/>
    <w:rsid w:val="00C336D0"/>
    <w:rsid w:val="00C33725"/>
    <w:rsid w:val="00C3389F"/>
    <w:rsid w:val="00C339F5"/>
    <w:rsid w:val="00C339F7"/>
    <w:rsid w:val="00C33B4F"/>
    <w:rsid w:val="00C33BAE"/>
    <w:rsid w:val="00C33E27"/>
    <w:rsid w:val="00C33E3B"/>
    <w:rsid w:val="00C33E56"/>
    <w:rsid w:val="00C33ED7"/>
    <w:rsid w:val="00C33F5F"/>
    <w:rsid w:val="00C340CF"/>
    <w:rsid w:val="00C34125"/>
    <w:rsid w:val="00C34143"/>
    <w:rsid w:val="00C3414D"/>
    <w:rsid w:val="00C34252"/>
    <w:rsid w:val="00C342CB"/>
    <w:rsid w:val="00C3453F"/>
    <w:rsid w:val="00C34551"/>
    <w:rsid w:val="00C34828"/>
    <w:rsid w:val="00C34B50"/>
    <w:rsid w:val="00C35045"/>
    <w:rsid w:val="00C3530F"/>
    <w:rsid w:val="00C355C8"/>
    <w:rsid w:val="00C35992"/>
    <w:rsid w:val="00C359BF"/>
    <w:rsid w:val="00C35C4D"/>
    <w:rsid w:val="00C35D09"/>
    <w:rsid w:val="00C35EA6"/>
    <w:rsid w:val="00C35FD7"/>
    <w:rsid w:val="00C36200"/>
    <w:rsid w:val="00C363EE"/>
    <w:rsid w:val="00C36642"/>
    <w:rsid w:val="00C36821"/>
    <w:rsid w:val="00C36A14"/>
    <w:rsid w:val="00C36ACD"/>
    <w:rsid w:val="00C36F01"/>
    <w:rsid w:val="00C36F66"/>
    <w:rsid w:val="00C37048"/>
    <w:rsid w:val="00C3755A"/>
    <w:rsid w:val="00C37D8C"/>
    <w:rsid w:val="00C37DFE"/>
    <w:rsid w:val="00C37FC7"/>
    <w:rsid w:val="00C40014"/>
    <w:rsid w:val="00C40328"/>
    <w:rsid w:val="00C40C32"/>
    <w:rsid w:val="00C40FC8"/>
    <w:rsid w:val="00C41000"/>
    <w:rsid w:val="00C4115E"/>
    <w:rsid w:val="00C415AA"/>
    <w:rsid w:val="00C41B99"/>
    <w:rsid w:val="00C41E2D"/>
    <w:rsid w:val="00C41E31"/>
    <w:rsid w:val="00C41F1A"/>
    <w:rsid w:val="00C41F3A"/>
    <w:rsid w:val="00C420CA"/>
    <w:rsid w:val="00C42395"/>
    <w:rsid w:val="00C424B8"/>
    <w:rsid w:val="00C424C0"/>
    <w:rsid w:val="00C425BE"/>
    <w:rsid w:val="00C425D5"/>
    <w:rsid w:val="00C425FB"/>
    <w:rsid w:val="00C4264E"/>
    <w:rsid w:val="00C4270D"/>
    <w:rsid w:val="00C427FD"/>
    <w:rsid w:val="00C4285A"/>
    <w:rsid w:val="00C428B8"/>
    <w:rsid w:val="00C42AA7"/>
    <w:rsid w:val="00C42DC7"/>
    <w:rsid w:val="00C42E85"/>
    <w:rsid w:val="00C43067"/>
    <w:rsid w:val="00C4348A"/>
    <w:rsid w:val="00C43685"/>
    <w:rsid w:val="00C437F0"/>
    <w:rsid w:val="00C43800"/>
    <w:rsid w:val="00C43834"/>
    <w:rsid w:val="00C43BA8"/>
    <w:rsid w:val="00C43D89"/>
    <w:rsid w:val="00C441D9"/>
    <w:rsid w:val="00C443BD"/>
    <w:rsid w:val="00C444FB"/>
    <w:rsid w:val="00C44547"/>
    <w:rsid w:val="00C44571"/>
    <w:rsid w:val="00C446A2"/>
    <w:rsid w:val="00C44AC1"/>
    <w:rsid w:val="00C44D03"/>
    <w:rsid w:val="00C44E01"/>
    <w:rsid w:val="00C44E4B"/>
    <w:rsid w:val="00C44E87"/>
    <w:rsid w:val="00C450D4"/>
    <w:rsid w:val="00C45175"/>
    <w:rsid w:val="00C451C5"/>
    <w:rsid w:val="00C451F0"/>
    <w:rsid w:val="00C452EA"/>
    <w:rsid w:val="00C45490"/>
    <w:rsid w:val="00C45594"/>
    <w:rsid w:val="00C455A3"/>
    <w:rsid w:val="00C4576A"/>
    <w:rsid w:val="00C45C63"/>
    <w:rsid w:val="00C45D84"/>
    <w:rsid w:val="00C45F67"/>
    <w:rsid w:val="00C46038"/>
    <w:rsid w:val="00C464FA"/>
    <w:rsid w:val="00C46889"/>
    <w:rsid w:val="00C46928"/>
    <w:rsid w:val="00C46E84"/>
    <w:rsid w:val="00C46F2D"/>
    <w:rsid w:val="00C47225"/>
    <w:rsid w:val="00C4766B"/>
    <w:rsid w:val="00C476C4"/>
    <w:rsid w:val="00C47711"/>
    <w:rsid w:val="00C47903"/>
    <w:rsid w:val="00C4797A"/>
    <w:rsid w:val="00C47C1C"/>
    <w:rsid w:val="00C50062"/>
    <w:rsid w:val="00C50115"/>
    <w:rsid w:val="00C501E1"/>
    <w:rsid w:val="00C5062F"/>
    <w:rsid w:val="00C50719"/>
    <w:rsid w:val="00C5094F"/>
    <w:rsid w:val="00C50EB3"/>
    <w:rsid w:val="00C50F57"/>
    <w:rsid w:val="00C510BA"/>
    <w:rsid w:val="00C51458"/>
    <w:rsid w:val="00C5148E"/>
    <w:rsid w:val="00C515A5"/>
    <w:rsid w:val="00C515DD"/>
    <w:rsid w:val="00C5160E"/>
    <w:rsid w:val="00C51921"/>
    <w:rsid w:val="00C51BF2"/>
    <w:rsid w:val="00C51D33"/>
    <w:rsid w:val="00C51EEF"/>
    <w:rsid w:val="00C52203"/>
    <w:rsid w:val="00C52449"/>
    <w:rsid w:val="00C5255E"/>
    <w:rsid w:val="00C525EC"/>
    <w:rsid w:val="00C52BEB"/>
    <w:rsid w:val="00C52D12"/>
    <w:rsid w:val="00C52D39"/>
    <w:rsid w:val="00C52EC6"/>
    <w:rsid w:val="00C530F5"/>
    <w:rsid w:val="00C530F9"/>
    <w:rsid w:val="00C53109"/>
    <w:rsid w:val="00C53190"/>
    <w:rsid w:val="00C533B8"/>
    <w:rsid w:val="00C53ADB"/>
    <w:rsid w:val="00C53CFA"/>
    <w:rsid w:val="00C53EFB"/>
    <w:rsid w:val="00C53FE6"/>
    <w:rsid w:val="00C54034"/>
    <w:rsid w:val="00C54061"/>
    <w:rsid w:val="00C5420C"/>
    <w:rsid w:val="00C54296"/>
    <w:rsid w:val="00C543B1"/>
    <w:rsid w:val="00C5469F"/>
    <w:rsid w:val="00C54A5B"/>
    <w:rsid w:val="00C54CFE"/>
    <w:rsid w:val="00C54DAF"/>
    <w:rsid w:val="00C54E96"/>
    <w:rsid w:val="00C54FC8"/>
    <w:rsid w:val="00C554AF"/>
    <w:rsid w:val="00C55A03"/>
    <w:rsid w:val="00C55AE5"/>
    <w:rsid w:val="00C55C2D"/>
    <w:rsid w:val="00C55C4B"/>
    <w:rsid w:val="00C560C3"/>
    <w:rsid w:val="00C56163"/>
    <w:rsid w:val="00C56227"/>
    <w:rsid w:val="00C56462"/>
    <w:rsid w:val="00C56582"/>
    <w:rsid w:val="00C56919"/>
    <w:rsid w:val="00C56A32"/>
    <w:rsid w:val="00C56B07"/>
    <w:rsid w:val="00C56B40"/>
    <w:rsid w:val="00C56B63"/>
    <w:rsid w:val="00C56EB6"/>
    <w:rsid w:val="00C5727E"/>
    <w:rsid w:val="00C573F0"/>
    <w:rsid w:val="00C57457"/>
    <w:rsid w:val="00C579A8"/>
    <w:rsid w:val="00C57BD3"/>
    <w:rsid w:val="00C57C35"/>
    <w:rsid w:val="00C57C73"/>
    <w:rsid w:val="00C60194"/>
    <w:rsid w:val="00C60343"/>
    <w:rsid w:val="00C605DC"/>
    <w:rsid w:val="00C60760"/>
    <w:rsid w:val="00C608D1"/>
    <w:rsid w:val="00C60DAC"/>
    <w:rsid w:val="00C60DBB"/>
    <w:rsid w:val="00C61000"/>
    <w:rsid w:val="00C61023"/>
    <w:rsid w:val="00C61118"/>
    <w:rsid w:val="00C61262"/>
    <w:rsid w:val="00C615E1"/>
    <w:rsid w:val="00C6175A"/>
    <w:rsid w:val="00C618E0"/>
    <w:rsid w:val="00C6190B"/>
    <w:rsid w:val="00C61A33"/>
    <w:rsid w:val="00C61CE3"/>
    <w:rsid w:val="00C61D89"/>
    <w:rsid w:val="00C61DEC"/>
    <w:rsid w:val="00C61F71"/>
    <w:rsid w:val="00C62355"/>
    <w:rsid w:val="00C62435"/>
    <w:rsid w:val="00C627DE"/>
    <w:rsid w:val="00C628A8"/>
    <w:rsid w:val="00C62923"/>
    <w:rsid w:val="00C62A39"/>
    <w:rsid w:val="00C62A3A"/>
    <w:rsid w:val="00C62A57"/>
    <w:rsid w:val="00C6304B"/>
    <w:rsid w:val="00C630A3"/>
    <w:rsid w:val="00C630F2"/>
    <w:rsid w:val="00C632A0"/>
    <w:rsid w:val="00C63381"/>
    <w:rsid w:val="00C63589"/>
    <w:rsid w:val="00C636D5"/>
    <w:rsid w:val="00C636FA"/>
    <w:rsid w:val="00C63762"/>
    <w:rsid w:val="00C6391D"/>
    <w:rsid w:val="00C63D14"/>
    <w:rsid w:val="00C63F3C"/>
    <w:rsid w:val="00C640C0"/>
    <w:rsid w:val="00C642F1"/>
    <w:rsid w:val="00C64348"/>
    <w:rsid w:val="00C643F7"/>
    <w:rsid w:val="00C6444F"/>
    <w:rsid w:val="00C6451E"/>
    <w:rsid w:val="00C6472A"/>
    <w:rsid w:val="00C647EC"/>
    <w:rsid w:val="00C64821"/>
    <w:rsid w:val="00C64F3E"/>
    <w:rsid w:val="00C6523D"/>
    <w:rsid w:val="00C6527B"/>
    <w:rsid w:val="00C65526"/>
    <w:rsid w:val="00C657F8"/>
    <w:rsid w:val="00C658D7"/>
    <w:rsid w:val="00C65B61"/>
    <w:rsid w:val="00C65DB0"/>
    <w:rsid w:val="00C662DD"/>
    <w:rsid w:val="00C664CC"/>
    <w:rsid w:val="00C6651E"/>
    <w:rsid w:val="00C66681"/>
    <w:rsid w:val="00C6680E"/>
    <w:rsid w:val="00C66CBE"/>
    <w:rsid w:val="00C66D01"/>
    <w:rsid w:val="00C66D16"/>
    <w:rsid w:val="00C66F76"/>
    <w:rsid w:val="00C670B0"/>
    <w:rsid w:val="00C67102"/>
    <w:rsid w:val="00C67786"/>
    <w:rsid w:val="00C6785A"/>
    <w:rsid w:val="00C678B0"/>
    <w:rsid w:val="00C67A1F"/>
    <w:rsid w:val="00C67BA7"/>
    <w:rsid w:val="00C67CC0"/>
    <w:rsid w:val="00C67E85"/>
    <w:rsid w:val="00C67F0B"/>
    <w:rsid w:val="00C67F0E"/>
    <w:rsid w:val="00C67FB3"/>
    <w:rsid w:val="00C7030B"/>
    <w:rsid w:val="00C7089E"/>
    <w:rsid w:val="00C70A52"/>
    <w:rsid w:val="00C70CA5"/>
    <w:rsid w:val="00C70D99"/>
    <w:rsid w:val="00C70DD4"/>
    <w:rsid w:val="00C70E55"/>
    <w:rsid w:val="00C710BF"/>
    <w:rsid w:val="00C711DD"/>
    <w:rsid w:val="00C71573"/>
    <w:rsid w:val="00C717C6"/>
    <w:rsid w:val="00C7197B"/>
    <w:rsid w:val="00C71A62"/>
    <w:rsid w:val="00C7218D"/>
    <w:rsid w:val="00C721D6"/>
    <w:rsid w:val="00C725EE"/>
    <w:rsid w:val="00C727BD"/>
    <w:rsid w:val="00C72A32"/>
    <w:rsid w:val="00C72CCB"/>
    <w:rsid w:val="00C72DBD"/>
    <w:rsid w:val="00C72EED"/>
    <w:rsid w:val="00C72F21"/>
    <w:rsid w:val="00C73202"/>
    <w:rsid w:val="00C73522"/>
    <w:rsid w:val="00C73534"/>
    <w:rsid w:val="00C73C68"/>
    <w:rsid w:val="00C73F06"/>
    <w:rsid w:val="00C74011"/>
    <w:rsid w:val="00C74438"/>
    <w:rsid w:val="00C74567"/>
    <w:rsid w:val="00C7459C"/>
    <w:rsid w:val="00C74836"/>
    <w:rsid w:val="00C7495E"/>
    <w:rsid w:val="00C74A05"/>
    <w:rsid w:val="00C74C9D"/>
    <w:rsid w:val="00C74D4E"/>
    <w:rsid w:val="00C74E8D"/>
    <w:rsid w:val="00C74F76"/>
    <w:rsid w:val="00C7501F"/>
    <w:rsid w:val="00C750E0"/>
    <w:rsid w:val="00C750EA"/>
    <w:rsid w:val="00C75329"/>
    <w:rsid w:val="00C7550B"/>
    <w:rsid w:val="00C755E7"/>
    <w:rsid w:val="00C75AFF"/>
    <w:rsid w:val="00C75F0D"/>
    <w:rsid w:val="00C75F40"/>
    <w:rsid w:val="00C760E9"/>
    <w:rsid w:val="00C763A9"/>
    <w:rsid w:val="00C763B7"/>
    <w:rsid w:val="00C7657E"/>
    <w:rsid w:val="00C7661F"/>
    <w:rsid w:val="00C76641"/>
    <w:rsid w:val="00C76821"/>
    <w:rsid w:val="00C7688B"/>
    <w:rsid w:val="00C768C4"/>
    <w:rsid w:val="00C76CED"/>
    <w:rsid w:val="00C770D1"/>
    <w:rsid w:val="00C77139"/>
    <w:rsid w:val="00C773D3"/>
    <w:rsid w:val="00C77451"/>
    <w:rsid w:val="00C774E4"/>
    <w:rsid w:val="00C77653"/>
    <w:rsid w:val="00C778BC"/>
    <w:rsid w:val="00C77985"/>
    <w:rsid w:val="00C77A88"/>
    <w:rsid w:val="00C77AE3"/>
    <w:rsid w:val="00C77CA5"/>
    <w:rsid w:val="00C77F4E"/>
    <w:rsid w:val="00C8055D"/>
    <w:rsid w:val="00C80BA0"/>
    <w:rsid w:val="00C80DEA"/>
    <w:rsid w:val="00C80EED"/>
    <w:rsid w:val="00C81135"/>
    <w:rsid w:val="00C81213"/>
    <w:rsid w:val="00C81493"/>
    <w:rsid w:val="00C8151A"/>
    <w:rsid w:val="00C815D5"/>
    <w:rsid w:val="00C81697"/>
    <w:rsid w:val="00C81950"/>
    <w:rsid w:val="00C81D0E"/>
    <w:rsid w:val="00C81E0D"/>
    <w:rsid w:val="00C81F6E"/>
    <w:rsid w:val="00C82050"/>
    <w:rsid w:val="00C8261D"/>
    <w:rsid w:val="00C82671"/>
    <w:rsid w:val="00C82693"/>
    <w:rsid w:val="00C8274F"/>
    <w:rsid w:val="00C82817"/>
    <w:rsid w:val="00C82F54"/>
    <w:rsid w:val="00C830BC"/>
    <w:rsid w:val="00C83122"/>
    <w:rsid w:val="00C83629"/>
    <w:rsid w:val="00C83A9D"/>
    <w:rsid w:val="00C83AEC"/>
    <w:rsid w:val="00C83DAC"/>
    <w:rsid w:val="00C83E73"/>
    <w:rsid w:val="00C83E9D"/>
    <w:rsid w:val="00C84032"/>
    <w:rsid w:val="00C841BF"/>
    <w:rsid w:val="00C844A3"/>
    <w:rsid w:val="00C846D3"/>
    <w:rsid w:val="00C84758"/>
    <w:rsid w:val="00C8475B"/>
    <w:rsid w:val="00C8476F"/>
    <w:rsid w:val="00C84872"/>
    <w:rsid w:val="00C84C8D"/>
    <w:rsid w:val="00C84EDE"/>
    <w:rsid w:val="00C84F2B"/>
    <w:rsid w:val="00C84FA8"/>
    <w:rsid w:val="00C8523E"/>
    <w:rsid w:val="00C8529A"/>
    <w:rsid w:val="00C854D1"/>
    <w:rsid w:val="00C85871"/>
    <w:rsid w:val="00C85D0E"/>
    <w:rsid w:val="00C85E25"/>
    <w:rsid w:val="00C8616A"/>
    <w:rsid w:val="00C86435"/>
    <w:rsid w:val="00C8649A"/>
    <w:rsid w:val="00C864D0"/>
    <w:rsid w:val="00C86617"/>
    <w:rsid w:val="00C8697E"/>
    <w:rsid w:val="00C86A44"/>
    <w:rsid w:val="00C86CAE"/>
    <w:rsid w:val="00C870DA"/>
    <w:rsid w:val="00C871CD"/>
    <w:rsid w:val="00C8728D"/>
    <w:rsid w:val="00C875A7"/>
    <w:rsid w:val="00C878A5"/>
    <w:rsid w:val="00C87E29"/>
    <w:rsid w:val="00C9005B"/>
    <w:rsid w:val="00C9006F"/>
    <w:rsid w:val="00C903C0"/>
    <w:rsid w:val="00C904D1"/>
    <w:rsid w:val="00C908E9"/>
    <w:rsid w:val="00C90B30"/>
    <w:rsid w:val="00C90C37"/>
    <w:rsid w:val="00C90E29"/>
    <w:rsid w:val="00C90EAA"/>
    <w:rsid w:val="00C9129B"/>
    <w:rsid w:val="00C914E9"/>
    <w:rsid w:val="00C914FC"/>
    <w:rsid w:val="00C915C7"/>
    <w:rsid w:val="00C9161D"/>
    <w:rsid w:val="00C9162B"/>
    <w:rsid w:val="00C91697"/>
    <w:rsid w:val="00C91775"/>
    <w:rsid w:val="00C91B47"/>
    <w:rsid w:val="00C91B6C"/>
    <w:rsid w:val="00C91E83"/>
    <w:rsid w:val="00C91ED9"/>
    <w:rsid w:val="00C91F20"/>
    <w:rsid w:val="00C91F7A"/>
    <w:rsid w:val="00C9220A"/>
    <w:rsid w:val="00C9263F"/>
    <w:rsid w:val="00C927AF"/>
    <w:rsid w:val="00C92A17"/>
    <w:rsid w:val="00C92BFB"/>
    <w:rsid w:val="00C92EF3"/>
    <w:rsid w:val="00C9313C"/>
    <w:rsid w:val="00C9314A"/>
    <w:rsid w:val="00C93810"/>
    <w:rsid w:val="00C9384F"/>
    <w:rsid w:val="00C9388D"/>
    <w:rsid w:val="00C939F0"/>
    <w:rsid w:val="00C94108"/>
    <w:rsid w:val="00C94142"/>
    <w:rsid w:val="00C944E0"/>
    <w:rsid w:val="00C947E5"/>
    <w:rsid w:val="00C94814"/>
    <w:rsid w:val="00C9489D"/>
    <w:rsid w:val="00C94A32"/>
    <w:rsid w:val="00C94CEB"/>
    <w:rsid w:val="00C94D2D"/>
    <w:rsid w:val="00C94D95"/>
    <w:rsid w:val="00C94EAA"/>
    <w:rsid w:val="00C94FF3"/>
    <w:rsid w:val="00C95107"/>
    <w:rsid w:val="00C959D3"/>
    <w:rsid w:val="00C95C47"/>
    <w:rsid w:val="00C95CF5"/>
    <w:rsid w:val="00C95D25"/>
    <w:rsid w:val="00C95FF6"/>
    <w:rsid w:val="00C96125"/>
    <w:rsid w:val="00C96446"/>
    <w:rsid w:val="00C96BE1"/>
    <w:rsid w:val="00C96DB4"/>
    <w:rsid w:val="00C96FD9"/>
    <w:rsid w:val="00C975BD"/>
    <w:rsid w:val="00C9777E"/>
    <w:rsid w:val="00C978B3"/>
    <w:rsid w:val="00C979F0"/>
    <w:rsid w:val="00C97BA2"/>
    <w:rsid w:val="00C97E0E"/>
    <w:rsid w:val="00C97FCD"/>
    <w:rsid w:val="00CA00F0"/>
    <w:rsid w:val="00CA0679"/>
    <w:rsid w:val="00CA079A"/>
    <w:rsid w:val="00CA0B36"/>
    <w:rsid w:val="00CA0C1D"/>
    <w:rsid w:val="00CA0D32"/>
    <w:rsid w:val="00CA0D3F"/>
    <w:rsid w:val="00CA0D4D"/>
    <w:rsid w:val="00CA0F3E"/>
    <w:rsid w:val="00CA10E4"/>
    <w:rsid w:val="00CA1444"/>
    <w:rsid w:val="00CA145B"/>
    <w:rsid w:val="00CA1486"/>
    <w:rsid w:val="00CA14D9"/>
    <w:rsid w:val="00CA1544"/>
    <w:rsid w:val="00CA19E5"/>
    <w:rsid w:val="00CA1AED"/>
    <w:rsid w:val="00CA1C8C"/>
    <w:rsid w:val="00CA2091"/>
    <w:rsid w:val="00CA2334"/>
    <w:rsid w:val="00CA2453"/>
    <w:rsid w:val="00CA24AD"/>
    <w:rsid w:val="00CA25F2"/>
    <w:rsid w:val="00CA283D"/>
    <w:rsid w:val="00CA29F9"/>
    <w:rsid w:val="00CA2B7F"/>
    <w:rsid w:val="00CA2BCC"/>
    <w:rsid w:val="00CA2FB2"/>
    <w:rsid w:val="00CA3572"/>
    <w:rsid w:val="00CA35A6"/>
    <w:rsid w:val="00CA365D"/>
    <w:rsid w:val="00CA37AF"/>
    <w:rsid w:val="00CA37DA"/>
    <w:rsid w:val="00CA3CEF"/>
    <w:rsid w:val="00CA3D12"/>
    <w:rsid w:val="00CA40D7"/>
    <w:rsid w:val="00CA4234"/>
    <w:rsid w:val="00CA465F"/>
    <w:rsid w:val="00CA46AC"/>
    <w:rsid w:val="00CA46B4"/>
    <w:rsid w:val="00CA474B"/>
    <w:rsid w:val="00CA496E"/>
    <w:rsid w:val="00CA49C5"/>
    <w:rsid w:val="00CA4A44"/>
    <w:rsid w:val="00CA4B3F"/>
    <w:rsid w:val="00CA4BFA"/>
    <w:rsid w:val="00CA4E25"/>
    <w:rsid w:val="00CA4EA7"/>
    <w:rsid w:val="00CA515C"/>
    <w:rsid w:val="00CA51A9"/>
    <w:rsid w:val="00CA5323"/>
    <w:rsid w:val="00CA5471"/>
    <w:rsid w:val="00CA5899"/>
    <w:rsid w:val="00CA591E"/>
    <w:rsid w:val="00CA604F"/>
    <w:rsid w:val="00CA6076"/>
    <w:rsid w:val="00CA6157"/>
    <w:rsid w:val="00CA62F9"/>
    <w:rsid w:val="00CA66DE"/>
    <w:rsid w:val="00CA6A87"/>
    <w:rsid w:val="00CA6B3F"/>
    <w:rsid w:val="00CA6CF0"/>
    <w:rsid w:val="00CA77FD"/>
    <w:rsid w:val="00CA790F"/>
    <w:rsid w:val="00CA79D2"/>
    <w:rsid w:val="00CA7A20"/>
    <w:rsid w:val="00CA7CF3"/>
    <w:rsid w:val="00CA7D65"/>
    <w:rsid w:val="00CA7D8B"/>
    <w:rsid w:val="00CB00D0"/>
    <w:rsid w:val="00CB00DE"/>
    <w:rsid w:val="00CB01DB"/>
    <w:rsid w:val="00CB02AE"/>
    <w:rsid w:val="00CB087E"/>
    <w:rsid w:val="00CB09CD"/>
    <w:rsid w:val="00CB0A56"/>
    <w:rsid w:val="00CB0A6A"/>
    <w:rsid w:val="00CB0A9D"/>
    <w:rsid w:val="00CB0B07"/>
    <w:rsid w:val="00CB0D3E"/>
    <w:rsid w:val="00CB0E10"/>
    <w:rsid w:val="00CB0E87"/>
    <w:rsid w:val="00CB0EF1"/>
    <w:rsid w:val="00CB1056"/>
    <w:rsid w:val="00CB11F4"/>
    <w:rsid w:val="00CB126B"/>
    <w:rsid w:val="00CB14C4"/>
    <w:rsid w:val="00CB14FE"/>
    <w:rsid w:val="00CB152E"/>
    <w:rsid w:val="00CB180B"/>
    <w:rsid w:val="00CB1885"/>
    <w:rsid w:val="00CB1924"/>
    <w:rsid w:val="00CB195E"/>
    <w:rsid w:val="00CB1C2D"/>
    <w:rsid w:val="00CB1D89"/>
    <w:rsid w:val="00CB1E6C"/>
    <w:rsid w:val="00CB1EF3"/>
    <w:rsid w:val="00CB20C7"/>
    <w:rsid w:val="00CB20F7"/>
    <w:rsid w:val="00CB21E2"/>
    <w:rsid w:val="00CB2477"/>
    <w:rsid w:val="00CB26CE"/>
    <w:rsid w:val="00CB271D"/>
    <w:rsid w:val="00CB281A"/>
    <w:rsid w:val="00CB2ABA"/>
    <w:rsid w:val="00CB2B29"/>
    <w:rsid w:val="00CB3381"/>
    <w:rsid w:val="00CB3780"/>
    <w:rsid w:val="00CB389A"/>
    <w:rsid w:val="00CB3AF9"/>
    <w:rsid w:val="00CB3AFD"/>
    <w:rsid w:val="00CB3B33"/>
    <w:rsid w:val="00CB3BF4"/>
    <w:rsid w:val="00CB3E3C"/>
    <w:rsid w:val="00CB3FBB"/>
    <w:rsid w:val="00CB3FF2"/>
    <w:rsid w:val="00CB4130"/>
    <w:rsid w:val="00CB42D0"/>
    <w:rsid w:val="00CB4339"/>
    <w:rsid w:val="00CB4436"/>
    <w:rsid w:val="00CB4570"/>
    <w:rsid w:val="00CB45CB"/>
    <w:rsid w:val="00CB46A9"/>
    <w:rsid w:val="00CB47E3"/>
    <w:rsid w:val="00CB492E"/>
    <w:rsid w:val="00CB4A68"/>
    <w:rsid w:val="00CB4A8F"/>
    <w:rsid w:val="00CB4AFE"/>
    <w:rsid w:val="00CB4B1E"/>
    <w:rsid w:val="00CB4B64"/>
    <w:rsid w:val="00CB4E06"/>
    <w:rsid w:val="00CB4F8C"/>
    <w:rsid w:val="00CB53A9"/>
    <w:rsid w:val="00CB5468"/>
    <w:rsid w:val="00CB561E"/>
    <w:rsid w:val="00CB57A3"/>
    <w:rsid w:val="00CB57DC"/>
    <w:rsid w:val="00CB57E7"/>
    <w:rsid w:val="00CB5B38"/>
    <w:rsid w:val="00CB610C"/>
    <w:rsid w:val="00CB6154"/>
    <w:rsid w:val="00CB61DB"/>
    <w:rsid w:val="00CB64C7"/>
    <w:rsid w:val="00CB64F2"/>
    <w:rsid w:val="00CB66DE"/>
    <w:rsid w:val="00CB6825"/>
    <w:rsid w:val="00CB68F1"/>
    <w:rsid w:val="00CB691B"/>
    <w:rsid w:val="00CB69DA"/>
    <w:rsid w:val="00CB6A29"/>
    <w:rsid w:val="00CB6F86"/>
    <w:rsid w:val="00CB77D4"/>
    <w:rsid w:val="00CB7B15"/>
    <w:rsid w:val="00CB7B31"/>
    <w:rsid w:val="00CB7B3B"/>
    <w:rsid w:val="00CB7C25"/>
    <w:rsid w:val="00CC046C"/>
    <w:rsid w:val="00CC051D"/>
    <w:rsid w:val="00CC05EA"/>
    <w:rsid w:val="00CC060B"/>
    <w:rsid w:val="00CC076C"/>
    <w:rsid w:val="00CC08A2"/>
    <w:rsid w:val="00CC0B87"/>
    <w:rsid w:val="00CC0DD8"/>
    <w:rsid w:val="00CC0E2E"/>
    <w:rsid w:val="00CC0F44"/>
    <w:rsid w:val="00CC0F7C"/>
    <w:rsid w:val="00CC0F95"/>
    <w:rsid w:val="00CC1035"/>
    <w:rsid w:val="00CC1110"/>
    <w:rsid w:val="00CC142E"/>
    <w:rsid w:val="00CC144D"/>
    <w:rsid w:val="00CC14D7"/>
    <w:rsid w:val="00CC1834"/>
    <w:rsid w:val="00CC1917"/>
    <w:rsid w:val="00CC1B65"/>
    <w:rsid w:val="00CC1D1B"/>
    <w:rsid w:val="00CC20A2"/>
    <w:rsid w:val="00CC20F8"/>
    <w:rsid w:val="00CC222D"/>
    <w:rsid w:val="00CC2425"/>
    <w:rsid w:val="00CC288E"/>
    <w:rsid w:val="00CC2915"/>
    <w:rsid w:val="00CC2D08"/>
    <w:rsid w:val="00CC2DE8"/>
    <w:rsid w:val="00CC2FB3"/>
    <w:rsid w:val="00CC3005"/>
    <w:rsid w:val="00CC30E7"/>
    <w:rsid w:val="00CC32F0"/>
    <w:rsid w:val="00CC33EF"/>
    <w:rsid w:val="00CC345A"/>
    <w:rsid w:val="00CC370F"/>
    <w:rsid w:val="00CC39E3"/>
    <w:rsid w:val="00CC3B39"/>
    <w:rsid w:val="00CC3BB9"/>
    <w:rsid w:val="00CC3E31"/>
    <w:rsid w:val="00CC3E55"/>
    <w:rsid w:val="00CC4093"/>
    <w:rsid w:val="00CC4178"/>
    <w:rsid w:val="00CC42AD"/>
    <w:rsid w:val="00CC430F"/>
    <w:rsid w:val="00CC4591"/>
    <w:rsid w:val="00CC46C8"/>
    <w:rsid w:val="00CC4734"/>
    <w:rsid w:val="00CC479E"/>
    <w:rsid w:val="00CC49E4"/>
    <w:rsid w:val="00CC4A1E"/>
    <w:rsid w:val="00CC50C0"/>
    <w:rsid w:val="00CC522C"/>
    <w:rsid w:val="00CC5257"/>
    <w:rsid w:val="00CC554C"/>
    <w:rsid w:val="00CC5AA8"/>
    <w:rsid w:val="00CC5B28"/>
    <w:rsid w:val="00CC5D1F"/>
    <w:rsid w:val="00CC5DE9"/>
    <w:rsid w:val="00CC5E00"/>
    <w:rsid w:val="00CC5EC5"/>
    <w:rsid w:val="00CC61FA"/>
    <w:rsid w:val="00CC6302"/>
    <w:rsid w:val="00CC643B"/>
    <w:rsid w:val="00CC6A8A"/>
    <w:rsid w:val="00CC6AF7"/>
    <w:rsid w:val="00CC6BD6"/>
    <w:rsid w:val="00CC6F39"/>
    <w:rsid w:val="00CC6FC9"/>
    <w:rsid w:val="00CC7115"/>
    <w:rsid w:val="00CC72DB"/>
    <w:rsid w:val="00CC73C9"/>
    <w:rsid w:val="00CC75B3"/>
    <w:rsid w:val="00CC76A7"/>
    <w:rsid w:val="00CC7A2D"/>
    <w:rsid w:val="00CC7AA6"/>
    <w:rsid w:val="00CC7BB8"/>
    <w:rsid w:val="00CC7D80"/>
    <w:rsid w:val="00CC7DDD"/>
    <w:rsid w:val="00CC7EA7"/>
    <w:rsid w:val="00CC7FE8"/>
    <w:rsid w:val="00CC7FEF"/>
    <w:rsid w:val="00CD027D"/>
    <w:rsid w:val="00CD02DE"/>
    <w:rsid w:val="00CD0307"/>
    <w:rsid w:val="00CD0BF8"/>
    <w:rsid w:val="00CD0C21"/>
    <w:rsid w:val="00CD0D81"/>
    <w:rsid w:val="00CD0DBD"/>
    <w:rsid w:val="00CD0E28"/>
    <w:rsid w:val="00CD0FE4"/>
    <w:rsid w:val="00CD1195"/>
    <w:rsid w:val="00CD1307"/>
    <w:rsid w:val="00CD172D"/>
    <w:rsid w:val="00CD1806"/>
    <w:rsid w:val="00CD1AD3"/>
    <w:rsid w:val="00CD1D3C"/>
    <w:rsid w:val="00CD1FC5"/>
    <w:rsid w:val="00CD2006"/>
    <w:rsid w:val="00CD2324"/>
    <w:rsid w:val="00CD23A8"/>
    <w:rsid w:val="00CD243B"/>
    <w:rsid w:val="00CD28A9"/>
    <w:rsid w:val="00CD2C0E"/>
    <w:rsid w:val="00CD2E4C"/>
    <w:rsid w:val="00CD30CF"/>
    <w:rsid w:val="00CD3141"/>
    <w:rsid w:val="00CD324A"/>
    <w:rsid w:val="00CD3435"/>
    <w:rsid w:val="00CD3594"/>
    <w:rsid w:val="00CD3697"/>
    <w:rsid w:val="00CD3819"/>
    <w:rsid w:val="00CD3C1F"/>
    <w:rsid w:val="00CD3D62"/>
    <w:rsid w:val="00CD3D73"/>
    <w:rsid w:val="00CD3FCE"/>
    <w:rsid w:val="00CD417F"/>
    <w:rsid w:val="00CD41A7"/>
    <w:rsid w:val="00CD4207"/>
    <w:rsid w:val="00CD425E"/>
    <w:rsid w:val="00CD4499"/>
    <w:rsid w:val="00CD498F"/>
    <w:rsid w:val="00CD49A3"/>
    <w:rsid w:val="00CD4C34"/>
    <w:rsid w:val="00CD4EAE"/>
    <w:rsid w:val="00CD522A"/>
    <w:rsid w:val="00CD542F"/>
    <w:rsid w:val="00CD5603"/>
    <w:rsid w:val="00CD56DF"/>
    <w:rsid w:val="00CD58E8"/>
    <w:rsid w:val="00CD5909"/>
    <w:rsid w:val="00CD59B8"/>
    <w:rsid w:val="00CD5ABD"/>
    <w:rsid w:val="00CD5C14"/>
    <w:rsid w:val="00CD5EBA"/>
    <w:rsid w:val="00CD606C"/>
    <w:rsid w:val="00CD627B"/>
    <w:rsid w:val="00CD6595"/>
    <w:rsid w:val="00CD66B7"/>
    <w:rsid w:val="00CD6830"/>
    <w:rsid w:val="00CD68C5"/>
    <w:rsid w:val="00CD6BDE"/>
    <w:rsid w:val="00CD6E68"/>
    <w:rsid w:val="00CD6EFA"/>
    <w:rsid w:val="00CD7066"/>
    <w:rsid w:val="00CD71D5"/>
    <w:rsid w:val="00CD7378"/>
    <w:rsid w:val="00CD7686"/>
    <w:rsid w:val="00CD7732"/>
    <w:rsid w:val="00CD7796"/>
    <w:rsid w:val="00CD783D"/>
    <w:rsid w:val="00CD78EE"/>
    <w:rsid w:val="00CE0188"/>
    <w:rsid w:val="00CE0447"/>
    <w:rsid w:val="00CE050D"/>
    <w:rsid w:val="00CE08D6"/>
    <w:rsid w:val="00CE0935"/>
    <w:rsid w:val="00CE0ABC"/>
    <w:rsid w:val="00CE0ACD"/>
    <w:rsid w:val="00CE0BBB"/>
    <w:rsid w:val="00CE0DD6"/>
    <w:rsid w:val="00CE0E11"/>
    <w:rsid w:val="00CE1060"/>
    <w:rsid w:val="00CE10BB"/>
    <w:rsid w:val="00CE1415"/>
    <w:rsid w:val="00CE153B"/>
    <w:rsid w:val="00CE1654"/>
    <w:rsid w:val="00CE16CA"/>
    <w:rsid w:val="00CE19B8"/>
    <w:rsid w:val="00CE1C3F"/>
    <w:rsid w:val="00CE1F62"/>
    <w:rsid w:val="00CE21C8"/>
    <w:rsid w:val="00CE237B"/>
    <w:rsid w:val="00CE2492"/>
    <w:rsid w:val="00CE2806"/>
    <w:rsid w:val="00CE2948"/>
    <w:rsid w:val="00CE294B"/>
    <w:rsid w:val="00CE2A8D"/>
    <w:rsid w:val="00CE2AC5"/>
    <w:rsid w:val="00CE2B64"/>
    <w:rsid w:val="00CE2C1B"/>
    <w:rsid w:val="00CE2D34"/>
    <w:rsid w:val="00CE2E16"/>
    <w:rsid w:val="00CE3349"/>
    <w:rsid w:val="00CE34CF"/>
    <w:rsid w:val="00CE386B"/>
    <w:rsid w:val="00CE3A9C"/>
    <w:rsid w:val="00CE3AC9"/>
    <w:rsid w:val="00CE3C3C"/>
    <w:rsid w:val="00CE3C72"/>
    <w:rsid w:val="00CE3E20"/>
    <w:rsid w:val="00CE3E63"/>
    <w:rsid w:val="00CE40F5"/>
    <w:rsid w:val="00CE4154"/>
    <w:rsid w:val="00CE46A5"/>
    <w:rsid w:val="00CE46E3"/>
    <w:rsid w:val="00CE494D"/>
    <w:rsid w:val="00CE4B1A"/>
    <w:rsid w:val="00CE4FBF"/>
    <w:rsid w:val="00CE51DE"/>
    <w:rsid w:val="00CE5286"/>
    <w:rsid w:val="00CE52B0"/>
    <w:rsid w:val="00CE52ED"/>
    <w:rsid w:val="00CE52F3"/>
    <w:rsid w:val="00CE55A0"/>
    <w:rsid w:val="00CE5783"/>
    <w:rsid w:val="00CE5967"/>
    <w:rsid w:val="00CE5CA7"/>
    <w:rsid w:val="00CE5D2F"/>
    <w:rsid w:val="00CE5D38"/>
    <w:rsid w:val="00CE5D6E"/>
    <w:rsid w:val="00CE5DEE"/>
    <w:rsid w:val="00CE618E"/>
    <w:rsid w:val="00CE6236"/>
    <w:rsid w:val="00CE6251"/>
    <w:rsid w:val="00CE628A"/>
    <w:rsid w:val="00CE6459"/>
    <w:rsid w:val="00CE6779"/>
    <w:rsid w:val="00CE68D8"/>
    <w:rsid w:val="00CE6AD6"/>
    <w:rsid w:val="00CE6BD0"/>
    <w:rsid w:val="00CE6F7F"/>
    <w:rsid w:val="00CE75C3"/>
    <w:rsid w:val="00CE777E"/>
    <w:rsid w:val="00CE7910"/>
    <w:rsid w:val="00CE7AC4"/>
    <w:rsid w:val="00CE7AE6"/>
    <w:rsid w:val="00CE7E25"/>
    <w:rsid w:val="00CF0209"/>
    <w:rsid w:val="00CF04F9"/>
    <w:rsid w:val="00CF0803"/>
    <w:rsid w:val="00CF09C8"/>
    <w:rsid w:val="00CF0A37"/>
    <w:rsid w:val="00CF0AC4"/>
    <w:rsid w:val="00CF0F3E"/>
    <w:rsid w:val="00CF0FC9"/>
    <w:rsid w:val="00CF12CB"/>
    <w:rsid w:val="00CF138E"/>
    <w:rsid w:val="00CF13DB"/>
    <w:rsid w:val="00CF16C6"/>
    <w:rsid w:val="00CF1848"/>
    <w:rsid w:val="00CF1887"/>
    <w:rsid w:val="00CF2270"/>
    <w:rsid w:val="00CF2312"/>
    <w:rsid w:val="00CF285A"/>
    <w:rsid w:val="00CF2ACC"/>
    <w:rsid w:val="00CF2B12"/>
    <w:rsid w:val="00CF3019"/>
    <w:rsid w:val="00CF3099"/>
    <w:rsid w:val="00CF319B"/>
    <w:rsid w:val="00CF378B"/>
    <w:rsid w:val="00CF37B2"/>
    <w:rsid w:val="00CF381F"/>
    <w:rsid w:val="00CF393E"/>
    <w:rsid w:val="00CF3D4B"/>
    <w:rsid w:val="00CF3E5C"/>
    <w:rsid w:val="00CF42DF"/>
    <w:rsid w:val="00CF4452"/>
    <w:rsid w:val="00CF45B4"/>
    <w:rsid w:val="00CF4828"/>
    <w:rsid w:val="00CF484D"/>
    <w:rsid w:val="00CF4932"/>
    <w:rsid w:val="00CF49AE"/>
    <w:rsid w:val="00CF4ECF"/>
    <w:rsid w:val="00CF4F7D"/>
    <w:rsid w:val="00CF57E2"/>
    <w:rsid w:val="00CF5C58"/>
    <w:rsid w:val="00CF5C88"/>
    <w:rsid w:val="00CF5C9B"/>
    <w:rsid w:val="00CF5E4C"/>
    <w:rsid w:val="00CF61D4"/>
    <w:rsid w:val="00CF6291"/>
    <w:rsid w:val="00CF6387"/>
    <w:rsid w:val="00CF63B3"/>
    <w:rsid w:val="00CF69E4"/>
    <w:rsid w:val="00CF6ADF"/>
    <w:rsid w:val="00CF6D0B"/>
    <w:rsid w:val="00CF6F82"/>
    <w:rsid w:val="00CF709E"/>
    <w:rsid w:val="00CF72B6"/>
    <w:rsid w:val="00CF75DE"/>
    <w:rsid w:val="00CF778F"/>
    <w:rsid w:val="00CF77CB"/>
    <w:rsid w:val="00CF791A"/>
    <w:rsid w:val="00CF7B74"/>
    <w:rsid w:val="00CF7D0E"/>
    <w:rsid w:val="00CF7E62"/>
    <w:rsid w:val="00CF7EC0"/>
    <w:rsid w:val="00CF7FBD"/>
    <w:rsid w:val="00D0008B"/>
    <w:rsid w:val="00D0014B"/>
    <w:rsid w:val="00D0020A"/>
    <w:rsid w:val="00D00427"/>
    <w:rsid w:val="00D004CD"/>
    <w:rsid w:val="00D00558"/>
    <w:rsid w:val="00D006ED"/>
    <w:rsid w:val="00D006F1"/>
    <w:rsid w:val="00D0093F"/>
    <w:rsid w:val="00D009CF"/>
    <w:rsid w:val="00D00BD4"/>
    <w:rsid w:val="00D00F26"/>
    <w:rsid w:val="00D01119"/>
    <w:rsid w:val="00D01185"/>
    <w:rsid w:val="00D01741"/>
    <w:rsid w:val="00D01790"/>
    <w:rsid w:val="00D019B6"/>
    <w:rsid w:val="00D01B45"/>
    <w:rsid w:val="00D01E37"/>
    <w:rsid w:val="00D023E8"/>
    <w:rsid w:val="00D02486"/>
    <w:rsid w:val="00D024F1"/>
    <w:rsid w:val="00D0272F"/>
    <w:rsid w:val="00D027EF"/>
    <w:rsid w:val="00D02831"/>
    <w:rsid w:val="00D0284A"/>
    <w:rsid w:val="00D02A0F"/>
    <w:rsid w:val="00D02DF7"/>
    <w:rsid w:val="00D0300C"/>
    <w:rsid w:val="00D0301C"/>
    <w:rsid w:val="00D030E6"/>
    <w:rsid w:val="00D034F8"/>
    <w:rsid w:val="00D0372B"/>
    <w:rsid w:val="00D03806"/>
    <w:rsid w:val="00D03BEE"/>
    <w:rsid w:val="00D0406F"/>
    <w:rsid w:val="00D040CB"/>
    <w:rsid w:val="00D046C8"/>
    <w:rsid w:val="00D0481F"/>
    <w:rsid w:val="00D04867"/>
    <w:rsid w:val="00D04EB0"/>
    <w:rsid w:val="00D05154"/>
    <w:rsid w:val="00D05377"/>
    <w:rsid w:val="00D054E3"/>
    <w:rsid w:val="00D058DE"/>
    <w:rsid w:val="00D05BCD"/>
    <w:rsid w:val="00D05CAF"/>
    <w:rsid w:val="00D05F4D"/>
    <w:rsid w:val="00D064BE"/>
    <w:rsid w:val="00D0666D"/>
    <w:rsid w:val="00D06765"/>
    <w:rsid w:val="00D068D9"/>
    <w:rsid w:val="00D06B53"/>
    <w:rsid w:val="00D06D97"/>
    <w:rsid w:val="00D06DC3"/>
    <w:rsid w:val="00D0725C"/>
    <w:rsid w:val="00D0761A"/>
    <w:rsid w:val="00D077F7"/>
    <w:rsid w:val="00D07A2A"/>
    <w:rsid w:val="00D07A30"/>
    <w:rsid w:val="00D07A41"/>
    <w:rsid w:val="00D07B91"/>
    <w:rsid w:val="00D07BC1"/>
    <w:rsid w:val="00D07C71"/>
    <w:rsid w:val="00D07C79"/>
    <w:rsid w:val="00D07EDA"/>
    <w:rsid w:val="00D07F1A"/>
    <w:rsid w:val="00D07F97"/>
    <w:rsid w:val="00D100AF"/>
    <w:rsid w:val="00D10134"/>
    <w:rsid w:val="00D1015D"/>
    <w:rsid w:val="00D10192"/>
    <w:rsid w:val="00D10813"/>
    <w:rsid w:val="00D1097D"/>
    <w:rsid w:val="00D10A47"/>
    <w:rsid w:val="00D10CDB"/>
    <w:rsid w:val="00D1100B"/>
    <w:rsid w:val="00D11076"/>
    <w:rsid w:val="00D110CB"/>
    <w:rsid w:val="00D113B8"/>
    <w:rsid w:val="00D11532"/>
    <w:rsid w:val="00D1155B"/>
    <w:rsid w:val="00D11574"/>
    <w:rsid w:val="00D11728"/>
    <w:rsid w:val="00D11C9F"/>
    <w:rsid w:val="00D12044"/>
    <w:rsid w:val="00D120C2"/>
    <w:rsid w:val="00D12174"/>
    <w:rsid w:val="00D1219C"/>
    <w:rsid w:val="00D12361"/>
    <w:rsid w:val="00D12374"/>
    <w:rsid w:val="00D124D2"/>
    <w:rsid w:val="00D12A2F"/>
    <w:rsid w:val="00D12D18"/>
    <w:rsid w:val="00D12E6A"/>
    <w:rsid w:val="00D12EFE"/>
    <w:rsid w:val="00D13241"/>
    <w:rsid w:val="00D13879"/>
    <w:rsid w:val="00D13C9B"/>
    <w:rsid w:val="00D13F07"/>
    <w:rsid w:val="00D13FD2"/>
    <w:rsid w:val="00D141D6"/>
    <w:rsid w:val="00D14236"/>
    <w:rsid w:val="00D147DA"/>
    <w:rsid w:val="00D14A5A"/>
    <w:rsid w:val="00D14CEC"/>
    <w:rsid w:val="00D14F10"/>
    <w:rsid w:val="00D1503E"/>
    <w:rsid w:val="00D1576E"/>
    <w:rsid w:val="00D15820"/>
    <w:rsid w:val="00D15A81"/>
    <w:rsid w:val="00D15DEB"/>
    <w:rsid w:val="00D15E5E"/>
    <w:rsid w:val="00D1654D"/>
    <w:rsid w:val="00D16AF9"/>
    <w:rsid w:val="00D16B14"/>
    <w:rsid w:val="00D16BA4"/>
    <w:rsid w:val="00D16C48"/>
    <w:rsid w:val="00D16CD4"/>
    <w:rsid w:val="00D16D1F"/>
    <w:rsid w:val="00D170D9"/>
    <w:rsid w:val="00D174C1"/>
    <w:rsid w:val="00D1799C"/>
    <w:rsid w:val="00D17AF6"/>
    <w:rsid w:val="00D17D12"/>
    <w:rsid w:val="00D17D77"/>
    <w:rsid w:val="00D17EBB"/>
    <w:rsid w:val="00D17EC0"/>
    <w:rsid w:val="00D200D4"/>
    <w:rsid w:val="00D2015A"/>
    <w:rsid w:val="00D20223"/>
    <w:rsid w:val="00D20473"/>
    <w:rsid w:val="00D205A5"/>
    <w:rsid w:val="00D20630"/>
    <w:rsid w:val="00D2068C"/>
    <w:rsid w:val="00D20698"/>
    <w:rsid w:val="00D2070B"/>
    <w:rsid w:val="00D20801"/>
    <w:rsid w:val="00D20E15"/>
    <w:rsid w:val="00D21035"/>
    <w:rsid w:val="00D21314"/>
    <w:rsid w:val="00D2183E"/>
    <w:rsid w:val="00D21869"/>
    <w:rsid w:val="00D21BA9"/>
    <w:rsid w:val="00D21C21"/>
    <w:rsid w:val="00D21FAB"/>
    <w:rsid w:val="00D21FF7"/>
    <w:rsid w:val="00D223CB"/>
    <w:rsid w:val="00D2244A"/>
    <w:rsid w:val="00D22653"/>
    <w:rsid w:val="00D22697"/>
    <w:rsid w:val="00D22766"/>
    <w:rsid w:val="00D22782"/>
    <w:rsid w:val="00D22B3C"/>
    <w:rsid w:val="00D22C0D"/>
    <w:rsid w:val="00D22D39"/>
    <w:rsid w:val="00D22D7B"/>
    <w:rsid w:val="00D23127"/>
    <w:rsid w:val="00D23306"/>
    <w:rsid w:val="00D233D0"/>
    <w:rsid w:val="00D23B82"/>
    <w:rsid w:val="00D23D76"/>
    <w:rsid w:val="00D23EDE"/>
    <w:rsid w:val="00D23F52"/>
    <w:rsid w:val="00D23F85"/>
    <w:rsid w:val="00D242FF"/>
    <w:rsid w:val="00D244D2"/>
    <w:rsid w:val="00D2452F"/>
    <w:rsid w:val="00D24796"/>
    <w:rsid w:val="00D24B94"/>
    <w:rsid w:val="00D24C44"/>
    <w:rsid w:val="00D24F93"/>
    <w:rsid w:val="00D253CA"/>
    <w:rsid w:val="00D2587A"/>
    <w:rsid w:val="00D259A8"/>
    <w:rsid w:val="00D25AFC"/>
    <w:rsid w:val="00D25B67"/>
    <w:rsid w:val="00D25D0E"/>
    <w:rsid w:val="00D25D3C"/>
    <w:rsid w:val="00D25DAD"/>
    <w:rsid w:val="00D25E90"/>
    <w:rsid w:val="00D2612D"/>
    <w:rsid w:val="00D26239"/>
    <w:rsid w:val="00D268F7"/>
    <w:rsid w:val="00D26BC9"/>
    <w:rsid w:val="00D26D6B"/>
    <w:rsid w:val="00D26D94"/>
    <w:rsid w:val="00D2716A"/>
    <w:rsid w:val="00D271A8"/>
    <w:rsid w:val="00D2721D"/>
    <w:rsid w:val="00D27316"/>
    <w:rsid w:val="00D274A3"/>
    <w:rsid w:val="00D2751A"/>
    <w:rsid w:val="00D276A9"/>
    <w:rsid w:val="00D27816"/>
    <w:rsid w:val="00D27B4C"/>
    <w:rsid w:val="00D27B9D"/>
    <w:rsid w:val="00D27C07"/>
    <w:rsid w:val="00D27C7E"/>
    <w:rsid w:val="00D27D83"/>
    <w:rsid w:val="00D27EA7"/>
    <w:rsid w:val="00D27FCD"/>
    <w:rsid w:val="00D3051C"/>
    <w:rsid w:val="00D305D5"/>
    <w:rsid w:val="00D3073B"/>
    <w:rsid w:val="00D3098B"/>
    <w:rsid w:val="00D30D80"/>
    <w:rsid w:val="00D30E79"/>
    <w:rsid w:val="00D3103E"/>
    <w:rsid w:val="00D31152"/>
    <w:rsid w:val="00D311D6"/>
    <w:rsid w:val="00D31266"/>
    <w:rsid w:val="00D31513"/>
    <w:rsid w:val="00D31625"/>
    <w:rsid w:val="00D316C3"/>
    <w:rsid w:val="00D317DA"/>
    <w:rsid w:val="00D31975"/>
    <w:rsid w:val="00D31A12"/>
    <w:rsid w:val="00D31EB1"/>
    <w:rsid w:val="00D32184"/>
    <w:rsid w:val="00D321A7"/>
    <w:rsid w:val="00D324C7"/>
    <w:rsid w:val="00D3258C"/>
    <w:rsid w:val="00D32A20"/>
    <w:rsid w:val="00D32E49"/>
    <w:rsid w:val="00D32E96"/>
    <w:rsid w:val="00D330CD"/>
    <w:rsid w:val="00D330E0"/>
    <w:rsid w:val="00D331E3"/>
    <w:rsid w:val="00D33599"/>
    <w:rsid w:val="00D339FE"/>
    <w:rsid w:val="00D33B9C"/>
    <w:rsid w:val="00D33EFC"/>
    <w:rsid w:val="00D33F41"/>
    <w:rsid w:val="00D33FD2"/>
    <w:rsid w:val="00D34099"/>
    <w:rsid w:val="00D340F4"/>
    <w:rsid w:val="00D34319"/>
    <w:rsid w:val="00D34346"/>
    <w:rsid w:val="00D34523"/>
    <w:rsid w:val="00D346A3"/>
    <w:rsid w:val="00D34966"/>
    <w:rsid w:val="00D34CF1"/>
    <w:rsid w:val="00D34DD9"/>
    <w:rsid w:val="00D34E57"/>
    <w:rsid w:val="00D34EC4"/>
    <w:rsid w:val="00D34FE1"/>
    <w:rsid w:val="00D35052"/>
    <w:rsid w:val="00D35290"/>
    <w:rsid w:val="00D35485"/>
    <w:rsid w:val="00D355F3"/>
    <w:rsid w:val="00D35C1E"/>
    <w:rsid w:val="00D35CD7"/>
    <w:rsid w:val="00D3679C"/>
    <w:rsid w:val="00D3690D"/>
    <w:rsid w:val="00D36C4E"/>
    <w:rsid w:val="00D36C6F"/>
    <w:rsid w:val="00D36EBC"/>
    <w:rsid w:val="00D36EEE"/>
    <w:rsid w:val="00D377B0"/>
    <w:rsid w:val="00D378B1"/>
    <w:rsid w:val="00D37C29"/>
    <w:rsid w:val="00D37F36"/>
    <w:rsid w:val="00D37FE9"/>
    <w:rsid w:val="00D40061"/>
    <w:rsid w:val="00D400E0"/>
    <w:rsid w:val="00D403CA"/>
    <w:rsid w:val="00D404CC"/>
    <w:rsid w:val="00D405A5"/>
    <w:rsid w:val="00D405DE"/>
    <w:rsid w:val="00D4071C"/>
    <w:rsid w:val="00D40B15"/>
    <w:rsid w:val="00D40DBC"/>
    <w:rsid w:val="00D40FA5"/>
    <w:rsid w:val="00D41207"/>
    <w:rsid w:val="00D41226"/>
    <w:rsid w:val="00D41336"/>
    <w:rsid w:val="00D4153A"/>
    <w:rsid w:val="00D4165E"/>
    <w:rsid w:val="00D418ED"/>
    <w:rsid w:val="00D418F3"/>
    <w:rsid w:val="00D41BFA"/>
    <w:rsid w:val="00D41FCA"/>
    <w:rsid w:val="00D42163"/>
    <w:rsid w:val="00D4274A"/>
    <w:rsid w:val="00D42934"/>
    <w:rsid w:val="00D42B03"/>
    <w:rsid w:val="00D42C17"/>
    <w:rsid w:val="00D42C54"/>
    <w:rsid w:val="00D42E8D"/>
    <w:rsid w:val="00D43139"/>
    <w:rsid w:val="00D4342F"/>
    <w:rsid w:val="00D43711"/>
    <w:rsid w:val="00D437CF"/>
    <w:rsid w:val="00D43883"/>
    <w:rsid w:val="00D43AC8"/>
    <w:rsid w:val="00D43ACC"/>
    <w:rsid w:val="00D43B29"/>
    <w:rsid w:val="00D43B50"/>
    <w:rsid w:val="00D44060"/>
    <w:rsid w:val="00D443B5"/>
    <w:rsid w:val="00D44462"/>
    <w:rsid w:val="00D446FA"/>
    <w:rsid w:val="00D447BD"/>
    <w:rsid w:val="00D4493F"/>
    <w:rsid w:val="00D44A08"/>
    <w:rsid w:val="00D44D48"/>
    <w:rsid w:val="00D44F09"/>
    <w:rsid w:val="00D453E0"/>
    <w:rsid w:val="00D45611"/>
    <w:rsid w:val="00D4567C"/>
    <w:rsid w:val="00D457A5"/>
    <w:rsid w:val="00D458F3"/>
    <w:rsid w:val="00D45941"/>
    <w:rsid w:val="00D45AA0"/>
    <w:rsid w:val="00D45B65"/>
    <w:rsid w:val="00D45B8C"/>
    <w:rsid w:val="00D45BA5"/>
    <w:rsid w:val="00D46131"/>
    <w:rsid w:val="00D46236"/>
    <w:rsid w:val="00D463F2"/>
    <w:rsid w:val="00D4646A"/>
    <w:rsid w:val="00D46530"/>
    <w:rsid w:val="00D46A15"/>
    <w:rsid w:val="00D46D17"/>
    <w:rsid w:val="00D46F44"/>
    <w:rsid w:val="00D4703E"/>
    <w:rsid w:val="00D472A4"/>
    <w:rsid w:val="00D472DE"/>
    <w:rsid w:val="00D47313"/>
    <w:rsid w:val="00D4734F"/>
    <w:rsid w:val="00D478EA"/>
    <w:rsid w:val="00D4791C"/>
    <w:rsid w:val="00D47AD2"/>
    <w:rsid w:val="00D47B8D"/>
    <w:rsid w:val="00D47D3E"/>
    <w:rsid w:val="00D47D8E"/>
    <w:rsid w:val="00D50295"/>
    <w:rsid w:val="00D50321"/>
    <w:rsid w:val="00D506AC"/>
    <w:rsid w:val="00D51145"/>
    <w:rsid w:val="00D51154"/>
    <w:rsid w:val="00D5128F"/>
    <w:rsid w:val="00D513DE"/>
    <w:rsid w:val="00D51426"/>
    <w:rsid w:val="00D5171E"/>
    <w:rsid w:val="00D51A2D"/>
    <w:rsid w:val="00D51EE0"/>
    <w:rsid w:val="00D52090"/>
    <w:rsid w:val="00D521F7"/>
    <w:rsid w:val="00D525DE"/>
    <w:rsid w:val="00D526B5"/>
    <w:rsid w:val="00D52C30"/>
    <w:rsid w:val="00D52DB0"/>
    <w:rsid w:val="00D52E4F"/>
    <w:rsid w:val="00D52EF0"/>
    <w:rsid w:val="00D52F92"/>
    <w:rsid w:val="00D53186"/>
    <w:rsid w:val="00D532C1"/>
    <w:rsid w:val="00D533F3"/>
    <w:rsid w:val="00D5342D"/>
    <w:rsid w:val="00D53AF2"/>
    <w:rsid w:val="00D53DA3"/>
    <w:rsid w:val="00D54139"/>
    <w:rsid w:val="00D5432F"/>
    <w:rsid w:val="00D5453F"/>
    <w:rsid w:val="00D54668"/>
    <w:rsid w:val="00D548E2"/>
    <w:rsid w:val="00D5497C"/>
    <w:rsid w:val="00D54A7E"/>
    <w:rsid w:val="00D54B83"/>
    <w:rsid w:val="00D54E48"/>
    <w:rsid w:val="00D54EFF"/>
    <w:rsid w:val="00D54F45"/>
    <w:rsid w:val="00D551B6"/>
    <w:rsid w:val="00D5526E"/>
    <w:rsid w:val="00D552BE"/>
    <w:rsid w:val="00D55375"/>
    <w:rsid w:val="00D553D8"/>
    <w:rsid w:val="00D554E1"/>
    <w:rsid w:val="00D55769"/>
    <w:rsid w:val="00D55D71"/>
    <w:rsid w:val="00D55D79"/>
    <w:rsid w:val="00D55DAA"/>
    <w:rsid w:val="00D55DD5"/>
    <w:rsid w:val="00D55DDC"/>
    <w:rsid w:val="00D55FEB"/>
    <w:rsid w:val="00D56076"/>
    <w:rsid w:val="00D56211"/>
    <w:rsid w:val="00D56362"/>
    <w:rsid w:val="00D56896"/>
    <w:rsid w:val="00D569D3"/>
    <w:rsid w:val="00D56B14"/>
    <w:rsid w:val="00D56B9A"/>
    <w:rsid w:val="00D56C63"/>
    <w:rsid w:val="00D56E10"/>
    <w:rsid w:val="00D5701D"/>
    <w:rsid w:val="00D5706D"/>
    <w:rsid w:val="00D57216"/>
    <w:rsid w:val="00D57238"/>
    <w:rsid w:val="00D57539"/>
    <w:rsid w:val="00D57738"/>
    <w:rsid w:val="00D5781B"/>
    <w:rsid w:val="00D57AB5"/>
    <w:rsid w:val="00D57C88"/>
    <w:rsid w:val="00D57DDF"/>
    <w:rsid w:val="00D57E5D"/>
    <w:rsid w:val="00D57F40"/>
    <w:rsid w:val="00D6013C"/>
    <w:rsid w:val="00D60258"/>
    <w:rsid w:val="00D60636"/>
    <w:rsid w:val="00D606A4"/>
    <w:rsid w:val="00D60975"/>
    <w:rsid w:val="00D60B6B"/>
    <w:rsid w:val="00D60DE9"/>
    <w:rsid w:val="00D60DED"/>
    <w:rsid w:val="00D61084"/>
    <w:rsid w:val="00D6108E"/>
    <w:rsid w:val="00D610A1"/>
    <w:rsid w:val="00D611B5"/>
    <w:rsid w:val="00D6132C"/>
    <w:rsid w:val="00D61333"/>
    <w:rsid w:val="00D6135D"/>
    <w:rsid w:val="00D61633"/>
    <w:rsid w:val="00D6172A"/>
    <w:rsid w:val="00D61808"/>
    <w:rsid w:val="00D61895"/>
    <w:rsid w:val="00D618EA"/>
    <w:rsid w:val="00D6193A"/>
    <w:rsid w:val="00D61AFC"/>
    <w:rsid w:val="00D61BFA"/>
    <w:rsid w:val="00D61C85"/>
    <w:rsid w:val="00D62027"/>
    <w:rsid w:val="00D62097"/>
    <w:rsid w:val="00D62110"/>
    <w:rsid w:val="00D62714"/>
    <w:rsid w:val="00D6284C"/>
    <w:rsid w:val="00D629F9"/>
    <w:rsid w:val="00D62C18"/>
    <w:rsid w:val="00D62C99"/>
    <w:rsid w:val="00D62CB3"/>
    <w:rsid w:val="00D62D05"/>
    <w:rsid w:val="00D630B4"/>
    <w:rsid w:val="00D630FD"/>
    <w:rsid w:val="00D63100"/>
    <w:rsid w:val="00D6317B"/>
    <w:rsid w:val="00D632E0"/>
    <w:rsid w:val="00D6337D"/>
    <w:rsid w:val="00D63461"/>
    <w:rsid w:val="00D63489"/>
    <w:rsid w:val="00D636AD"/>
    <w:rsid w:val="00D63736"/>
    <w:rsid w:val="00D63862"/>
    <w:rsid w:val="00D63952"/>
    <w:rsid w:val="00D63CC6"/>
    <w:rsid w:val="00D63D2D"/>
    <w:rsid w:val="00D63DF0"/>
    <w:rsid w:val="00D63F0C"/>
    <w:rsid w:val="00D63F1C"/>
    <w:rsid w:val="00D641DE"/>
    <w:rsid w:val="00D64338"/>
    <w:rsid w:val="00D646D9"/>
    <w:rsid w:val="00D64799"/>
    <w:rsid w:val="00D64A6F"/>
    <w:rsid w:val="00D64BCC"/>
    <w:rsid w:val="00D650E7"/>
    <w:rsid w:val="00D65472"/>
    <w:rsid w:val="00D6578A"/>
    <w:rsid w:val="00D65844"/>
    <w:rsid w:val="00D65A31"/>
    <w:rsid w:val="00D65C90"/>
    <w:rsid w:val="00D65E3D"/>
    <w:rsid w:val="00D6606A"/>
    <w:rsid w:val="00D665D9"/>
    <w:rsid w:val="00D66A4E"/>
    <w:rsid w:val="00D66B0D"/>
    <w:rsid w:val="00D66BB9"/>
    <w:rsid w:val="00D66DC5"/>
    <w:rsid w:val="00D67208"/>
    <w:rsid w:val="00D672DB"/>
    <w:rsid w:val="00D67913"/>
    <w:rsid w:val="00D67A4F"/>
    <w:rsid w:val="00D67AF0"/>
    <w:rsid w:val="00D67B25"/>
    <w:rsid w:val="00D67CB9"/>
    <w:rsid w:val="00D67D54"/>
    <w:rsid w:val="00D67EDB"/>
    <w:rsid w:val="00D7045A"/>
    <w:rsid w:val="00D7048C"/>
    <w:rsid w:val="00D704B3"/>
    <w:rsid w:val="00D7069A"/>
    <w:rsid w:val="00D706DB"/>
    <w:rsid w:val="00D709DF"/>
    <w:rsid w:val="00D70E82"/>
    <w:rsid w:val="00D7101F"/>
    <w:rsid w:val="00D71060"/>
    <w:rsid w:val="00D71268"/>
    <w:rsid w:val="00D717FF"/>
    <w:rsid w:val="00D7191C"/>
    <w:rsid w:val="00D71B8F"/>
    <w:rsid w:val="00D71BA9"/>
    <w:rsid w:val="00D71E3E"/>
    <w:rsid w:val="00D71E99"/>
    <w:rsid w:val="00D7227B"/>
    <w:rsid w:val="00D72280"/>
    <w:rsid w:val="00D72336"/>
    <w:rsid w:val="00D72357"/>
    <w:rsid w:val="00D723F4"/>
    <w:rsid w:val="00D7248B"/>
    <w:rsid w:val="00D726BE"/>
    <w:rsid w:val="00D728FE"/>
    <w:rsid w:val="00D72902"/>
    <w:rsid w:val="00D72A20"/>
    <w:rsid w:val="00D72A35"/>
    <w:rsid w:val="00D72AA6"/>
    <w:rsid w:val="00D72AB1"/>
    <w:rsid w:val="00D72B61"/>
    <w:rsid w:val="00D732AB"/>
    <w:rsid w:val="00D73428"/>
    <w:rsid w:val="00D73464"/>
    <w:rsid w:val="00D7350F"/>
    <w:rsid w:val="00D735B4"/>
    <w:rsid w:val="00D735C9"/>
    <w:rsid w:val="00D735FF"/>
    <w:rsid w:val="00D736C4"/>
    <w:rsid w:val="00D736D3"/>
    <w:rsid w:val="00D73BD0"/>
    <w:rsid w:val="00D73F80"/>
    <w:rsid w:val="00D741A6"/>
    <w:rsid w:val="00D74373"/>
    <w:rsid w:val="00D743C0"/>
    <w:rsid w:val="00D744A5"/>
    <w:rsid w:val="00D74606"/>
    <w:rsid w:val="00D746DC"/>
    <w:rsid w:val="00D7474E"/>
    <w:rsid w:val="00D74772"/>
    <w:rsid w:val="00D7479B"/>
    <w:rsid w:val="00D74898"/>
    <w:rsid w:val="00D74997"/>
    <w:rsid w:val="00D7502A"/>
    <w:rsid w:val="00D75064"/>
    <w:rsid w:val="00D752F9"/>
    <w:rsid w:val="00D75755"/>
    <w:rsid w:val="00D75CA6"/>
    <w:rsid w:val="00D75FFC"/>
    <w:rsid w:val="00D760F6"/>
    <w:rsid w:val="00D76148"/>
    <w:rsid w:val="00D762D4"/>
    <w:rsid w:val="00D76370"/>
    <w:rsid w:val="00D763D1"/>
    <w:rsid w:val="00D7672D"/>
    <w:rsid w:val="00D76A18"/>
    <w:rsid w:val="00D76A8B"/>
    <w:rsid w:val="00D76F02"/>
    <w:rsid w:val="00D772F4"/>
    <w:rsid w:val="00D77512"/>
    <w:rsid w:val="00D775DB"/>
    <w:rsid w:val="00D775E0"/>
    <w:rsid w:val="00D7769E"/>
    <w:rsid w:val="00D77848"/>
    <w:rsid w:val="00D77B1C"/>
    <w:rsid w:val="00D77B4C"/>
    <w:rsid w:val="00D77BCD"/>
    <w:rsid w:val="00D77EA5"/>
    <w:rsid w:val="00D77F34"/>
    <w:rsid w:val="00D8013A"/>
    <w:rsid w:val="00D801A2"/>
    <w:rsid w:val="00D80229"/>
    <w:rsid w:val="00D803A1"/>
    <w:rsid w:val="00D8054D"/>
    <w:rsid w:val="00D8064F"/>
    <w:rsid w:val="00D80824"/>
    <w:rsid w:val="00D80849"/>
    <w:rsid w:val="00D80941"/>
    <w:rsid w:val="00D80BCD"/>
    <w:rsid w:val="00D80BD5"/>
    <w:rsid w:val="00D80F4B"/>
    <w:rsid w:val="00D81169"/>
    <w:rsid w:val="00D813E1"/>
    <w:rsid w:val="00D8158E"/>
    <w:rsid w:val="00D815EC"/>
    <w:rsid w:val="00D816A0"/>
    <w:rsid w:val="00D81AC5"/>
    <w:rsid w:val="00D81B26"/>
    <w:rsid w:val="00D81C8B"/>
    <w:rsid w:val="00D81ED9"/>
    <w:rsid w:val="00D820BD"/>
    <w:rsid w:val="00D82417"/>
    <w:rsid w:val="00D8244F"/>
    <w:rsid w:val="00D82517"/>
    <w:rsid w:val="00D8280D"/>
    <w:rsid w:val="00D82C11"/>
    <w:rsid w:val="00D82E39"/>
    <w:rsid w:val="00D82E8F"/>
    <w:rsid w:val="00D82F0B"/>
    <w:rsid w:val="00D82F47"/>
    <w:rsid w:val="00D82F85"/>
    <w:rsid w:val="00D83276"/>
    <w:rsid w:val="00D83480"/>
    <w:rsid w:val="00D834A3"/>
    <w:rsid w:val="00D83829"/>
    <w:rsid w:val="00D839D4"/>
    <w:rsid w:val="00D83B10"/>
    <w:rsid w:val="00D83D3B"/>
    <w:rsid w:val="00D83EB7"/>
    <w:rsid w:val="00D8416E"/>
    <w:rsid w:val="00D841F8"/>
    <w:rsid w:val="00D8421A"/>
    <w:rsid w:val="00D842F6"/>
    <w:rsid w:val="00D84513"/>
    <w:rsid w:val="00D846AB"/>
    <w:rsid w:val="00D846E5"/>
    <w:rsid w:val="00D84705"/>
    <w:rsid w:val="00D84852"/>
    <w:rsid w:val="00D84875"/>
    <w:rsid w:val="00D84A35"/>
    <w:rsid w:val="00D84DA7"/>
    <w:rsid w:val="00D84DEE"/>
    <w:rsid w:val="00D84E17"/>
    <w:rsid w:val="00D850B4"/>
    <w:rsid w:val="00D851E1"/>
    <w:rsid w:val="00D853A3"/>
    <w:rsid w:val="00D853C4"/>
    <w:rsid w:val="00D853F6"/>
    <w:rsid w:val="00D853F9"/>
    <w:rsid w:val="00D8547A"/>
    <w:rsid w:val="00D854B5"/>
    <w:rsid w:val="00D859DA"/>
    <w:rsid w:val="00D86261"/>
    <w:rsid w:val="00D86296"/>
    <w:rsid w:val="00D864E7"/>
    <w:rsid w:val="00D86897"/>
    <w:rsid w:val="00D86C30"/>
    <w:rsid w:val="00D86C40"/>
    <w:rsid w:val="00D8708D"/>
    <w:rsid w:val="00D87129"/>
    <w:rsid w:val="00D87239"/>
    <w:rsid w:val="00D8752F"/>
    <w:rsid w:val="00D87544"/>
    <w:rsid w:val="00D87681"/>
    <w:rsid w:val="00D87F0B"/>
    <w:rsid w:val="00D90060"/>
    <w:rsid w:val="00D900BB"/>
    <w:rsid w:val="00D90353"/>
    <w:rsid w:val="00D9038A"/>
    <w:rsid w:val="00D9091E"/>
    <w:rsid w:val="00D90C42"/>
    <w:rsid w:val="00D90DAB"/>
    <w:rsid w:val="00D90F8B"/>
    <w:rsid w:val="00D910C2"/>
    <w:rsid w:val="00D91105"/>
    <w:rsid w:val="00D911E7"/>
    <w:rsid w:val="00D91456"/>
    <w:rsid w:val="00D9152B"/>
    <w:rsid w:val="00D916AC"/>
    <w:rsid w:val="00D916B1"/>
    <w:rsid w:val="00D91EDE"/>
    <w:rsid w:val="00D91F57"/>
    <w:rsid w:val="00D91FED"/>
    <w:rsid w:val="00D921F9"/>
    <w:rsid w:val="00D92287"/>
    <w:rsid w:val="00D923A1"/>
    <w:rsid w:val="00D92541"/>
    <w:rsid w:val="00D92615"/>
    <w:rsid w:val="00D9296E"/>
    <w:rsid w:val="00D92997"/>
    <w:rsid w:val="00D92A5D"/>
    <w:rsid w:val="00D92F61"/>
    <w:rsid w:val="00D930C6"/>
    <w:rsid w:val="00D93135"/>
    <w:rsid w:val="00D93188"/>
    <w:rsid w:val="00D93323"/>
    <w:rsid w:val="00D93336"/>
    <w:rsid w:val="00D93370"/>
    <w:rsid w:val="00D93422"/>
    <w:rsid w:val="00D9349A"/>
    <w:rsid w:val="00D934AD"/>
    <w:rsid w:val="00D935F4"/>
    <w:rsid w:val="00D9387E"/>
    <w:rsid w:val="00D93A21"/>
    <w:rsid w:val="00D93AE9"/>
    <w:rsid w:val="00D94303"/>
    <w:rsid w:val="00D9472D"/>
    <w:rsid w:val="00D9499F"/>
    <w:rsid w:val="00D949AB"/>
    <w:rsid w:val="00D94AEF"/>
    <w:rsid w:val="00D94E6E"/>
    <w:rsid w:val="00D9500D"/>
    <w:rsid w:val="00D9522E"/>
    <w:rsid w:val="00D953B5"/>
    <w:rsid w:val="00D95839"/>
    <w:rsid w:val="00D9594F"/>
    <w:rsid w:val="00D95B80"/>
    <w:rsid w:val="00D95BFC"/>
    <w:rsid w:val="00D95F29"/>
    <w:rsid w:val="00D96399"/>
    <w:rsid w:val="00D9659C"/>
    <w:rsid w:val="00D96884"/>
    <w:rsid w:val="00D9695B"/>
    <w:rsid w:val="00D96BCF"/>
    <w:rsid w:val="00D96E46"/>
    <w:rsid w:val="00D96F6A"/>
    <w:rsid w:val="00D96FCD"/>
    <w:rsid w:val="00D9712C"/>
    <w:rsid w:val="00D971D7"/>
    <w:rsid w:val="00D97836"/>
    <w:rsid w:val="00D978F0"/>
    <w:rsid w:val="00D97B44"/>
    <w:rsid w:val="00D97BF7"/>
    <w:rsid w:val="00D97D7D"/>
    <w:rsid w:val="00D97DAE"/>
    <w:rsid w:val="00D97FC4"/>
    <w:rsid w:val="00DA0118"/>
    <w:rsid w:val="00DA01ED"/>
    <w:rsid w:val="00DA02F2"/>
    <w:rsid w:val="00DA042E"/>
    <w:rsid w:val="00DA0749"/>
    <w:rsid w:val="00DA076F"/>
    <w:rsid w:val="00DA09B0"/>
    <w:rsid w:val="00DA0B0A"/>
    <w:rsid w:val="00DA0BF3"/>
    <w:rsid w:val="00DA0C40"/>
    <w:rsid w:val="00DA0F31"/>
    <w:rsid w:val="00DA1072"/>
    <w:rsid w:val="00DA11AE"/>
    <w:rsid w:val="00DA11D3"/>
    <w:rsid w:val="00DA1226"/>
    <w:rsid w:val="00DA12D4"/>
    <w:rsid w:val="00DA157C"/>
    <w:rsid w:val="00DA1769"/>
    <w:rsid w:val="00DA17B2"/>
    <w:rsid w:val="00DA1B16"/>
    <w:rsid w:val="00DA1BA0"/>
    <w:rsid w:val="00DA1BE3"/>
    <w:rsid w:val="00DA1EB8"/>
    <w:rsid w:val="00DA206D"/>
    <w:rsid w:val="00DA214A"/>
    <w:rsid w:val="00DA21A8"/>
    <w:rsid w:val="00DA2237"/>
    <w:rsid w:val="00DA2270"/>
    <w:rsid w:val="00DA2546"/>
    <w:rsid w:val="00DA26D5"/>
    <w:rsid w:val="00DA26DA"/>
    <w:rsid w:val="00DA2959"/>
    <w:rsid w:val="00DA2DB2"/>
    <w:rsid w:val="00DA2EAB"/>
    <w:rsid w:val="00DA30A1"/>
    <w:rsid w:val="00DA3472"/>
    <w:rsid w:val="00DA37B5"/>
    <w:rsid w:val="00DA390C"/>
    <w:rsid w:val="00DA392A"/>
    <w:rsid w:val="00DA3D24"/>
    <w:rsid w:val="00DA3E56"/>
    <w:rsid w:val="00DA3FAA"/>
    <w:rsid w:val="00DA40F5"/>
    <w:rsid w:val="00DA4198"/>
    <w:rsid w:val="00DA4733"/>
    <w:rsid w:val="00DA47FF"/>
    <w:rsid w:val="00DA4922"/>
    <w:rsid w:val="00DA4924"/>
    <w:rsid w:val="00DA496C"/>
    <w:rsid w:val="00DA4BDB"/>
    <w:rsid w:val="00DA4D87"/>
    <w:rsid w:val="00DA4E34"/>
    <w:rsid w:val="00DA5354"/>
    <w:rsid w:val="00DA553A"/>
    <w:rsid w:val="00DA5747"/>
    <w:rsid w:val="00DA598D"/>
    <w:rsid w:val="00DA59C3"/>
    <w:rsid w:val="00DA5AA1"/>
    <w:rsid w:val="00DA5AC1"/>
    <w:rsid w:val="00DA5B4E"/>
    <w:rsid w:val="00DA5CF0"/>
    <w:rsid w:val="00DA5D35"/>
    <w:rsid w:val="00DA5D5A"/>
    <w:rsid w:val="00DA6029"/>
    <w:rsid w:val="00DA683C"/>
    <w:rsid w:val="00DA68BA"/>
    <w:rsid w:val="00DA6975"/>
    <w:rsid w:val="00DA6AB5"/>
    <w:rsid w:val="00DA6BD2"/>
    <w:rsid w:val="00DA6D86"/>
    <w:rsid w:val="00DA6DD9"/>
    <w:rsid w:val="00DA70A5"/>
    <w:rsid w:val="00DA7A99"/>
    <w:rsid w:val="00DA7CA6"/>
    <w:rsid w:val="00DA7DB5"/>
    <w:rsid w:val="00DA7E62"/>
    <w:rsid w:val="00DA7EAF"/>
    <w:rsid w:val="00DB0121"/>
    <w:rsid w:val="00DB0294"/>
    <w:rsid w:val="00DB0388"/>
    <w:rsid w:val="00DB0453"/>
    <w:rsid w:val="00DB0618"/>
    <w:rsid w:val="00DB0650"/>
    <w:rsid w:val="00DB07E8"/>
    <w:rsid w:val="00DB07F7"/>
    <w:rsid w:val="00DB0AA3"/>
    <w:rsid w:val="00DB0AAE"/>
    <w:rsid w:val="00DB0BCA"/>
    <w:rsid w:val="00DB0BDD"/>
    <w:rsid w:val="00DB0C64"/>
    <w:rsid w:val="00DB0CAA"/>
    <w:rsid w:val="00DB0E7D"/>
    <w:rsid w:val="00DB0EC5"/>
    <w:rsid w:val="00DB0F7B"/>
    <w:rsid w:val="00DB10CA"/>
    <w:rsid w:val="00DB11F6"/>
    <w:rsid w:val="00DB1686"/>
    <w:rsid w:val="00DB1723"/>
    <w:rsid w:val="00DB1833"/>
    <w:rsid w:val="00DB197F"/>
    <w:rsid w:val="00DB1AD7"/>
    <w:rsid w:val="00DB1D34"/>
    <w:rsid w:val="00DB1D8B"/>
    <w:rsid w:val="00DB1E52"/>
    <w:rsid w:val="00DB2122"/>
    <w:rsid w:val="00DB22A8"/>
    <w:rsid w:val="00DB22B3"/>
    <w:rsid w:val="00DB27BB"/>
    <w:rsid w:val="00DB29A2"/>
    <w:rsid w:val="00DB2C1A"/>
    <w:rsid w:val="00DB2DA4"/>
    <w:rsid w:val="00DB31F0"/>
    <w:rsid w:val="00DB3232"/>
    <w:rsid w:val="00DB3367"/>
    <w:rsid w:val="00DB3531"/>
    <w:rsid w:val="00DB3726"/>
    <w:rsid w:val="00DB38B7"/>
    <w:rsid w:val="00DB39C2"/>
    <w:rsid w:val="00DB3A46"/>
    <w:rsid w:val="00DB3FF2"/>
    <w:rsid w:val="00DB430A"/>
    <w:rsid w:val="00DB4447"/>
    <w:rsid w:val="00DB44E0"/>
    <w:rsid w:val="00DB455A"/>
    <w:rsid w:val="00DB4B28"/>
    <w:rsid w:val="00DB4C46"/>
    <w:rsid w:val="00DB4CAA"/>
    <w:rsid w:val="00DB4F83"/>
    <w:rsid w:val="00DB519D"/>
    <w:rsid w:val="00DB52DE"/>
    <w:rsid w:val="00DB5345"/>
    <w:rsid w:val="00DB5505"/>
    <w:rsid w:val="00DB554B"/>
    <w:rsid w:val="00DB5756"/>
    <w:rsid w:val="00DB5986"/>
    <w:rsid w:val="00DB5DB0"/>
    <w:rsid w:val="00DB5E0F"/>
    <w:rsid w:val="00DB5FF8"/>
    <w:rsid w:val="00DB61C8"/>
    <w:rsid w:val="00DB63AA"/>
    <w:rsid w:val="00DB6694"/>
    <w:rsid w:val="00DB66D9"/>
    <w:rsid w:val="00DB6A76"/>
    <w:rsid w:val="00DB6CC1"/>
    <w:rsid w:val="00DB6CE0"/>
    <w:rsid w:val="00DB74AF"/>
    <w:rsid w:val="00DB798A"/>
    <w:rsid w:val="00DB79ED"/>
    <w:rsid w:val="00DB7A9A"/>
    <w:rsid w:val="00DB7C3D"/>
    <w:rsid w:val="00DB7D14"/>
    <w:rsid w:val="00DB7F88"/>
    <w:rsid w:val="00DC00DC"/>
    <w:rsid w:val="00DC03BC"/>
    <w:rsid w:val="00DC069E"/>
    <w:rsid w:val="00DC07FE"/>
    <w:rsid w:val="00DC08F8"/>
    <w:rsid w:val="00DC0AF7"/>
    <w:rsid w:val="00DC0B99"/>
    <w:rsid w:val="00DC0BF7"/>
    <w:rsid w:val="00DC0C2F"/>
    <w:rsid w:val="00DC0CF6"/>
    <w:rsid w:val="00DC0DE5"/>
    <w:rsid w:val="00DC0E7D"/>
    <w:rsid w:val="00DC0F6A"/>
    <w:rsid w:val="00DC10A2"/>
    <w:rsid w:val="00DC120E"/>
    <w:rsid w:val="00DC1436"/>
    <w:rsid w:val="00DC1464"/>
    <w:rsid w:val="00DC18D2"/>
    <w:rsid w:val="00DC1995"/>
    <w:rsid w:val="00DC1B18"/>
    <w:rsid w:val="00DC1BC0"/>
    <w:rsid w:val="00DC1BCF"/>
    <w:rsid w:val="00DC1CD4"/>
    <w:rsid w:val="00DC1D85"/>
    <w:rsid w:val="00DC2040"/>
    <w:rsid w:val="00DC20C9"/>
    <w:rsid w:val="00DC21A3"/>
    <w:rsid w:val="00DC231D"/>
    <w:rsid w:val="00DC2558"/>
    <w:rsid w:val="00DC2620"/>
    <w:rsid w:val="00DC2628"/>
    <w:rsid w:val="00DC285D"/>
    <w:rsid w:val="00DC28D6"/>
    <w:rsid w:val="00DC28FB"/>
    <w:rsid w:val="00DC2B59"/>
    <w:rsid w:val="00DC2B9B"/>
    <w:rsid w:val="00DC2E84"/>
    <w:rsid w:val="00DC2EF6"/>
    <w:rsid w:val="00DC302D"/>
    <w:rsid w:val="00DC30DB"/>
    <w:rsid w:val="00DC30E3"/>
    <w:rsid w:val="00DC3503"/>
    <w:rsid w:val="00DC3751"/>
    <w:rsid w:val="00DC38A7"/>
    <w:rsid w:val="00DC3A1D"/>
    <w:rsid w:val="00DC3B26"/>
    <w:rsid w:val="00DC3BB3"/>
    <w:rsid w:val="00DC458A"/>
    <w:rsid w:val="00DC45F5"/>
    <w:rsid w:val="00DC466E"/>
    <w:rsid w:val="00DC4670"/>
    <w:rsid w:val="00DC471C"/>
    <w:rsid w:val="00DC4785"/>
    <w:rsid w:val="00DC48C4"/>
    <w:rsid w:val="00DC490F"/>
    <w:rsid w:val="00DC49A2"/>
    <w:rsid w:val="00DC4AD6"/>
    <w:rsid w:val="00DC4AFE"/>
    <w:rsid w:val="00DC4D53"/>
    <w:rsid w:val="00DC4DBE"/>
    <w:rsid w:val="00DC4E4F"/>
    <w:rsid w:val="00DC5117"/>
    <w:rsid w:val="00DC5177"/>
    <w:rsid w:val="00DC54BE"/>
    <w:rsid w:val="00DC558B"/>
    <w:rsid w:val="00DC572A"/>
    <w:rsid w:val="00DC5842"/>
    <w:rsid w:val="00DC5D54"/>
    <w:rsid w:val="00DC5F89"/>
    <w:rsid w:val="00DC5F9D"/>
    <w:rsid w:val="00DC6028"/>
    <w:rsid w:val="00DC60F2"/>
    <w:rsid w:val="00DC6168"/>
    <w:rsid w:val="00DC63DE"/>
    <w:rsid w:val="00DC662D"/>
    <w:rsid w:val="00DC666B"/>
    <w:rsid w:val="00DC6A82"/>
    <w:rsid w:val="00DC6AE5"/>
    <w:rsid w:val="00DC6AE7"/>
    <w:rsid w:val="00DC6D48"/>
    <w:rsid w:val="00DC6EFF"/>
    <w:rsid w:val="00DC70CF"/>
    <w:rsid w:val="00DC7131"/>
    <w:rsid w:val="00DC7326"/>
    <w:rsid w:val="00DC73FA"/>
    <w:rsid w:val="00DC7471"/>
    <w:rsid w:val="00DC7774"/>
    <w:rsid w:val="00DC788D"/>
    <w:rsid w:val="00DC79E0"/>
    <w:rsid w:val="00DC7EEA"/>
    <w:rsid w:val="00DC7F21"/>
    <w:rsid w:val="00DD015C"/>
    <w:rsid w:val="00DD0295"/>
    <w:rsid w:val="00DD0393"/>
    <w:rsid w:val="00DD0739"/>
    <w:rsid w:val="00DD0B2D"/>
    <w:rsid w:val="00DD0BDF"/>
    <w:rsid w:val="00DD0E82"/>
    <w:rsid w:val="00DD0F43"/>
    <w:rsid w:val="00DD0F9A"/>
    <w:rsid w:val="00DD106D"/>
    <w:rsid w:val="00DD118C"/>
    <w:rsid w:val="00DD14C8"/>
    <w:rsid w:val="00DD1550"/>
    <w:rsid w:val="00DD1605"/>
    <w:rsid w:val="00DD181D"/>
    <w:rsid w:val="00DD1975"/>
    <w:rsid w:val="00DD1A6B"/>
    <w:rsid w:val="00DD1C3B"/>
    <w:rsid w:val="00DD1C75"/>
    <w:rsid w:val="00DD1D38"/>
    <w:rsid w:val="00DD1E95"/>
    <w:rsid w:val="00DD1F16"/>
    <w:rsid w:val="00DD1FE9"/>
    <w:rsid w:val="00DD2075"/>
    <w:rsid w:val="00DD2457"/>
    <w:rsid w:val="00DD273A"/>
    <w:rsid w:val="00DD28CC"/>
    <w:rsid w:val="00DD2E18"/>
    <w:rsid w:val="00DD2E70"/>
    <w:rsid w:val="00DD3021"/>
    <w:rsid w:val="00DD3236"/>
    <w:rsid w:val="00DD3315"/>
    <w:rsid w:val="00DD3399"/>
    <w:rsid w:val="00DD3479"/>
    <w:rsid w:val="00DD3503"/>
    <w:rsid w:val="00DD366D"/>
    <w:rsid w:val="00DD36CA"/>
    <w:rsid w:val="00DD38A9"/>
    <w:rsid w:val="00DD3963"/>
    <w:rsid w:val="00DD3D08"/>
    <w:rsid w:val="00DD3DC2"/>
    <w:rsid w:val="00DD3EE3"/>
    <w:rsid w:val="00DD4149"/>
    <w:rsid w:val="00DD42AF"/>
    <w:rsid w:val="00DD4708"/>
    <w:rsid w:val="00DD4798"/>
    <w:rsid w:val="00DD4871"/>
    <w:rsid w:val="00DD4957"/>
    <w:rsid w:val="00DD4C31"/>
    <w:rsid w:val="00DD4C58"/>
    <w:rsid w:val="00DD4C5F"/>
    <w:rsid w:val="00DD4CAE"/>
    <w:rsid w:val="00DD4D45"/>
    <w:rsid w:val="00DD4DD2"/>
    <w:rsid w:val="00DD515F"/>
    <w:rsid w:val="00DD5330"/>
    <w:rsid w:val="00DD5460"/>
    <w:rsid w:val="00DD5503"/>
    <w:rsid w:val="00DD575D"/>
    <w:rsid w:val="00DD5B76"/>
    <w:rsid w:val="00DD5EF8"/>
    <w:rsid w:val="00DD5FB5"/>
    <w:rsid w:val="00DD609D"/>
    <w:rsid w:val="00DD616F"/>
    <w:rsid w:val="00DD6379"/>
    <w:rsid w:val="00DD6444"/>
    <w:rsid w:val="00DD6456"/>
    <w:rsid w:val="00DD6759"/>
    <w:rsid w:val="00DD677B"/>
    <w:rsid w:val="00DD683B"/>
    <w:rsid w:val="00DD686F"/>
    <w:rsid w:val="00DD69C8"/>
    <w:rsid w:val="00DD6E5B"/>
    <w:rsid w:val="00DD6F49"/>
    <w:rsid w:val="00DD6FBE"/>
    <w:rsid w:val="00DD70F9"/>
    <w:rsid w:val="00DD7177"/>
    <w:rsid w:val="00DD71AC"/>
    <w:rsid w:val="00DD7223"/>
    <w:rsid w:val="00DD7624"/>
    <w:rsid w:val="00DD7684"/>
    <w:rsid w:val="00DD7891"/>
    <w:rsid w:val="00DD7A1C"/>
    <w:rsid w:val="00DD7A1D"/>
    <w:rsid w:val="00DD7AA1"/>
    <w:rsid w:val="00DD7D72"/>
    <w:rsid w:val="00DD7EDC"/>
    <w:rsid w:val="00DE019D"/>
    <w:rsid w:val="00DE02CE"/>
    <w:rsid w:val="00DE045C"/>
    <w:rsid w:val="00DE0494"/>
    <w:rsid w:val="00DE0704"/>
    <w:rsid w:val="00DE07FA"/>
    <w:rsid w:val="00DE0B87"/>
    <w:rsid w:val="00DE0C16"/>
    <w:rsid w:val="00DE0D32"/>
    <w:rsid w:val="00DE0EAE"/>
    <w:rsid w:val="00DE1090"/>
    <w:rsid w:val="00DE10E6"/>
    <w:rsid w:val="00DE1164"/>
    <w:rsid w:val="00DE1213"/>
    <w:rsid w:val="00DE1664"/>
    <w:rsid w:val="00DE1C5A"/>
    <w:rsid w:val="00DE1C79"/>
    <w:rsid w:val="00DE1E87"/>
    <w:rsid w:val="00DE20A5"/>
    <w:rsid w:val="00DE21F2"/>
    <w:rsid w:val="00DE23C5"/>
    <w:rsid w:val="00DE2430"/>
    <w:rsid w:val="00DE2551"/>
    <w:rsid w:val="00DE2585"/>
    <w:rsid w:val="00DE25CB"/>
    <w:rsid w:val="00DE267D"/>
    <w:rsid w:val="00DE2A0C"/>
    <w:rsid w:val="00DE2FCA"/>
    <w:rsid w:val="00DE302C"/>
    <w:rsid w:val="00DE319E"/>
    <w:rsid w:val="00DE3409"/>
    <w:rsid w:val="00DE34AD"/>
    <w:rsid w:val="00DE3668"/>
    <w:rsid w:val="00DE37A1"/>
    <w:rsid w:val="00DE38F3"/>
    <w:rsid w:val="00DE38F7"/>
    <w:rsid w:val="00DE3921"/>
    <w:rsid w:val="00DE39D1"/>
    <w:rsid w:val="00DE3C29"/>
    <w:rsid w:val="00DE3F2F"/>
    <w:rsid w:val="00DE409E"/>
    <w:rsid w:val="00DE4283"/>
    <w:rsid w:val="00DE479F"/>
    <w:rsid w:val="00DE4890"/>
    <w:rsid w:val="00DE4F12"/>
    <w:rsid w:val="00DE4F5A"/>
    <w:rsid w:val="00DE514F"/>
    <w:rsid w:val="00DE54CD"/>
    <w:rsid w:val="00DE56D0"/>
    <w:rsid w:val="00DE58D5"/>
    <w:rsid w:val="00DE5CE9"/>
    <w:rsid w:val="00DE6289"/>
    <w:rsid w:val="00DE6300"/>
    <w:rsid w:val="00DE6394"/>
    <w:rsid w:val="00DE645F"/>
    <w:rsid w:val="00DE6518"/>
    <w:rsid w:val="00DE6640"/>
    <w:rsid w:val="00DE6C47"/>
    <w:rsid w:val="00DE6E6D"/>
    <w:rsid w:val="00DE73AD"/>
    <w:rsid w:val="00DE760E"/>
    <w:rsid w:val="00DE765C"/>
    <w:rsid w:val="00DE76D9"/>
    <w:rsid w:val="00DE774E"/>
    <w:rsid w:val="00DE7755"/>
    <w:rsid w:val="00DE77EF"/>
    <w:rsid w:val="00DE7B5D"/>
    <w:rsid w:val="00DE7B9D"/>
    <w:rsid w:val="00DE7BEC"/>
    <w:rsid w:val="00DF0017"/>
    <w:rsid w:val="00DF0091"/>
    <w:rsid w:val="00DF0328"/>
    <w:rsid w:val="00DF0546"/>
    <w:rsid w:val="00DF0730"/>
    <w:rsid w:val="00DF08CE"/>
    <w:rsid w:val="00DF094A"/>
    <w:rsid w:val="00DF09C3"/>
    <w:rsid w:val="00DF09D6"/>
    <w:rsid w:val="00DF0BD6"/>
    <w:rsid w:val="00DF0E86"/>
    <w:rsid w:val="00DF0FAB"/>
    <w:rsid w:val="00DF112C"/>
    <w:rsid w:val="00DF1160"/>
    <w:rsid w:val="00DF1BF5"/>
    <w:rsid w:val="00DF1C71"/>
    <w:rsid w:val="00DF1E1F"/>
    <w:rsid w:val="00DF1F57"/>
    <w:rsid w:val="00DF2626"/>
    <w:rsid w:val="00DF27D9"/>
    <w:rsid w:val="00DF2829"/>
    <w:rsid w:val="00DF29B4"/>
    <w:rsid w:val="00DF2AB8"/>
    <w:rsid w:val="00DF2DB2"/>
    <w:rsid w:val="00DF318F"/>
    <w:rsid w:val="00DF3377"/>
    <w:rsid w:val="00DF3605"/>
    <w:rsid w:val="00DF37C3"/>
    <w:rsid w:val="00DF3AD0"/>
    <w:rsid w:val="00DF3D1E"/>
    <w:rsid w:val="00DF3FE2"/>
    <w:rsid w:val="00DF4081"/>
    <w:rsid w:val="00DF4208"/>
    <w:rsid w:val="00DF4272"/>
    <w:rsid w:val="00DF4355"/>
    <w:rsid w:val="00DF4E22"/>
    <w:rsid w:val="00DF4E48"/>
    <w:rsid w:val="00DF5116"/>
    <w:rsid w:val="00DF518A"/>
    <w:rsid w:val="00DF51B5"/>
    <w:rsid w:val="00DF51C5"/>
    <w:rsid w:val="00DF52FC"/>
    <w:rsid w:val="00DF57CC"/>
    <w:rsid w:val="00DF586E"/>
    <w:rsid w:val="00DF5925"/>
    <w:rsid w:val="00DF59B6"/>
    <w:rsid w:val="00DF5B5D"/>
    <w:rsid w:val="00DF5E34"/>
    <w:rsid w:val="00DF62B6"/>
    <w:rsid w:val="00DF6400"/>
    <w:rsid w:val="00DF64E6"/>
    <w:rsid w:val="00DF68B9"/>
    <w:rsid w:val="00DF68D5"/>
    <w:rsid w:val="00DF6F08"/>
    <w:rsid w:val="00DF6F0C"/>
    <w:rsid w:val="00DF7028"/>
    <w:rsid w:val="00DF71F8"/>
    <w:rsid w:val="00DF7A50"/>
    <w:rsid w:val="00DF7ABC"/>
    <w:rsid w:val="00DF7AE5"/>
    <w:rsid w:val="00DF7B98"/>
    <w:rsid w:val="00DF7DA0"/>
    <w:rsid w:val="00DF7EAF"/>
    <w:rsid w:val="00DF7FCE"/>
    <w:rsid w:val="00E001C0"/>
    <w:rsid w:val="00E002CF"/>
    <w:rsid w:val="00E006C4"/>
    <w:rsid w:val="00E00E5F"/>
    <w:rsid w:val="00E00FF8"/>
    <w:rsid w:val="00E01026"/>
    <w:rsid w:val="00E01107"/>
    <w:rsid w:val="00E0132E"/>
    <w:rsid w:val="00E013A0"/>
    <w:rsid w:val="00E0148A"/>
    <w:rsid w:val="00E0153F"/>
    <w:rsid w:val="00E01876"/>
    <w:rsid w:val="00E018B5"/>
    <w:rsid w:val="00E01959"/>
    <w:rsid w:val="00E019DC"/>
    <w:rsid w:val="00E01C24"/>
    <w:rsid w:val="00E01D9E"/>
    <w:rsid w:val="00E01E3F"/>
    <w:rsid w:val="00E01FB6"/>
    <w:rsid w:val="00E0227B"/>
    <w:rsid w:val="00E024DC"/>
    <w:rsid w:val="00E02748"/>
    <w:rsid w:val="00E02CDD"/>
    <w:rsid w:val="00E02F0E"/>
    <w:rsid w:val="00E02FD7"/>
    <w:rsid w:val="00E030F0"/>
    <w:rsid w:val="00E030F7"/>
    <w:rsid w:val="00E031A9"/>
    <w:rsid w:val="00E038B4"/>
    <w:rsid w:val="00E039B2"/>
    <w:rsid w:val="00E03A0D"/>
    <w:rsid w:val="00E03BC1"/>
    <w:rsid w:val="00E03C81"/>
    <w:rsid w:val="00E03DD8"/>
    <w:rsid w:val="00E03DE0"/>
    <w:rsid w:val="00E04120"/>
    <w:rsid w:val="00E045A1"/>
    <w:rsid w:val="00E04711"/>
    <w:rsid w:val="00E04713"/>
    <w:rsid w:val="00E047FE"/>
    <w:rsid w:val="00E04903"/>
    <w:rsid w:val="00E04950"/>
    <w:rsid w:val="00E04B90"/>
    <w:rsid w:val="00E04CC2"/>
    <w:rsid w:val="00E04CC3"/>
    <w:rsid w:val="00E04F5E"/>
    <w:rsid w:val="00E04F62"/>
    <w:rsid w:val="00E050B4"/>
    <w:rsid w:val="00E0532E"/>
    <w:rsid w:val="00E05389"/>
    <w:rsid w:val="00E053EC"/>
    <w:rsid w:val="00E05562"/>
    <w:rsid w:val="00E0565F"/>
    <w:rsid w:val="00E05664"/>
    <w:rsid w:val="00E05812"/>
    <w:rsid w:val="00E05E13"/>
    <w:rsid w:val="00E05EEA"/>
    <w:rsid w:val="00E0617F"/>
    <w:rsid w:val="00E06494"/>
    <w:rsid w:val="00E065DD"/>
    <w:rsid w:val="00E06618"/>
    <w:rsid w:val="00E069D1"/>
    <w:rsid w:val="00E06C01"/>
    <w:rsid w:val="00E06F3D"/>
    <w:rsid w:val="00E07098"/>
    <w:rsid w:val="00E0731A"/>
    <w:rsid w:val="00E0739A"/>
    <w:rsid w:val="00E07545"/>
    <w:rsid w:val="00E07781"/>
    <w:rsid w:val="00E079E9"/>
    <w:rsid w:val="00E07DA0"/>
    <w:rsid w:val="00E07E19"/>
    <w:rsid w:val="00E07FEF"/>
    <w:rsid w:val="00E10531"/>
    <w:rsid w:val="00E10533"/>
    <w:rsid w:val="00E10556"/>
    <w:rsid w:val="00E10658"/>
    <w:rsid w:val="00E109AC"/>
    <w:rsid w:val="00E10A2B"/>
    <w:rsid w:val="00E10A50"/>
    <w:rsid w:val="00E10C8B"/>
    <w:rsid w:val="00E10E1F"/>
    <w:rsid w:val="00E10EDE"/>
    <w:rsid w:val="00E1108B"/>
    <w:rsid w:val="00E11309"/>
    <w:rsid w:val="00E1157F"/>
    <w:rsid w:val="00E11B64"/>
    <w:rsid w:val="00E11D2E"/>
    <w:rsid w:val="00E11E01"/>
    <w:rsid w:val="00E120BB"/>
    <w:rsid w:val="00E1210B"/>
    <w:rsid w:val="00E12344"/>
    <w:rsid w:val="00E123B6"/>
    <w:rsid w:val="00E124BC"/>
    <w:rsid w:val="00E127B0"/>
    <w:rsid w:val="00E12874"/>
    <w:rsid w:val="00E12A02"/>
    <w:rsid w:val="00E12B01"/>
    <w:rsid w:val="00E12F48"/>
    <w:rsid w:val="00E1326E"/>
    <w:rsid w:val="00E132A2"/>
    <w:rsid w:val="00E13519"/>
    <w:rsid w:val="00E137B2"/>
    <w:rsid w:val="00E13805"/>
    <w:rsid w:val="00E13AF0"/>
    <w:rsid w:val="00E13CB7"/>
    <w:rsid w:val="00E14017"/>
    <w:rsid w:val="00E143B9"/>
    <w:rsid w:val="00E14472"/>
    <w:rsid w:val="00E148E1"/>
    <w:rsid w:val="00E14BDA"/>
    <w:rsid w:val="00E15050"/>
    <w:rsid w:val="00E15451"/>
    <w:rsid w:val="00E158A1"/>
    <w:rsid w:val="00E15EF0"/>
    <w:rsid w:val="00E15F8F"/>
    <w:rsid w:val="00E16063"/>
    <w:rsid w:val="00E1646A"/>
    <w:rsid w:val="00E165A1"/>
    <w:rsid w:val="00E1692C"/>
    <w:rsid w:val="00E16AF1"/>
    <w:rsid w:val="00E16CCF"/>
    <w:rsid w:val="00E16EBD"/>
    <w:rsid w:val="00E16EFE"/>
    <w:rsid w:val="00E171C9"/>
    <w:rsid w:val="00E1720A"/>
    <w:rsid w:val="00E17211"/>
    <w:rsid w:val="00E17457"/>
    <w:rsid w:val="00E175D3"/>
    <w:rsid w:val="00E17738"/>
    <w:rsid w:val="00E17A51"/>
    <w:rsid w:val="00E17B12"/>
    <w:rsid w:val="00E17B44"/>
    <w:rsid w:val="00E17BDF"/>
    <w:rsid w:val="00E17BF6"/>
    <w:rsid w:val="00E17BFB"/>
    <w:rsid w:val="00E17DC6"/>
    <w:rsid w:val="00E200B0"/>
    <w:rsid w:val="00E200DC"/>
    <w:rsid w:val="00E20398"/>
    <w:rsid w:val="00E20449"/>
    <w:rsid w:val="00E20C90"/>
    <w:rsid w:val="00E20D00"/>
    <w:rsid w:val="00E20D60"/>
    <w:rsid w:val="00E20E4A"/>
    <w:rsid w:val="00E20E6A"/>
    <w:rsid w:val="00E20E98"/>
    <w:rsid w:val="00E20F86"/>
    <w:rsid w:val="00E2109D"/>
    <w:rsid w:val="00E2111F"/>
    <w:rsid w:val="00E218BE"/>
    <w:rsid w:val="00E2197C"/>
    <w:rsid w:val="00E21BAC"/>
    <w:rsid w:val="00E21D96"/>
    <w:rsid w:val="00E21E67"/>
    <w:rsid w:val="00E21F36"/>
    <w:rsid w:val="00E22059"/>
    <w:rsid w:val="00E221C5"/>
    <w:rsid w:val="00E222BC"/>
    <w:rsid w:val="00E222DD"/>
    <w:rsid w:val="00E2255B"/>
    <w:rsid w:val="00E22AC6"/>
    <w:rsid w:val="00E22B1E"/>
    <w:rsid w:val="00E22FCE"/>
    <w:rsid w:val="00E234B5"/>
    <w:rsid w:val="00E23514"/>
    <w:rsid w:val="00E23584"/>
    <w:rsid w:val="00E23757"/>
    <w:rsid w:val="00E238A5"/>
    <w:rsid w:val="00E23B7A"/>
    <w:rsid w:val="00E23D50"/>
    <w:rsid w:val="00E23DC7"/>
    <w:rsid w:val="00E244ED"/>
    <w:rsid w:val="00E2452E"/>
    <w:rsid w:val="00E246C2"/>
    <w:rsid w:val="00E2471E"/>
    <w:rsid w:val="00E2480B"/>
    <w:rsid w:val="00E248C6"/>
    <w:rsid w:val="00E249AA"/>
    <w:rsid w:val="00E24AC1"/>
    <w:rsid w:val="00E24BD8"/>
    <w:rsid w:val="00E24DC0"/>
    <w:rsid w:val="00E25143"/>
    <w:rsid w:val="00E25386"/>
    <w:rsid w:val="00E254B8"/>
    <w:rsid w:val="00E2554D"/>
    <w:rsid w:val="00E2581C"/>
    <w:rsid w:val="00E25BFC"/>
    <w:rsid w:val="00E25D11"/>
    <w:rsid w:val="00E25DE0"/>
    <w:rsid w:val="00E25DE9"/>
    <w:rsid w:val="00E26259"/>
    <w:rsid w:val="00E26713"/>
    <w:rsid w:val="00E26851"/>
    <w:rsid w:val="00E268D9"/>
    <w:rsid w:val="00E26B5E"/>
    <w:rsid w:val="00E26E45"/>
    <w:rsid w:val="00E26ED0"/>
    <w:rsid w:val="00E26EEC"/>
    <w:rsid w:val="00E26F18"/>
    <w:rsid w:val="00E2720B"/>
    <w:rsid w:val="00E27219"/>
    <w:rsid w:val="00E2750C"/>
    <w:rsid w:val="00E27582"/>
    <w:rsid w:val="00E27591"/>
    <w:rsid w:val="00E27632"/>
    <w:rsid w:val="00E27895"/>
    <w:rsid w:val="00E27AA2"/>
    <w:rsid w:val="00E27BD9"/>
    <w:rsid w:val="00E27C2F"/>
    <w:rsid w:val="00E27FBE"/>
    <w:rsid w:val="00E27FE2"/>
    <w:rsid w:val="00E30146"/>
    <w:rsid w:val="00E302FD"/>
    <w:rsid w:val="00E305F7"/>
    <w:rsid w:val="00E30733"/>
    <w:rsid w:val="00E30CBF"/>
    <w:rsid w:val="00E30DD0"/>
    <w:rsid w:val="00E30DF4"/>
    <w:rsid w:val="00E30F4E"/>
    <w:rsid w:val="00E3110F"/>
    <w:rsid w:val="00E3113A"/>
    <w:rsid w:val="00E31636"/>
    <w:rsid w:val="00E3163F"/>
    <w:rsid w:val="00E31A1E"/>
    <w:rsid w:val="00E31AF0"/>
    <w:rsid w:val="00E31D6A"/>
    <w:rsid w:val="00E31E87"/>
    <w:rsid w:val="00E31F41"/>
    <w:rsid w:val="00E32103"/>
    <w:rsid w:val="00E3297B"/>
    <w:rsid w:val="00E32DA5"/>
    <w:rsid w:val="00E333B5"/>
    <w:rsid w:val="00E3344C"/>
    <w:rsid w:val="00E33C73"/>
    <w:rsid w:val="00E33D01"/>
    <w:rsid w:val="00E33F0B"/>
    <w:rsid w:val="00E34264"/>
    <w:rsid w:val="00E344F3"/>
    <w:rsid w:val="00E34507"/>
    <w:rsid w:val="00E34966"/>
    <w:rsid w:val="00E34A71"/>
    <w:rsid w:val="00E34BD4"/>
    <w:rsid w:val="00E34C75"/>
    <w:rsid w:val="00E34D64"/>
    <w:rsid w:val="00E3543D"/>
    <w:rsid w:val="00E3567B"/>
    <w:rsid w:val="00E356CE"/>
    <w:rsid w:val="00E35841"/>
    <w:rsid w:val="00E358F1"/>
    <w:rsid w:val="00E359A0"/>
    <w:rsid w:val="00E35AAF"/>
    <w:rsid w:val="00E36016"/>
    <w:rsid w:val="00E3609C"/>
    <w:rsid w:val="00E36393"/>
    <w:rsid w:val="00E363A2"/>
    <w:rsid w:val="00E36568"/>
    <w:rsid w:val="00E36729"/>
    <w:rsid w:val="00E36AB3"/>
    <w:rsid w:val="00E36BEF"/>
    <w:rsid w:val="00E36CAA"/>
    <w:rsid w:val="00E36E26"/>
    <w:rsid w:val="00E36E66"/>
    <w:rsid w:val="00E370CE"/>
    <w:rsid w:val="00E371F4"/>
    <w:rsid w:val="00E373E0"/>
    <w:rsid w:val="00E374C9"/>
    <w:rsid w:val="00E379BA"/>
    <w:rsid w:val="00E37B4A"/>
    <w:rsid w:val="00E37E78"/>
    <w:rsid w:val="00E37F74"/>
    <w:rsid w:val="00E4002A"/>
    <w:rsid w:val="00E400AA"/>
    <w:rsid w:val="00E400BD"/>
    <w:rsid w:val="00E402DC"/>
    <w:rsid w:val="00E40439"/>
    <w:rsid w:val="00E404DD"/>
    <w:rsid w:val="00E4083D"/>
    <w:rsid w:val="00E40A29"/>
    <w:rsid w:val="00E40D3A"/>
    <w:rsid w:val="00E40E9D"/>
    <w:rsid w:val="00E40F03"/>
    <w:rsid w:val="00E40F8F"/>
    <w:rsid w:val="00E410F4"/>
    <w:rsid w:val="00E412B2"/>
    <w:rsid w:val="00E4138C"/>
    <w:rsid w:val="00E415CE"/>
    <w:rsid w:val="00E41755"/>
    <w:rsid w:val="00E41837"/>
    <w:rsid w:val="00E41F9F"/>
    <w:rsid w:val="00E42117"/>
    <w:rsid w:val="00E422B8"/>
    <w:rsid w:val="00E4254C"/>
    <w:rsid w:val="00E42885"/>
    <w:rsid w:val="00E428F6"/>
    <w:rsid w:val="00E42932"/>
    <w:rsid w:val="00E42942"/>
    <w:rsid w:val="00E42B0D"/>
    <w:rsid w:val="00E42F64"/>
    <w:rsid w:val="00E42FDD"/>
    <w:rsid w:val="00E431CA"/>
    <w:rsid w:val="00E431E1"/>
    <w:rsid w:val="00E436F5"/>
    <w:rsid w:val="00E43D19"/>
    <w:rsid w:val="00E43DD7"/>
    <w:rsid w:val="00E43EBE"/>
    <w:rsid w:val="00E44339"/>
    <w:rsid w:val="00E4489F"/>
    <w:rsid w:val="00E44B08"/>
    <w:rsid w:val="00E44C35"/>
    <w:rsid w:val="00E44DA6"/>
    <w:rsid w:val="00E44DFE"/>
    <w:rsid w:val="00E44F58"/>
    <w:rsid w:val="00E45134"/>
    <w:rsid w:val="00E451C1"/>
    <w:rsid w:val="00E455D2"/>
    <w:rsid w:val="00E45E2C"/>
    <w:rsid w:val="00E45E3A"/>
    <w:rsid w:val="00E45FF1"/>
    <w:rsid w:val="00E4622B"/>
    <w:rsid w:val="00E46256"/>
    <w:rsid w:val="00E462F1"/>
    <w:rsid w:val="00E464CA"/>
    <w:rsid w:val="00E46573"/>
    <w:rsid w:val="00E465ED"/>
    <w:rsid w:val="00E4671B"/>
    <w:rsid w:val="00E46D3F"/>
    <w:rsid w:val="00E4733D"/>
    <w:rsid w:val="00E47476"/>
    <w:rsid w:val="00E4764C"/>
    <w:rsid w:val="00E476B8"/>
    <w:rsid w:val="00E47762"/>
    <w:rsid w:val="00E477B6"/>
    <w:rsid w:val="00E477CB"/>
    <w:rsid w:val="00E477E0"/>
    <w:rsid w:val="00E47A62"/>
    <w:rsid w:val="00E47AD5"/>
    <w:rsid w:val="00E47C22"/>
    <w:rsid w:val="00E47CA2"/>
    <w:rsid w:val="00E47D7B"/>
    <w:rsid w:val="00E47EDA"/>
    <w:rsid w:val="00E50542"/>
    <w:rsid w:val="00E50597"/>
    <w:rsid w:val="00E507D7"/>
    <w:rsid w:val="00E50848"/>
    <w:rsid w:val="00E50AB4"/>
    <w:rsid w:val="00E50B4E"/>
    <w:rsid w:val="00E511EA"/>
    <w:rsid w:val="00E514C9"/>
    <w:rsid w:val="00E51821"/>
    <w:rsid w:val="00E518A2"/>
    <w:rsid w:val="00E51CE6"/>
    <w:rsid w:val="00E51E49"/>
    <w:rsid w:val="00E5206F"/>
    <w:rsid w:val="00E52914"/>
    <w:rsid w:val="00E52926"/>
    <w:rsid w:val="00E52B5C"/>
    <w:rsid w:val="00E52C6E"/>
    <w:rsid w:val="00E53014"/>
    <w:rsid w:val="00E5340D"/>
    <w:rsid w:val="00E534B8"/>
    <w:rsid w:val="00E53955"/>
    <w:rsid w:val="00E53AB6"/>
    <w:rsid w:val="00E53AC5"/>
    <w:rsid w:val="00E53C28"/>
    <w:rsid w:val="00E53CDD"/>
    <w:rsid w:val="00E54000"/>
    <w:rsid w:val="00E54063"/>
    <w:rsid w:val="00E54119"/>
    <w:rsid w:val="00E5419B"/>
    <w:rsid w:val="00E54296"/>
    <w:rsid w:val="00E54974"/>
    <w:rsid w:val="00E54C49"/>
    <w:rsid w:val="00E54F5A"/>
    <w:rsid w:val="00E55206"/>
    <w:rsid w:val="00E55221"/>
    <w:rsid w:val="00E55377"/>
    <w:rsid w:val="00E5548B"/>
    <w:rsid w:val="00E55B76"/>
    <w:rsid w:val="00E56572"/>
    <w:rsid w:val="00E565E0"/>
    <w:rsid w:val="00E56807"/>
    <w:rsid w:val="00E569A4"/>
    <w:rsid w:val="00E56AED"/>
    <w:rsid w:val="00E56D87"/>
    <w:rsid w:val="00E5719C"/>
    <w:rsid w:val="00E5730B"/>
    <w:rsid w:val="00E57414"/>
    <w:rsid w:val="00E5747F"/>
    <w:rsid w:val="00E5759E"/>
    <w:rsid w:val="00E57816"/>
    <w:rsid w:val="00E57A23"/>
    <w:rsid w:val="00E57A5B"/>
    <w:rsid w:val="00E57ACA"/>
    <w:rsid w:val="00E57B02"/>
    <w:rsid w:val="00E57B87"/>
    <w:rsid w:val="00E57F10"/>
    <w:rsid w:val="00E600C7"/>
    <w:rsid w:val="00E6017B"/>
    <w:rsid w:val="00E60516"/>
    <w:rsid w:val="00E60644"/>
    <w:rsid w:val="00E606DE"/>
    <w:rsid w:val="00E6080E"/>
    <w:rsid w:val="00E60DA2"/>
    <w:rsid w:val="00E60F00"/>
    <w:rsid w:val="00E60F24"/>
    <w:rsid w:val="00E611C1"/>
    <w:rsid w:val="00E61234"/>
    <w:rsid w:val="00E6124A"/>
    <w:rsid w:val="00E6125D"/>
    <w:rsid w:val="00E6163F"/>
    <w:rsid w:val="00E61AED"/>
    <w:rsid w:val="00E61BFB"/>
    <w:rsid w:val="00E61D92"/>
    <w:rsid w:val="00E61F57"/>
    <w:rsid w:val="00E620A5"/>
    <w:rsid w:val="00E620C6"/>
    <w:rsid w:val="00E62456"/>
    <w:rsid w:val="00E62543"/>
    <w:rsid w:val="00E628BB"/>
    <w:rsid w:val="00E629DD"/>
    <w:rsid w:val="00E62B5F"/>
    <w:rsid w:val="00E62D45"/>
    <w:rsid w:val="00E630A1"/>
    <w:rsid w:val="00E631E1"/>
    <w:rsid w:val="00E634EB"/>
    <w:rsid w:val="00E63763"/>
    <w:rsid w:val="00E63932"/>
    <w:rsid w:val="00E63BD8"/>
    <w:rsid w:val="00E63D2B"/>
    <w:rsid w:val="00E63F2D"/>
    <w:rsid w:val="00E63FC0"/>
    <w:rsid w:val="00E64255"/>
    <w:rsid w:val="00E64326"/>
    <w:rsid w:val="00E6437E"/>
    <w:rsid w:val="00E6458C"/>
    <w:rsid w:val="00E646D1"/>
    <w:rsid w:val="00E64C89"/>
    <w:rsid w:val="00E64E79"/>
    <w:rsid w:val="00E64F39"/>
    <w:rsid w:val="00E65273"/>
    <w:rsid w:val="00E65B87"/>
    <w:rsid w:val="00E65CBD"/>
    <w:rsid w:val="00E65E10"/>
    <w:rsid w:val="00E66055"/>
    <w:rsid w:val="00E6619C"/>
    <w:rsid w:val="00E661AE"/>
    <w:rsid w:val="00E66235"/>
    <w:rsid w:val="00E6684E"/>
    <w:rsid w:val="00E6694A"/>
    <w:rsid w:val="00E66BAD"/>
    <w:rsid w:val="00E66C04"/>
    <w:rsid w:val="00E66DCA"/>
    <w:rsid w:val="00E66F2F"/>
    <w:rsid w:val="00E66F51"/>
    <w:rsid w:val="00E67051"/>
    <w:rsid w:val="00E6707A"/>
    <w:rsid w:val="00E672C6"/>
    <w:rsid w:val="00E67375"/>
    <w:rsid w:val="00E676EE"/>
    <w:rsid w:val="00E67990"/>
    <w:rsid w:val="00E67A84"/>
    <w:rsid w:val="00E700FF"/>
    <w:rsid w:val="00E702DD"/>
    <w:rsid w:val="00E7060E"/>
    <w:rsid w:val="00E706DE"/>
    <w:rsid w:val="00E7078B"/>
    <w:rsid w:val="00E70888"/>
    <w:rsid w:val="00E70CEB"/>
    <w:rsid w:val="00E70E25"/>
    <w:rsid w:val="00E70E66"/>
    <w:rsid w:val="00E711AD"/>
    <w:rsid w:val="00E71424"/>
    <w:rsid w:val="00E7162C"/>
    <w:rsid w:val="00E7177A"/>
    <w:rsid w:val="00E718D0"/>
    <w:rsid w:val="00E71932"/>
    <w:rsid w:val="00E71A61"/>
    <w:rsid w:val="00E71A89"/>
    <w:rsid w:val="00E71AC3"/>
    <w:rsid w:val="00E71B84"/>
    <w:rsid w:val="00E720E4"/>
    <w:rsid w:val="00E72330"/>
    <w:rsid w:val="00E726E1"/>
    <w:rsid w:val="00E72A3D"/>
    <w:rsid w:val="00E72B55"/>
    <w:rsid w:val="00E72B82"/>
    <w:rsid w:val="00E72BE5"/>
    <w:rsid w:val="00E72D09"/>
    <w:rsid w:val="00E7321F"/>
    <w:rsid w:val="00E73360"/>
    <w:rsid w:val="00E734F2"/>
    <w:rsid w:val="00E7356B"/>
    <w:rsid w:val="00E7362B"/>
    <w:rsid w:val="00E73978"/>
    <w:rsid w:val="00E739A7"/>
    <w:rsid w:val="00E73EEA"/>
    <w:rsid w:val="00E74354"/>
    <w:rsid w:val="00E74496"/>
    <w:rsid w:val="00E744DD"/>
    <w:rsid w:val="00E74D06"/>
    <w:rsid w:val="00E74E3D"/>
    <w:rsid w:val="00E74E7D"/>
    <w:rsid w:val="00E75170"/>
    <w:rsid w:val="00E7519E"/>
    <w:rsid w:val="00E755FE"/>
    <w:rsid w:val="00E75989"/>
    <w:rsid w:val="00E759D0"/>
    <w:rsid w:val="00E75C40"/>
    <w:rsid w:val="00E75E31"/>
    <w:rsid w:val="00E75F23"/>
    <w:rsid w:val="00E76229"/>
    <w:rsid w:val="00E764BC"/>
    <w:rsid w:val="00E76598"/>
    <w:rsid w:val="00E7698D"/>
    <w:rsid w:val="00E76B23"/>
    <w:rsid w:val="00E76BAD"/>
    <w:rsid w:val="00E76C98"/>
    <w:rsid w:val="00E77171"/>
    <w:rsid w:val="00E77193"/>
    <w:rsid w:val="00E775C7"/>
    <w:rsid w:val="00E77673"/>
    <w:rsid w:val="00E77678"/>
    <w:rsid w:val="00E77790"/>
    <w:rsid w:val="00E77AAB"/>
    <w:rsid w:val="00E77B62"/>
    <w:rsid w:val="00E77D67"/>
    <w:rsid w:val="00E80002"/>
    <w:rsid w:val="00E80019"/>
    <w:rsid w:val="00E80098"/>
    <w:rsid w:val="00E804E1"/>
    <w:rsid w:val="00E80EE1"/>
    <w:rsid w:val="00E8105F"/>
    <w:rsid w:val="00E81155"/>
    <w:rsid w:val="00E811AF"/>
    <w:rsid w:val="00E812FB"/>
    <w:rsid w:val="00E81741"/>
    <w:rsid w:val="00E819A2"/>
    <w:rsid w:val="00E81D8B"/>
    <w:rsid w:val="00E820A4"/>
    <w:rsid w:val="00E82236"/>
    <w:rsid w:val="00E82822"/>
    <w:rsid w:val="00E82A37"/>
    <w:rsid w:val="00E82A8C"/>
    <w:rsid w:val="00E82C19"/>
    <w:rsid w:val="00E82D09"/>
    <w:rsid w:val="00E834DD"/>
    <w:rsid w:val="00E836E0"/>
    <w:rsid w:val="00E83707"/>
    <w:rsid w:val="00E83863"/>
    <w:rsid w:val="00E839B6"/>
    <w:rsid w:val="00E839D2"/>
    <w:rsid w:val="00E83BF3"/>
    <w:rsid w:val="00E83C24"/>
    <w:rsid w:val="00E83C8E"/>
    <w:rsid w:val="00E83F82"/>
    <w:rsid w:val="00E841F6"/>
    <w:rsid w:val="00E8431B"/>
    <w:rsid w:val="00E84492"/>
    <w:rsid w:val="00E84660"/>
    <w:rsid w:val="00E847C1"/>
    <w:rsid w:val="00E84838"/>
    <w:rsid w:val="00E8486A"/>
    <w:rsid w:val="00E84877"/>
    <w:rsid w:val="00E84B4C"/>
    <w:rsid w:val="00E84B6C"/>
    <w:rsid w:val="00E84C0F"/>
    <w:rsid w:val="00E84CF2"/>
    <w:rsid w:val="00E84D87"/>
    <w:rsid w:val="00E84E17"/>
    <w:rsid w:val="00E84E8A"/>
    <w:rsid w:val="00E85217"/>
    <w:rsid w:val="00E8528E"/>
    <w:rsid w:val="00E852BB"/>
    <w:rsid w:val="00E854E5"/>
    <w:rsid w:val="00E856BD"/>
    <w:rsid w:val="00E85738"/>
    <w:rsid w:val="00E85768"/>
    <w:rsid w:val="00E85998"/>
    <w:rsid w:val="00E85C70"/>
    <w:rsid w:val="00E85F27"/>
    <w:rsid w:val="00E86025"/>
    <w:rsid w:val="00E861DF"/>
    <w:rsid w:val="00E861FD"/>
    <w:rsid w:val="00E86246"/>
    <w:rsid w:val="00E863D8"/>
    <w:rsid w:val="00E864DA"/>
    <w:rsid w:val="00E867F7"/>
    <w:rsid w:val="00E8699C"/>
    <w:rsid w:val="00E86A96"/>
    <w:rsid w:val="00E86BA1"/>
    <w:rsid w:val="00E86C98"/>
    <w:rsid w:val="00E872F1"/>
    <w:rsid w:val="00E874D4"/>
    <w:rsid w:val="00E874FB"/>
    <w:rsid w:val="00E8769A"/>
    <w:rsid w:val="00E87700"/>
    <w:rsid w:val="00E8780F"/>
    <w:rsid w:val="00E87A00"/>
    <w:rsid w:val="00E87C85"/>
    <w:rsid w:val="00E87DC9"/>
    <w:rsid w:val="00E87EF3"/>
    <w:rsid w:val="00E87F6B"/>
    <w:rsid w:val="00E900BB"/>
    <w:rsid w:val="00E90176"/>
    <w:rsid w:val="00E906E8"/>
    <w:rsid w:val="00E9096F"/>
    <w:rsid w:val="00E909D9"/>
    <w:rsid w:val="00E90EFC"/>
    <w:rsid w:val="00E90FC1"/>
    <w:rsid w:val="00E91136"/>
    <w:rsid w:val="00E9126A"/>
    <w:rsid w:val="00E9185A"/>
    <w:rsid w:val="00E91DBD"/>
    <w:rsid w:val="00E91FB6"/>
    <w:rsid w:val="00E92149"/>
    <w:rsid w:val="00E92199"/>
    <w:rsid w:val="00E921B0"/>
    <w:rsid w:val="00E922B1"/>
    <w:rsid w:val="00E9232E"/>
    <w:rsid w:val="00E92334"/>
    <w:rsid w:val="00E92411"/>
    <w:rsid w:val="00E925DD"/>
    <w:rsid w:val="00E926A0"/>
    <w:rsid w:val="00E928CE"/>
    <w:rsid w:val="00E92A7B"/>
    <w:rsid w:val="00E92B23"/>
    <w:rsid w:val="00E92B4B"/>
    <w:rsid w:val="00E92C34"/>
    <w:rsid w:val="00E92C86"/>
    <w:rsid w:val="00E93021"/>
    <w:rsid w:val="00E9318D"/>
    <w:rsid w:val="00E93440"/>
    <w:rsid w:val="00E9368A"/>
    <w:rsid w:val="00E9381E"/>
    <w:rsid w:val="00E939B6"/>
    <w:rsid w:val="00E93A93"/>
    <w:rsid w:val="00E93B66"/>
    <w:rsid w:val="00E93B94"/>
    <w:rsid w:val="00E93D87"/>
    <w:rsid w:val="00E93F3E"/>
    <w:rsid w:val="00E94014"/>
    <w:rsid w:val="00E94125"/>
    <w:rsid w:val="00E94237"/>
    <w:rsid w:val="00E94350"/>
    <w:rsid w:val="00E948D4"/>
    <w:rsid w:val="00E94A3E"/>
    <w:rsid w:val="00E94A5C"/>
    <w:rsid w:val="00E94B70"/>
    <w:rsid w:val="00E94D4C"/>
    <w:rsid w:val="00E94DA3"/>
    <w:rsid w:val="00E94DB9"/>
    <w:rsid w:val="00E94DF7"/>
    <w:rsid w:val="00E9504B"/>
    <w:rsid w:val="00E95315"/>
    <w:rsid w:val="00E955BC"/>
    <w:rsid w:val="00E9588D"/>
    <w:rsid w:val="00E958AC"/>
    <w:rsid w:val="00E958AF"/>
    <w:rsid w:val="00E95BE9"/>
    <w:rsid w:val="00E95BED"/>
    <w:rsid w:val="00E95C1D"/>
    <w:rsid w:val="00E95DC3"/>
    <w:rsid w:val="00E96035"/>
    <w:rsid w:val="00E96266"/>
    <w:rsid w:val="00E96560"/>
    <w:rsid w:val="00E96745"/>
    <w:rsid w:val="00E967F5"/>
    <w:rsid w:val="00E96960"/>
    <w:rsid w:val="00E96A7E"/>
    <w:rsid w:val="00E96D96"/>
    <w:rsid w:val="00E96E8A"/>
    <w:rsid w:val="00E97014"/>
    <w:rsid w:val="00E9722C"/>
    <w:rsid w:val="00E9726D"/>
    <w:rsid w:val="00E9750E"/>
    <w:rsid w:val="00E976B3"/>
    <w:rsid w:val="00E9791D"/>
    <w:rsid w:val="00E97A11"/>
    <w:rsid w:val="00E97A82"/>
    <w:rsid w:val="00E97C6C"/>
    <w:rsid w:val="00E97C9A"/>
    <w:rsid w:val="00E97EFA"/>
    <w:rsid w:val="00EA002D"/>
    <w:rsid w:val="00EA0185"/>
    <w:rsid w:val="00EA02A9"/>
    <w:rsid w:val="00EA0458"/>
    <w:rsid w:val="00EA057B"/>
    <w:rsid w:val="00EA07AC"/>
    <w:rsid w:val="00EA0937"/>
    <w:rsid w:val="00EA0A1F"/>
    <w:rsid w:val="00EA0B4E"/>
    <w:rsid w:val="00EA0FA1"/>
    <w:rsid w:val="00EA1741"/>
    <w:rsid w:val="00EA1757"/>
    <w:rsid w:val="00EA1801"/>
    <w:rsid w:val="00EA1B1A"/>
    <w:rsid w:val="00EA1B5F"/>
    <w:rsid w:val="00EA1C05"/>
    <w:rsid w:val="00EA1FAF"/>
    <w:rsid w:val="00EA20B9"/>
    <w:rsid w:val="00EA21C1"/>
    <w:rsid w:val="00EA22A9"/>
    <w:rsid w:val="00EA243E"/>
    <w:rsid w:val="00EA2532"/>
    <w:rsid w:val="00EA271E"/>
    <w:rsid w:val="00EA2940"/>
    <w:rsid w:val="00EA2956"/>
    <w:rsid w:val="00EA2A10"/>
    <w:rsid w:val="00EA2A38"/>
    <w:rsid w:val="00EA2BC9"/>
    <w:rsid w:val="00EA2C57"/>
    <w:rsid w:val="00EA30E4"/>
    <w:rsid w:val="00EA340D"/>
    <w:rsid w:val="00EA381D"/>
    <w:rsid w:val="00EA389B"/>
    <w:rsid w:val="00EA3A7E"/>
    <w:rsid w:val="00EA3DE4"/>
    <w:rsid w:val="00EA3EE5"/>
    <w:rsid w:val="00EA3FFF"/>
    <w:rsid w:val="00EA4071"/>
    <w:rsid w:val="00EA4550"/>
    <w:rsid w:val="00EA4583"/>
    <w:rsid w:val="00EA45F7"/>
    <w:rsid w:val="00EA4B0F"/>
    <w:rsid w:val="00EA4BFC"/>
    <w:rsid w:val="00EA554B"/>
    <w:rsid w:val="00EA58DB"/>
    <w:rsid w:val="00EA5BF8"/>
    <w:rsid w:val="00EA5C3F"/>
    <w:rsid w:val="00EA5C9B"/>
    <w:rsid w:val="00EA5EE9"/>
    <w:rsid w:val="00EA5F71"/>
    <w:rsid w:val="00EA605F"/>
    <w:rsid w:val="00EA61B4"/>
    <w:rsid w:val="00EA6605"/>
    <w:rsid w:val="00EA69A0"/>
    <w:rsid w:val="00EA6AB7"/>
    <w:rsid w:val="00EA6ADD"/>
    <w:rsid w:val="00EA6B85"/>
    <w:rsid w:val="00EA6C26"/>
    <w:rsid w:val="00EA6D39"/>
    <w:rsid w:val="00EA6E0B"/>
    <w:rsid w:val="00EA7202"/>
    <w:rsid w:val="00EA74C3"/>
    <w:rsid w:val="00EA76EC"/>
    <w:rsid w:val="00EA7940"/>
    <w:rsid w:val="00EA7B39"/>
    <w:rsid w:val="00EA7B69"/>
    <w:rsid w:val="00EA7CF8"/>
    <w:rsid w:val="00EA7EA9"/>
    <w:rsid w:val="00EB007B"/>
    <w:rsid w:val="00EB00C7"/>
    <w:rsid w:val="00EB0138"/>
    <w:rsid w:val="00EB02FD"/>
    <w:rsid w:val="00EB0366"/>
    <w:rsid w:val="00EB037F"/>
    <w:rsid w:val="00EB038F"/>
    <w:rsid w:val="00EB065F"/>
    <w:rsid w:val="00EB0C65"/>
    <w:rsid w:val="00EB0E85"/>
    <w:rsid w:val="00EB0F03"/>
    <w:rsid w:val="00EB1047"/>
    <w:rsid w:val="00EB1186"/>
    <w:rsid w:val="00EB123A"/>
    <w:rsid w:val="00EB12CE"/>
    <w:rsid w:val="00EB13C3"/>
    <w:rsid w:val="00EB147F"/>
    <w:rsid w:val="00EB148C"/>
    <w:rsid w:val="00EB1721"/>
    <w:rsid w:val="00EB191B"/>
    <w:rsid w:val="00EB195E"/>
    <w:rsid w:val="00EB1961"/>
    <w:rsid w:val="00EB1969"/>
    <w:rsid w:val="00EB1A7D"/>
    <w:rsid w:val="00EB1CDB"/>
    <w:rsid w:val="00EB1DD7"/>
    <w:rsid w:val="00EB1EEE"/>
    <w:rsid w:val="00EB1FA3"/>
    <w:rsid w:val="00EB2231"/>
    <w:rsid w:val="00EB246F"/>
    <w:rsid w:val="00EB25C9"/>
    <w:rsid w:val="00EB26B6"/>
    <w:rsid w:val="00EB26DD"/>
    <w:rsid w:val="00EB2988"/>
    <w:rsid w:val="00EB2D74"/>
    <w:rsid w:val="00EB2E42"/>
    <w:rsid w:val="00EB3050"/>
    <w:rsid w:val="00EB3150"/>
    <w:rsid w:val="00EB323C"/>
    <w:rsid w:val="00EB339F"/>
    <w:rsid w:val="00EB33D2"/>
    <w:rsid w:val="00EB34E7"/>
    <w:rsid w:val="00EB34FA"/>
    <w:rsid w:val="00EB37DC"/>
    <w:rsid w:val="00EB3875"/>
    <w:rsid w:val="00EB3931"/>
    <w:rsid w:val="00EB40DB"/>
    <w:rsid w:val="00EB411A"/>
    <w:rsid w:val="00EB4285"/>
    <w:rsid w:val="00EB46C8"/>
    <w:rsid w:val="00EB4919"/>
    <w:rsid w:val="00EB4B25"/>
    <w:rsid w:val="00EB4C71"/>
    <w:rsid w:val="00EB4E5C"/>
    <w:rsid w:val="00EB4EFC"/>
    <w:rsid w:val="00EB4F67"/>
    <w:rsid w:val="00EB5187"/>
    <w:rsid w:val="00EB5228"/>
    <w:rsid w:val="00EB5245"/>
    <w:rsid w:val="00EB526B"/>
    <w:rsid w:val="00EB5430"/>
    <w:rsid w:val="00EB5956"/>
    <w:rsid w:val="00EB5AE3"/>
    <w:rsid w:val="00EB5D43"/>
    <w:rsid w:val="00EB5FBE"/>
    <w:rsid w:val="00EB6018"/>
    <w:rsid w:val="00EB6033"/>
    <w:rsid w:val="00EB6521"/>
    <w:rsid w:val="00EB6532"/>
    <w:rsid w:val="00EB659E"/>
    <w:rsid w:val="00EB67D6"/>
    <w:rsid w:val="00EB67ED"/>
    <w:rsid w:val="00EB6976"/>
    <w:rsid w:val="00EB6D55"/>
    <w:rsid w:val="00EB6D5B"/>
    <w:rsid w:val="00EB6E34"/>
    <w:rsid w:val="00EB70F5"/>
    <w:rsid w:val="00EB7544"/>
    <w:rsid w:val="00EB7A53"/>
    <w:rsid w:val="00EB7A8F"/>
    <w:rsid w:val="00EB7CFC"/>
    <w:rsid w:val="00EB7D65"/>
    <w:rsid w:val="00EB7E7D"/>
    <w:rsid w:val="00EB7ECA"/>
    <w:rsid w:val="00EB7FE1"/>
    <w:rsid w:val="00EC0153"/>
    <w:rsid w:val="00EC0B68"/>
    <w:rsid w:val="00EC0B94"/>
    <w:rsid w:val="00EC0C8D"/>
    <w:rsid w:val="00EC0FFE"/>
    <w:rsid w:val="00EC1449"/>
    <w:rsid w:val="00EC157F"/>
    <w:rsid w:val="00EC15BC"/>
    <w:rsid w:val="00EC1947"/>
    <w:rsid w:val="00EC19F2"/>
    <w:rsid w:val="00EC1AFE"/>
    <w:rsid w:val="00EC1C16"/>
    <w:rsid w:val="00EC1CC1"/>
    <w:rsid w:val="00EC1CD5"/>
    <w:rsid w:val="00EC1D51"/>
    <w:rsid w:val="00EC1D69"/>
    <w:rsid w:val="00EC21A6"/>
    <w:rsid w:val="00EC222B"/>
    <w:rsid w:val="00EC2282"/>
    <w:rsid w:val="00EC2299"/>
    <w:rsid w:val="00EC23AC"/>
    <w:rsid w:val="00EC2595"/>
    <w:rsid w:val="00EC2597"/>
    <w:rsid w:val="00EC26D4"/>
    <w:rsid w:val="00EC28F6"/>
    <w:rsid w:val="00EC2A0B"/>
    <w:rsid w:val="00EC2AAC"/>
    <w:rsid w:val="00EC2ADB"/>
    <w:rsid w:val="00EC2AE2"/>
    <w:rsid w:val="00EC2CBE"/>
    <w:rsid w:val="00EC2CF8"/>
    <w:rsid w:val="00EC2EE7"/>
    <w:rsid w:val="00EC31ED"/>
    <w:rsid w:val="00EC322D"/>
    <w:rsid w:val="00EC35D5"/>
    <w:rsid w:val="00EC3600"/>
    <w:rsid w:val="00EC364B"/>
    <w:rsid w:val="00EC39A2"/>
    <w:rsid w:val="00EC41D9"/>
    <w:rsid w:val="00EC428F"/>
    <w:rsid w:val="00EC43D5"/>
    <w:rsid w:val="00EC4788"/>
    <w:rsid w:val="00EC48A8"/>
    <w:rsid w:val="00EC4B1D"/>
    <w:rsid w:val="00EC4BF4"/>
    <w:rsid w:val="00EC4D81"/>
    <w:rsid w:val="00EC4EC3"/>
    <w:rsid w:val="00EC50EB"/>
    <w:rsid w:val="00EC5431"/>
    <w:rsid w:val="00EC54EA"/>
    <w:rsid w:val="00EC557A"/>
    <w:rsid w:val="00EC56AE"/>
    <w:rsid w:val="00EC57F6"/>
    <w:rsid w:val="00EC5868"/>
    <w:rsid w:val="00EC58FF"/>
    <w:rsid w:val="00EC5A5B"/>
    <w:rsid w:val="00EC5AF8"/>
    <w:rsid w:val="00EC5C30"/>
    <w:rsid w:val="00EC5D8F"/>
    <w:rsid w:val="00EC6203"/>
    <w:rsid w:val="00EC6D44"/>
    <w:rsid w:val="00EC6F33"/>
    <w:rsid w:val="00EC7246"/>
    <w:rsid w:val="00EC75E5"/>
    <w:rsid w:val="00EC76AE"/>
    <w:rsid w:val="00EC78CF"/>
    <w:rsid w:val="00EC79C5"/>
    <w:rsid w:val="00EC7A5A"/>
    <w:rsid w:val="00EC7B63"/>
    <w:rsid w:val="00ED0036"/>
    <w:rsid w:val="00ED0102"/>
    <w:rsid w:val="00ED0169"/>
    <w:rsid w:val="00ED0388"/>
    <w:rsid w:val="00ED03DE"/>
    <w:rsid w:val="00ED078A"/>
    <w:rsid w:val="00ED08C7"/>
    <w:rsid w:val="00ED091C"/>
    <w:rsid w:val="00ED0937"/>
    <w:rsid w:val="00ED09F9"/>
    <w:rsid w:val="00ED0FF6"/>
    <w:rsid w:val="00ED116D"/>
    <w:rsid w:val="00ED11CF"/>
    <w:rsid w:val="00ED11F9"/>
    <w:rsid w:val="00ED1261"/>
    <w:rsid w:val="00ED130A"/>
    <w:rsid w:val="00ED16EC"/>
    <w:rsid w:val="00ED183F"/>
    <w:rsid w:val="00ED1A3A"/>
    <w:rsid w:val="00ED1C5B"/>
    <w:rsid w:val="00ED1EFD"/>
    <w:rsid w:val="00ED1F61"/>
    <w:rsid w:val="00ED1FA8"/>
    <w:rsid w:val="00ED2315"/>
    <w:rsid w:val="00ED2852"/>
    <w:rsid w:val="00ED2AB6"/>
    <w:rsid w:val="00ED2D36"/>
    <w:rsid w:val="00ED2E62"/>
    <w:rsid w:val="00ED308F"/>
    <w:rsid w:val="00ED32C3"/>
    <w:rsid w:val="00ED36B6"/>
    <w:rsid w:val="00ED3960"/>
    <w:rsid w:val="00ED39FD"/>
    <w:rsid w:val="00ED3AED"/>
    <w:rsid w:val="00ED3BF8"/>
    <w:rsid w:val="00ED3D22"/>
    <w:rsid w:val="00ED406A"/>
    <w:rsid w:val="00ED4203"/>
    <w:rsid w:val="00ED42E9"/>
    <w:rsid w:val="00ED43B3"/>
    <w:rsid w:val="00ED4522"/>
    <w:rsid w:val="00ED4EB9"/>
    <w:rsid w:val="00ED4F32"/>
    <w:rsid w:val="00ED4F9C"/>
    <w:rsid w:val="00ED5053"/>
    <w:rsid w:val="00ED524E"/>
    <w:rsid w:val="00ED538E"/>
    <w:rsid w:val="00ED53D9"/>
    <w:rsid w:val="00ED56E7"/>
    <w:rsid w:val="00ED5771"/>
    <w:rsid w:val="00ED5DA6"/>
    <w:rsid w:val="00ED5FAD"/>
    <w:rsid w:val="00ED612F"/>
    <w:rsid w:val="00ED6145"/>
    <w:rsid w:val="00ED61D8"/>
    <w:rsid w:val="00ED6247"/>
    <w:rsid w:val="00ED6315"/>
    <w:rsid w:val="00ED64F5"/>
    <w:rsid w:val="00ED656C"/>
    <w:rsid w:val="00ED6725"/>
    <w:rsid w:val="00ED68D9"/>
    <w:rsid w:val="00ED6949"/>
    <w:rsid w:val="00ED6DD9"/>
    <w:rsid w:val="00ED709F"/>
    <w:rsid w:val="00ED71D4"/>
    <w:rsid w:val="00ED71F6"/>
    <w:rsid w:val="00ED73A2"/>
    <w:rsid w:val="00ED747C"/>
    <w:rsid w:val="00ED757E"/>
    <w:rsid w:val="00ED78B1"/>
    <w:rsid w:val="00ED7D3D"/>
    <w:rsid w:val="00ED7D6D"/>
    <w:rsid w:val="00ED7EDC"/>
    <w:rsid w:val="00EE00C9"/>
    <w:rsid w:val="00EE06CF"/>
    <w:rsid w:val="00EE0793"/>
    <w:rsid w:val="00EE08D8"/>
    <w:rsid w:val="00EE0B83"/>
    <w:rsid w:val="00EE0C0D"/>
    <w:rsid w:val="00EE0C14"/>
    <w:rsid w:val="00EE0CF8"/>
    <w:rsid w:val="00EE0F6E"/>
    <w:rsid w:val="00EE12D0"/>
    <w:rsid w:val="00EE141E"/>
    <w:rsid w:val="00EE1493"/>
    <w:rsid w:val="00EE1585"/>
    <w:rsid w:val="00EE1623"/>
    <w:rsid w:val="00EE177F"/>
    <w:rsid w:val="00EE1A19"/>
    <w:rsid w:val="00EE1A55"/>
    <w:rsid w:val="00EE1C78"/>
    <w:rsid w:val="00EE21B0"/>
    <w:rsid w:val="00EE2549"/>
    <w:rsid w:val="00EE2582"/>
    <w:rsid w:val="00EE296D"/>
    <w:rsid w:val="00EE2ADC"/>
    <w:rsid w:val="00EE2B10"/>
    <w:rsid w:val="00EE2C06"/>
    <w:rsid w:val="00EE2E7B"/>
    <w:rsid w:val="00EE2FFF"/>
    <w:rsid w:val="00EE338D"/>
    <w:rsid w:val="00EE351F"/>
    <w:rsid w:val="00EE367B"/>
    <w:rsid w:val="00EE36EF"/>
    <w:rsid w:val="00EE3B3E"/>
    <w:rsid w:val="00EE3FEC"/>
    <w:rsid w:val="00EE4184"/>
    <w:rsid w:val="00EE4249"/>
    <w:rsid w:val="00EE42CA"/>
    <w:rsid w:val="00EE4485"/>
    <w:rsid w:val="00EE45CA"/>
    <w:rsid w:val="00EE4B43"/>
    <w:rsid w:val="00EE4B58"/>
    <w:rsid w:val="00EE4E42"/>
    <w:rsid w:val="00EE506C"/>
    <w:rsid w:val="00EE5349"/>
    <w:rsid w:val="00EE5620"/>
    <w:rsid w:val="00EE5640"/>
    <w:rsid w:val="00EE570D"/>
    <w:rsid w:val="00EE6146"/>
    <w:rsid w:val="00EE6419"/>
    <w:rsid w:val="00EE68B1"/>
    <w:rsid w:val="00EE68F6"/>
    <w:rsid w:val="00EE6EF9"/>
    <w:rsid w:val="00EE6F37"/>
    <w:rsid w:val="00EE6F91"/>
    <w:rsid w:val="00EE70AE"/>
    <w:rsid w:val="00EE71F2"/>
    <w:rsid w:val="00EE7248"/>
    <w:rsid w:val="00EE74BC"/>
    <w:rsid w:val="00EE7596"/>
    <w:rsid w:val="00EE7601"/>
    <w:rsid w:val="00EE762A"/>
    <w:rsid w:val="00EE7651"/>
    <w:rsid w:val="00EE781A"/>
    <w:rsid w:val="00EE79C8"/>
    <w:rsid w:val="00EE7EDB"/>
    <w:rsid w:val="00EE7EF1"/>
    <w:rsid w:val="00EF00CD"/>
    <w:rsid w:val="00EF02CC"/>
    <w:rsid w:val="00EF02D8"/>
    <w:rsid w:val="00EF03B7"/>
    <w:rsid w:val="00EF03E2"/>
    <w:rsid w:val="00EF07F3"/>
    <w:rsid w:val="00EF09D7"/>
    <w:rsid w:val="00EF0A1F"/>
    <w:rsid w:val="00EF0D30"/>
    <w:rsid w:val="00EF0D4E"/>
    <w:rsid w:val="00EF0E0E"/>
    <w:rsid w:val="00EF0E9E"/>
    <w:rsid w:val="00EF0F66"/>
    <w:rsid w:val="00EF1193"/>
    <w:rsid w:val="00EF11F0"/>
    <w:rsid w:val="00EF12D2"/>
    <w:rsid w:val="00EF137F"/>
    <w:rsid w:val="00EF1BA8"/>
    <w:rsid w:val="00EF1D15"/>
    <w:rsid w:val="00EF1DDB"/>
    <w:rsid w:val="00EF1EFB"/>
    <w:rsid w:val="00EF1FEE"/>
    <w:rsid w:val="00EF208C"/>
    <w:rsid w:val="00EF26C7"/>
    <w:rsid w:val="00EF2836"/>
    <w:rsid w:val="00EF2A0A"/>
    <w:rsid w:val="00EF2B70"/>
    <w:rsid w:val="00EF2C7B"/>
    <w:rsid w:val="00EF2CEB"/>
    <w:rsid w:val="00EF2E45"/>
    <w:rsid w:val="00EF2F1E"/>
    <w:rsid w:val="00EF2F5F"/>
    <w:rsid w:val="00EF3249"/>
    <w:rsid w:val="00EF3375"/>
    <w:rsid w:val="00EF3528"/>
    <w:rsid w:val="00EF384D"/>
    <w:rsid w:val="00EF3ABD"/>
    <w:rsid w:val="00EF3C01"/>
    <w:rsid w:val="00EF3C66"/>
    <w:rsid w:val="00EF3E57"/>
    <w:rsid w:val="00EF3EDD"/>
    <w:rsid w:val="00EF4528"/>
    <w:rsid w:val="00EF4587"/>
    <w:rsid w:val="00EF4937"/>
    <w:rsid w:val="00EF4A5D"/>
    <w:rsid w:val="00EF4F33"/>
    <w:rsid w:val="00EF4FEE"/>
    <w:rsid w:val="00EF4FF8"/>
    <w:rsid w:val="00EF506A"/>
    <w:rsid w:val="00EF511F"/>
    <w:rsid w:val="00EF51AA"/>
    <w:rsid w:val="00EF51FC"/>
    <w:rsid w:val="00EF53AD"/>
    <w:rsid w:val="00EF5497"/>
    <w:rsid w:val="00EF562B"/>
    <w:rsid w:val="00EF5A9A"/>
    <w:rsid w:val="00EF5BCA"/>
    <w:rsid w:val="00EF5F24"/>
    <w:rsid w:val="00EF647D"/>
    <w:rsid w:val="00EF6618"/>
    <w:rsid w:val="00EF66B4"/>
    <w:rsid w:val="00EF66F8"/>
    <w:rsid w:val="00EF6724"/>
    <w:rsid w:val="00EF682B"/>
    <w:rsid w:val="00EF686C"/>
    <w:rsid w:val="00EF68E2"/>
    <w:rsid w:val="00EF6CCC"/>
    <w:rsid w:val="00EF6D24"/>
    <w:rsid w:val="00EF6D28"/>
    <w:rsid w:val="00EF6D95"/>
    <w:rsid w:val="00EF6EC2"/>
    <w:rsid w:val="00EF6F30"/>
    <w:rsid w:val="00EF6F4B"/>
    <w:rsid w:val="00EF7263"/>
    <w:rsid w:val="00EF72B8"/>
    <w:rsid w:val="00EF74E6"/>
    <w:rsid w:val="00EF7507"/>
    <w:rsid w:val="00EF768A"/>
    <w:rsid w:val="00EF786A"/>
    <w:rsid w:val="00EF7E84"/>
    <w:rsid w:val="00F00094"/>
    <w:rsid w:val="00F001BE"/>
    <w:rsid w:val="00F00C31"/>
    <w:rsid w:val="00F00C63"/>
    <w:rsid w:val="00F00D7A"/>
    <w:rsid w:val="00F01002"/>
    <w:rsid w:val="00F015E1"/>
    <w:rsid w:val="00F01766"/>
    <w:rsid w:val="00F017AD"/>
    <w:rsid w:val="00F01A14"/>
    <w:rsid w:val="00F01C74"/>
    <w:rsid w:val="00F01CE6"/>
    <w:rsid w:val="00F01D67"/>
    <w:rsid w:val="00F01DA7"/>
    <w:rsid w:val="00F01E03"/>
    <w:rsid w:val="00F026A3"/>
    <w:rsid w:val="00F02904"/>
    <w:rsid w:val="00F02FD8"/>
    <w:rsid w:val="00F03069"/>
    <w:rsid w:val="00F03110"/>
    <w:rsid w:val="00F031CD"/>
    <w:rsid w:val="00F03456"/>
    <w:rsid w:val="00F0374B"/>
    <w:rsid w:val="00F0398C"/>
    <w:rsid w:val="00F0398D"/>
    <w:rsid w:val="00F03E16"/>
    <w:rsid w:val="00F03E18"/>
    <w:rsid w:val="00F04030"/>
    <w:rsid w:val="00F04194"/>
    <w:rsid w:val="00F041CB"/>
    <w:rsid w:val="00F04341"/>
    <w:rsid w:val="00F048E9"/>
    <w:rsid w:val="00F04907"/>
    <w:rsid w:val="00F049B0"/>
    <w:rsid w:val="00F049F2"/>
    <w:rsid w:val="00F04BF3"/>
    <w:rsid w:val="00F04C13"/>
    <w:rsid w:val="00F051AB"/>
    <w:rsid w:val="00F05529"/>
    <w:rsid w:val="00F0560B"/>
    <w:rsid w:val="00F05653"/>
    <w:rsid w:val="00F056F8"/>
    <w:rsid w:val="00F0570C"/>
    <w:rsid w:val="00F05C5A"/>
    <w:rsid w:val="00F05CF6"/>
    <w:rsid w:val="00F05CFB"/>
    <w:rsid w:val="00F05D1D"/>
    <w:rsid w:val="00F05FEF"/>
    <w:rsid w:val="00F063A8"/>
    <w:rsid w:val="00F063C2"/>
    <w:rsid w:val="00F0644B"/>
    <w:rsid w:val="00F06500"/>
    <w:rsid w:val="00F06602"/>
    <w:rsid w:val="00F0676A"/>
    <w:rsid w:val="00F06ADA"/>
    <w:rsid w:val="00F06E61"/>
    <w:rsid w:val="00F06F5F"/>
    <w:rsid w:val="00F071B8"/>
    <w:rsid w:val="00F07558"/>
    <w:rsid w:val="00F077FE"/>
    <w:rsid w:val="00F0789B"/>
    <w:rsid w:val="00F07AB7"/>
    <w:rsid w:val="00F07AD9"/>
    <w:rsid w:val="00F07AF5"/>
    <w:rsid w:val="00F07CE2"/>
    <w:rsid w:val="00F07D33"/>
    <w:rsid w:val="00F07D7F"/>
    <w:rsid w:val="00F07F9E"/>
    <w:rsid w:val="00F10056"/>
    <w:rsid w:val="00F10368"/>
    <w:rsid w:val="00F106BA"/>
    <w:rsid w:val="00F10884"/>
    <w:rsid w:val="00F10CE6"/>
    <w:rsid w:val="00F10D6C"/>
    <w:rsid w:val="00F10EF7"/>
    <w:rsid w:val="00F11493"/>
    <w:rsid w:val="00F11649"/>
    <w:rsid w:val="00F1170D"/>
    <w:rsid w:val="00F11970"/>
    <w:rsid w:val="00F119DE"/>
    <w:rsid w:val="00F11EE8"/>
    <w:rsid w:val="00F11FB4"/>
    <w:rsid w:val="00F1201A"/>
    <w:rsid w:val="00F1209D"/>
    <w:rsid w:val="00F12303"/>
    <w:rsid w:val="00F1240A"/>
    <w:rsid w:val="00F127E6"/>
    <w:rsid w:val="00F128BD"/>
    <w:rsid w:val="00F129AD"/>
    <w:rsid w:val="00F12BE8"/>
    <w:rsid w:val="00F12CD0"/>
    <w:rsid w:val="00F12CD9"/>
    <w:rsid w:val="00F12CF7"/>
    <w:rsid w:val="00F13105"/>
    <w:rsid w:val="00F1310D"/>
    <w:rsid w:val="00F131C0"/>
    <w:rsid w:val="00F133F3"/>
    <w:rsid w:val="00F13737"/>
    <w:rsid w:val="00F137D5"/>
    <w:rsid w:val="00F139E6"/>
    <w:rsid w:val="00F13B67"/>
    <w:rsid w:val="00F13C60"/>
    <w:rsid w:val="00F13CB0"/>
    <w:rsid w:val="00F13EE1"/>
    <w:rsid w:val="00F14066"/>
    <w:rsid w:val="00F14122"/>
    <w:rsid w:val="00F14138"/>
    <w:rsid w:val="00F1425A"/>
    <w:rsid w:val="00F14712"/>
    <w:rsid w:val="00F147B8"/>
    <w:rsid w:val="00F147D1"/>
    <w:rsid w:val="00F14C96"/>
    <w:rsid w:val="00F14DA6"/>
    <w:rsid w:val="00F14DBE"/>
    <w:rsid w:val="00F150B4"/>
    <w:rsid w:val="00F150E5"/>
    <w:rsid w:val="00F15234"/>
    <w:rsid w:val="00F15362"/>
    <w:rsid w:val="00F153F5"/>
    <w:rsid w:val="00F15691"/>
    <w:rsid w:val="00F156C2"/>
    <w:rsid w:val="00F15B2B"/>
    <w:rsid w:val="00F15C54"/>
    <w:rsid w:val="00F15D4B"/>
    <w:rsid w:val="00F15DDA"/>
    <w:rsid w:val="00F15E30"/>
    <w:rsid w:val="00F16082"/>
    <w:rsid w:val="00F1628F"/>
    <w:rsid w:val="00F1676B"/>
    <w:rsid w:val="00F169D5"/>
    <w:rsid w:val="00F16C05"/>
    <w:rsid w:val="00F17109"/>
    <w:rsid w:val="00F1710B"/>
    <w:rsid w:val="00F173A0"/>
    <w:rsid w:val="00F17468"/>
    <w:rsid w:val="00F1747B"/>
    <w:rsid w:val="00F1750B"/>
    <w:rsid w:val="00F17754"/>
    <w:rsid w:val="00F17B8B"/>
    <w:rsid w:val="00F17C2F"/>
    <w:rsid w:val="00F2019C"/>
    <w:rsid w:val="00F20239"/>
    <w:rsid w:val="00F20580"/>
    <w:rsid w:val="00F20732"/>
    <w:rsid w:val="00F20A8C"/>
    <w:rsid w:val="00F20DF5"/>
    <w:rsid w:val="00F20EA0"/>
    <w:rsid w:val="00F210F9"/>
    <w:rsid w:val="00F21427"/>
    <w:rsid w:val="00F21446"/>
    <w:rsid w:val="00F21498"/>
    <w:rsid w:val="00F216CC"/>
    <w:rsid w:val="00F21722"/>
    <w:rsid w:val="00F218AA"/>
    <w:rsid w:val="00F21A59"/>
    <w:rsid w:val="00F21FF0"/>
    <w:rsid w:val="00F22016"/>
    <w:rsid w:val="00F22381"/>
    <w:rsid w:val="00F224CF"/>
    <w:rsid w:val="00F22550"/>
    <w:rsid w:val="00F22AAE"/>
    <w:rsid w:val="00F22BD9"/>
    <w:rsid w:val="00F22D7A"/>
    <w:rsid w:val="00F22DB7"/>
    <w:rsid w:val="00F23045"/>
    <w:rsid w:val="00F23201"/>
    <w:rsid w:val="00F234E1"/>
    <w:rsid w:val="00F236F6"/>
    <w:rsid w:val="00F237D7"/>
    <w:rsid w:val="00F23F34"/>
    <w:rsid w:val="00F23F4E"/>
    <w:rsid w:val="00F241E6"/>
    <w:rsid w:val="00F243A7"/>
    <w:rsid w:val="00F2446D"/>
    <w:rsid w:val="00F245BF"/>
    <w:rsid w:val="00F2462A"/>
    <w:rsid w:val="00F2482B"/>
    <w:rsid w:val="00F24865"/>
    <w:rsid w:val="00F24976"/>
    <w:rsid w:val="00F249F9"/>
    <w:rsid w:val="00F24B0A"/>
    <w:rsid w:val="00F24BB9"/>
    <w:rsid w:val="00F250CC"/>
    <w:rsid w:val="00F2524D"/>
    <w:rsid w:val="00F252AA"/>
    <w:rsid w:val="00F25440"/>
    <w:rsid w:val="00F2545E"/>
    <w:rsid w:val="00F25828"/>
    <w:rsid w:val="00F25AE8"/>
    <w:rsid w:val="00F25C2F"/>
    <w:rsid w:val="00F26098"/>
    <w:rsid w:val="00F260C0"/>
    <w:rsid w:val="00F26125"/>
    <w:rsid w:val="00F261DC"/>
    <w:rsid w:val="00F2621D"/>
    <w:rsid w:val="00F262DA"/>
    <w:rsid w:val="00F26662"/>
    <w:rsid w:val="00F26AE5"/>
    <w:rsid w:val="00F26D01"/>
    <w:rsid w:val="00F26D6F"/>
    <w:rsid w:val="00F2702D"/>
    <w:rsid w:val="00F27165"/>
    <w:rsid w:val="00F275FA"/>
    <w:rsid w:val="00F27650"/>
    <w:rsid w:val="00F27658"/>
    <w:rsid w:val="00F27747"/>
    <w:rsid w:val="00F27887"/>
    <w:rsid w:val="00F27C40"/>
    <w:rsid w:val="00F27CA7"/>
    <w:rsid w:val="00F27D9D"/>
    <w:rsid w:val="00F30071"/>
    <w:rsid w:val="00F30100"/>
    <w:rsid w:val="00F30280"/>
    <w:rsid w:val="00F3035B"/>
    <w:rsid w:val="00F3050F"/>
    <w:rsid w:val="00F3056B"/>
    <w:rsid w:val="00F30737"/>
    <w:rsid w:val="00F30A97"/>
    <w:rsid w:val="00F30B9A"/>
    <w:rsid w:val="00F30C8D"/>
    <w:rsid w:val="00F30DF4"/>
    <w:rsid w:val="00F31225"/>
    <w:rsid w:val="00F314D5"/>
    <w:rsid w:val="00F31531"/>
    <w:rsid w:val="00F315D6"/>
    <w:rsid w:val="00F31876"/>
    <w:rsid w:val="00F318ED"/>
    <w:rsid w:val="00F31A39"/>
    <w:rsid w:val="00F31C4D"/>
    <w:rsid w:val="00F31F4D"/>
    <w:rsid w:val="00F31F80"/>
    <w:rsid w:val="00F31FAE"/>
    <w:rsid w:val="00F3205A"/>
    <w:rsid w:val="00F3215A"/>
    <w:rsid w:val="00F32A3D"/>
    <w:rsid w:val="00F32FB7"/>
    <w:rsid w:val="00F33168"/>
    <w:rsid w:val="00F33340"/>
    <w:rsid w:val="00F336EC"/>
    <w:rsid w:val="00F33F62"/>
    <w:rsid w:val="00F34427"/>
    <w:rsid w:val="00F345C5"/>
    <w:rsid w:val="00F348A3"/>
    <w:rsid w:val="00F348BA"/>
    <w:rsid w:val="00F34D72"/>
    <w:rsid w:val="00F34EF6"/>
    <w:rsid w:val="00F34F78"/>
    <w:rsid w:val="00F351BB"/>
    <w:rsid w:val="00F3555E"/>
    <w:rsid w:val="00F35827"/>
    <w:rsid w:val="00F35DC0"/>
    <w:rsid w:val="00F36182"/>
    <w:rsid w:val="00F361AA"/>
    <w:rsid w:val="00F362FC"/>
    <w:rsid w:val="00F36443"/>
    <w:rsid w:val="00F3645E"/>
    <w:rsid w:val="00F36493"/>
    <w:rsid w:val="00F365D9"/>
    <w:rsid w:val="00F36C76"/>
    <w:rsid w:val="00F374E9"/>
    <w:rsid w:val="00F37730"/>
    <w:rsid w:val="00F377C5"/>
    <w:rsid w:val="00F377CF"/>
    <w:rsid w:val="00F379EC"/>
    <w:rsid w:val="00F37E80"/>
    <w:rsid w:val="00F37F73"/>
    <w:rsid w:val="00F37FC0"/>
    <w:rsid w:val="00F402A8"/>
    <w:rsid w:val="00F402CA"/>
    <w:rsid w:val="00F40CF1"/>
    <w:rsid w:val="00F41109"/>
    <w:rsid w:val="00F41284"/>
    <w:rsid w:val="00F41395"/>
    <w:rsid w:val="00F41787"/>
    <w:rsid w:val="00F4186F"/>
    <w:rsid w:val="00F41C1D"/>
    <w:rsid w:val="00F41DB4"/>
    <w:rsid w:val="00F41F47"/>
    <w:rsid w:val="00F420C3"/>
    <w:rsid w:val="00F42429"/>
    <w:rsid w:val="00F42656"/>
    <w:rsid w:val="00F426A1"/>
    <w:rsid w:val="00F42793"/>
    <w:rsid w:val="00F4285E"/>
    <w:rsid w:val="00F428B4"/>
    <w:rsid w:val="00F4290D"/>
    <w:rsid w:val="00F429FF"/>
    <w:rsid w:val="00F42EEE"/>
    <w:rsid w:val="00F43271"/>
    <w:rsid w:val="00F43436"/>
    <w:rsid w:val="00F4344C"/>
    <w:rsid w:val="00F4349D"/>
    <w:rsid w:val="00F435C5"/>
    <w:rsid w:val="00F43622"/>
    <w:rsid w:val="00F43777"/>
    <w:rsid w:val="00F4384A"/>
    <w:rsid w:val="00F4395D"/>
    <w:rsid w:val="00F43C22"/>
    <w:rsid w:val="00F43DC9"/>
    <w:rsid w:val="00F43DEE"/>
    <w:rsid w:val="00F44441"/>
    <w:rsid w:val="00F44835"/>
    <w:rsid w:val="00F44854"/>
    <w:rsid w:val="00F44D1A"/>
    <w:rsid w:val="00F44E44"/>
    <w:rsid w:val="00F44F7B"/>
    <w:rsid w:val="00F4528D"/>
    <w:rsid w:val="00F45387"/>
    <w:rsid w:val="00F453E2"/>
    <w:rsid w:val="00F454FE"/>
    <w:rsid w:val="00F45538"/>
    <w:rsid w:val="00F45673"/>
    <w:rsid w:val="00F4587F"/>
    <w:rsid w:val="00F46086"/>
    <w:rsid w:val="00F460C9"/>
    <w:rsid w:val="00F46368"/>
    <w:rsid w:val="00F4644E"/>
    <w:rsid w:val="00F46575"/>
    <w:rsid w:val="00F46614"/>
    <w:rsid w:val="00F46A63"/>
    <w:rsid w:val="00F46E00"/>
    <w:rsid w:val="00F46F6F"/>
    <w:rsid w:val="00F47060"/>
    <w:rsid w:val="00F470B4"/>
    <w:rsid w:val="00F47369"/>
    <w:rsid w:val="00F4765F"/>
    <w:rsid w:val="00F47AA9"/>
    <w:rsid w:val="00F47E49"/>
    <w:rsid w:val="00F5002C"/>
    <w:rsid w:val="00F50176"/>
    <w:rsid w:val="00F50296"/>
    <w:rsid w:val="00F50366"/>
    <w:rsid w:val="00F50624"/>
    <w:rsid w:val="00F50758"/>
    <w:rsid w:val="00F507E4"/>
    <w:rsid w:val="00F5086C"/>
    <w:rsid w:val="00F5096B"/>
    <w:rsid w:val="00F509B6"/>
    <w:rsid w:val="00F50A8E"/>
    <w:rsid w:val="00F50CF0"/>
    <w:rsid w:val="00F50D0E"/>
    <w:rsid w:val="00F50EC8"/>
    <w:rsid w:val="00F51492"/>
    <w:rsid w:val="00F5153C"/>
    <w:rsid w:val="00F516AD"/>
    <w:rsid w:val="00F51AF3"/>
    <w:rsid w:val="00F51BCE"/>
    <w:rsid w:val="00F51CF7"/>
    <w:rsid w:val="00F52237"/>
    <w:rsid w:val="00F52371"/>
    <w:rsid w:val="00F52873"/>
    <w:rsid w:val="00F528D8"/>
    <w:rsid w:val="00F52922"/>
    <w:rsid w:val="00F529B4"/>
    <w:rsid w:val="00F529BC"/>
    <w:rsid w:val="00F52BEE"/>
    <w:rsid w:val="00F52CF6"/>
    <w:rsid w:val="00F52DD5"/>
    <w:rsid w:val="00F52E97"/>
    <w:rsid w:val="00F52EBC"/>
    <w:rsid w:val="00F53193"/>
    <w:rsid w:val="00F531F9"/>
    <w:rsid w:val="00F532E9"/>
    <w:rsid w:val="00F53547"/>
    <w:rsid w:val="00F5357E"/>
    <w:rsid w:val="00F53632"/>
    <w:rsid w:val="00F5368C"/>
    <w:rsid w:val="00F53A85"/>
    <w:rsid w:val="00F53E1C"/>
    <w:rsid w:val="00F540C2"/>
    <w:rsid w:val="00F54409"/>
    <w:rsid w:val="00F5481E"/>
    <w:rsid w:val="00F54902"/>
    <w:rsid w:val="00F54BB6"/>
    <w:rsid w:val="00F5512F"/>
    <w:rsid w:val="00F551AD"/>
    <w:rsid w:val="00F55897"/>
    <w:rsid w:val="00F55972"/>
    <w:rsid w:val="00F55BE8"/>
    <w:rsid w:val="00F55E68"/>
    <w:rsid w:val="00F55F33"/>
    <w:rsid w:val="00F56289"/>
    <w:rsid w:val="00F56330"/>
    <w:rsid w:val="00F56C43"/>
    <w:rsid w:val="00F56D3D"/>
    <w:rsid w:val="00F56DBF"/>
    <w:rsid w:val="00F56DE1"/>
    <w:rsid w:val="00F56E6F"/>
    <w:rsid w:val="00F56FF6"/>
    <w:rsid w:val="00F570E4"/>
    <w:rsid w:val="00F57227"/>
    <w:rsid w:val="00F57377"/>
    <w:rsid w:val="00F5795A"/>
    <w:rsid w:val="00F57977"/>
    <w:rsid w:val="00F579E0"/>
    <w:rsid w:val="00F57B89"/>
    <w:rsid w:val="00F57D06"/>
    <w:rsid w:val="00F57F08"/>
    <w:rsid w:val="00F57F42"/>
    <w:rsid w:val="00F57F4A"/>
    <w:rsid w:val="00F57F7E"/>
    <w:rsid w:val="00F60004"/>
    <w:rsid w:val="00F6006A"/>
    <w:rsid w:val="00F60336"/>
    <w:rsid w:val="00F60576"/>
    <w:rsid w:val="00F605C4"/>
    <w:rsid w:val="00F60838"/>
    <w:rsid w:val="00F60851"/>
    <w:rsid w:val="00F60881"/>
    <w:rsid w:val="00F60996"/>
    <w:rsid w:val="00F60A2D"/>
    <w:rsid w:val="00F60AB2"/>
    <w:rsid w:val="00F60B69"/>
    <w:rsid w:val="00F60BB7"/>
    <w:rsid w:val="00F60BD4"/>
    <w:rsid w:val="00F60DAF"/>
    <w:rsid w:val="00F60E5F"/>
    <w:rsid w:val="00F61269"/>
    <w:rsid w:val="00F61341"/>
    <w:rsid w:val="00F61372"/>
    <w:rsid w:val="00F6156A"/>
    <w:rsid w:val="00F617D4"/>
    <w:rsid w:val="00F618A5"/>
    <w:rsid w:val="00F61AAE"/>
    <w:rsid w:val="00F61C1A"/>
    <w:rsid w:val="00F61CC3"/>
    <w:rsid w:val="00F61CF1"/>
    <w:rsid w:val="00F61D4E"/>
    <w:rsid w:val="00F61FD6"/>
    <w:rsid w:val="00F620BE"/>
    <w:rsid w:val="00F6246A"/>
    <w:rsid w:val="00F627E1"/>
    <w:rsid w:val="00F62A8A"/>
    <w:rsid w:val="00F62B87"/>
    <w:rsid w:val="00F62CC6"/>
    <w:rsid w:val="00F62EA5"/>
    <w:rsid w:val="00F62F10"/>
    <w:rsid w:val="00F631E3"/>
    <w:rsid w:val="00F63203"/>
    <w:rsid w:val="00F636D6"/>
    <w:rsid w:val="00F637EA"/>
    <w:rsid w:val="00F63C85"/>
    <w:rsid w:val="00F63D64"/>
    <w:rsid w:val="00F63F44"/>
    <w:rsid w:val="00F642D2"/>
    <w:rsid w:val="00F64375"/>
    <w:rsid w:val="00F64765"/>
    <w:rsid w:val="00F64C96"/>
    <w:rsid w:val="00F64CED"/>
    <w:rsid w:val="00F64DB9"/>
    <w:rsid w:val="00F64FD1"/>
    <w:rsid w:val="00F65038"/>
    <w:rsid w:val="00F651C0"/>
    <w:rsid w:val="00F65271"/>
    <w:rsid w:val="00F6535F"/>
    <w:rsid w:val="00F6546C"/>
    <w:rsid w:val="00F654B4"/>
    <w:rsid w:val="00F6586C"/>
    <w:rsid w:val="00F65CEB"/>
    <w:rsid w:val="00F65DCD"/>
    <w:rsid w:val="00F65FD4"/>
    <w:rsid w:val="00F65FE4"/>
    <w:rsid w:val="00F66010"/>
    <w:rsid w:val="00F66029"/>
    <w:rsid w:val="00F6616D"/>
    <w:rsid w:val="00F662D3"/>
    <w:rsid w:val="00F665ED"/>
    <w:rsid w:val="00F6679D"/>
    <w:rsid w:val="00F667E7"/>
    <w:rsid w:val="00F66D6C"/>
    <w:rsid w:val="00F66E6F"/>
    <w:rsid w:val="00F66F3C"/>
    <w:rsid w:val="00F67074"/>
    <w:rsid w:val="00F671EE"/>
    <w:rsid w:val="00F672B2"/>
    <w:rsid w:val="00F6730A"/>
    <w:rsid w:val="00F674CC"/>
    <w:rsid w:val="00F674F1"/>
    <w:rsid w:val="00F6762D"/>
    <w:rsid w:val="00F6775D"/>
    <w:rsid w:val="00F67870"/>
    <w:rsid w:val="00F67979"/>
    <w:rsid w:val="00F67A7D"/>
    <w:rsid w:val="00F67B5C"/>
    <w:rsid w:val="00F67E3A"/>
    <w:rsid w:val="00F70228"/>
    <w:rsid w:val="00F70390"/>
    <w:rsid w:val="00F7046C"/>
    <w:rsid w:val="00F70B72"/>
    <w:rsid w:val="00F70E6F"/>
    <w:rsid w:val="00F7144D"/>
    <w:rsid w:val="00F71642"/>
    <w:rsid w:val="00F71650"/>
    <w:rsid w:val="00F716AF"/>
    <w:rsid w:val="00F717BC"/>
    <w:rsid w:val="00F7188A"/>
    <w:rsid w:val="00F71936"/>
    <w:rsid w:val="00F71AC5"/>
    <w:rsid w:val="00F71C58"/>
    <w:rsid w:val="00F71D62"/>
    <w:rsid w:val="00F71DAC"/>
    <w:rsid w:val="00F72059"/>
    <w:rsid w:val="00F7251E"/>
    <w:rsid w:val="00F725DD"/>
    <w:rsid w:val="00F7263B"/>
    <w:rsid w:val="00F72B16"/>
    <w:rsid w:val="00F72B6F"/>
    <w:rsid w:val="00F72EA4"/>
    <w:rsid w:val="00F72F94"/>
    <w:rsid w:val="00F72FFC"/>
    <w:rsid w:val="00F73196"/>
    <w:rsid w:val="00F7376A"/>
    <w:rsid w:val="00F7392F"/>
    <w:rsid w:val="00F739C9"/>
    <w:rsid w:val="00F73BCF"/>
    <w:rsid w:val="00F73CA0"/>
    <w:rsid w:val="00F73E36"/>
    <w:rsid w:val="00F73EE7"/>
    <w:rsid w:val="00F7423F"/>
    <w:rsid w:val="00F7444F"/>
    <w:rsid w:val="00F74730"/>
    <w:rsid w:val="00F74AC1"/>
    <w:rsid w:val="00F74BC8"/>
    <w:rsid w:val="00F750AE"/>
    <w:rsid w:val="00F751AF"/>
    <w:rsid w:val="00F75380"/>
    <w:rsid w:val="00F75634"/>
    <w:rsid w:val="00F75683"/>
    <w:rsid w:val="00F75782"/>
    <w:rsid w:val="00F757FD"/>
    <w:rsid w:val="00F75808"/>
    <w:rsid w:val="00F75B9D"/>
    <w:rsid w:val="00F75D22"/>
    <w:rsid w:val="00F75D3F"/>
    <w:rsid w:val="00F75E0C"/>
    <w:rsid w:val="00F7628D"/>
    <w:rsid w:val="00F76465"/>
    <w:rsid w:val="00F764DA"/>
    <w:rsid w:val="00F76945"/>
    <w:rsid w:val="00F76B0A"/>
    <w:rsid w:val="00F76C93"/>
    <w:rsid w:val="00F76D09"/>
    <w:rsid w:val="00F76E17"/>
    <w:rsid w:val="00F76E8F"/>
    <w:rsid w:val="00F76EA2"/>
    <w:rsid w:val="00F7703C"/>
    <w:rsid w:val="00F772BC"/>
    <w:rsid w:val="00F772E2"/>
    <w:rsid w:val="00F77710"/>
    <w:rsid w:val="00F7775D"/>
    <w:rsid w:val="00F777D8"/>
    <w:rsid w:val="00F7780D"/>
    <w:rsid w:val="00F77B85"/>
    <w:rsid w:val="00F77CCD"/>
    <w:rsid w:val="00F77D05"/>
    <w:rsid w:val="00F77DF7"/>
    <w:rsid w:val="00F77E38"/>
    <w:rsid w:val="00F77E56"/>
    <w:rsid w:val="00F800FC"/>
    <w:rsid w:val="00F8037F"/>
    <w:rsid w:val="00F80637"/>
    <w:rsid w:val="00F80A73"/>
    <w:rsid w:val="00F80B20"/>
    <w:rsid w:val="00F80CA9"/>
    <w:rsid w:val="00F80D5E"/>
    <w:rsid w:val="00F80D7D"/>
    <w:rsid w:val="00F80F69"/>
    <w:rsid w:val="00F8126C"/>
    <w:rsid w:val="00F81553"/>
    <w:rsid w:val="00F817F2"/>
    <w:rsid w:val="00F8191C"/>
    <w:rsid w:val="00F81A0A"/>
    <w:rsid w:val="00F81A28"/>
    <w:rsid w:val="00F81A76"/>
    <w:rsid w:val="00F81A8F"/>
    <w:rsid w:val="00F81B2B"/>
    <w:rsid w:val="00F81D10"/>
    <w:rsid w:val="00F81D18"/>
    <w:rsid w:val="00F821BB"/>
    <w:rsid w:val="00F8250B"/>
    <w:rsid w:val="00F829F0"/>
    <w:rsid w:val="00F82C31"/>
    <w:rsid w:val="00F82C9F"/>
    <w:rsid w:val="00F82EA3"/>
    <w:rsid w:val="00F82ED0"/>
    <w:rsid w:val="00F830A6"/>
    <w:rsid w:val="00F832BA"/>
    <w:rsid w:val="00F833F7"/>
    <w:rsid w:val="00F8346A"/>
    <w:rsid w:val="00F83564"/>
    <w:rsid w:val="00F83602"/>
    <w:rsid w:val="00F836C1"/>
    <w:rsid w:val="00F83784"/>
    <w:rsid w:val="00F83C83"/>
    <w:rsid w:val="00F83CE2"/>
    <w:rsid w:val="00F83D5A"/>
    <w:rsid w:val="00F83DEB"/>
    <w:rsid w:val="00F83FC0"/>
    <w:rsid w:val="00F8489A"/>
    <w:rsid w:val="00F848C1"/>
    <w:rsid w:val="00F84B85"/>
    <w:rsid w:val="00F84D51"/>
    <w:rsid w:val="00F84D89"/>
    <w:rsid w:val="00F85A60"/>
    <w:rsid w:val="00F85DB5"/>
    <w:rsid w:val="00F85EB4"/>
    <w:rsid w:val="00F8623A"/>
    <w:rsid w:val="00F862E9"/>
    <w:rsid w:val="00F8630B"/>
    <w:rsid w:val="00F863F6"/>
    <w:rsid w:val="00F86422"/>
    <w:rsid w:val="00F86736"/>
    <w:rsid w:val="00F86947"/>
    <w:rsid w:val="00F86AEA"/>
    <w:rsid w:val="00F86CAA"/>
    <w:rsid w:val="00F86E25"/>
    <w:rsid w:val="00F8701C"/>
    <w:rsid w:val="00F8704B"/>
    <w:rsid w:val="00F8723F"/>
    <w:rsid w:val="00F872E1"/>
    <w:rsid w:val="00F873C7"/>
    <w:rsid w:val="00F874A9"/>
    <w:rsid w:val="00F876C5"/>
    <w:rsid w:val="00F878E7"/>
    <w:rsid w:val="00F87C74"/>
    <w:rsid w:val="00F87D65"/>
    <w:rsid w:val="00F902EA"/>
    <w:rsid w:val="00F9038B"/>
    <w:rsid w:val="00F903A0"/>
    <w:rsid w:val="00F903FE"/>
    <w:rsid w:val="00F904DC"/>
    <w:rsid w:val="00F905EC"/>
    <w:rsid w:val="00F9066B"/>
    <w:rsid w:val="00F906F6"/>
    <w:rsid w:val="00F9094F"/>
    <w:rsid w:val="00F90AD5"/>
    <w:rsid w:val="00F90C6C"/>
    <w:rsid w:val="00F90CFF"/>
    <w:rsid w:val="00F90E5B"/>
    <w:rsid w:val="00F91043"/>
    <w:rsid w:val="00F911A7"/>
    <w:rsid w:val="00F9129E"/>
    <w:rsid w:val="00F91453"/>
    <w:rsid w:val="00F918A9"/>
    <w:rsid w:val="00F91A8D"/>
    <w:rsid w:val="00F91B04"/>
    <w:rsid w:val="00F91CDB"/>
    <w:rsid w:val="00F91D8E"/>
    <w:rsid w:val="00F91FA7"/>
    <w:rsid w:val="00F9208C"/>
    <w:rsid w:val="00F921B1"/>
    <w:rsid w:val="00F9237B"/>
    <w:rsid w:val="00F92543"/>
    <w:rsid w:val="00F9255A"/>
    <w:rsid w:val="00F92692"/>
    <w:rsid w:val="00F926EF"/>
    <w:rsid w:val="00F926F8"/>
    <w:rsid w:val="00F928B2"/>
    <w:rsid w:val="00F9293B"/>
    <w:rsid w:val="00F92FB6"/>
    <w:rsid w:val="00F9305D"/>
    <w:rsid w:val="00F930A7"/>
    <w:rsid w:val="00F9330E"/>
    <w:rsid w:val="00F93316"/>
    <w:rsid w:val="00F93963"/>
    <w:rsid w:val="00F93A33"/>
    <w:rsid w:val="00F93A58"/>
    <w:rsid w:val="00F93B8D"/>
    <w:rsid w:val="00F93CA3"/>
    <w:rsid w:val="00F93D6B"/>
    <w:rsid w:val="00F93D89"/>
    <w:rsid w:val="00F93EE0"/>
    <w:rsid w:val="00F9401F"/>
    <w:rsid w:val="00F94054"/>
    <w:rsid w:val="00F946DF"/>
    <w:rsid w:val="00F946E1"/>
    <w:rsid w:val="00F94774"/>
    <w:rsid w:val="00F94792"/>
    <w:rsid w:val="00F9479C"/>
    <w:rsid w:val="00F947B5"/>
    <w:rsid w:val="00F9490F"/>
    <w:rsid w:val="00F94B76"/>
    <w:rsid w:val="00F94B7B"/>
    <w:rsid w:val="00F94B9A"/>
    <w:rsid w:val="00F94BC1"/>
    <w:rsid w:val="00F94E04"/>
    <w:rsid w:val="00F94F17"/>
    <w:rsid w:val="00F94FBA"/>
    <w:rsid w:val="00F951ED"/>
    <w:rsid w:val="00F95494"/>
    <w:rsid w:val="00F95526"/>
    <w:rsid w:val="00F9559F"/>
    <w:rsid w:val="00F957F1"/>
    <w:rsid w:val="00F95821"/>
    <w:rsid w:val="00F9592A"/>
    <w:rsid w:val="00F95B2E"/>
    <w:rsid w:val="00F96107"/>
    <w:rsid w:val="00F961AA"/>
    <w:rsid w:val="00F96265"/>
    <w:rsid w:val="00F96542"/>
    <w:rsid w:val="00F96544"/>
    <w:rsid w:val="00F96578"/>
    <w:rsid w:val="00F9673B"/>
    <w:rsid w:val="00F9684C"/>
    <w:rsid w:val="00F96965"/>
    <w:rsid w:val="00F969A7"/>
    <w:rsid w:val="00F96D8B"/>
    <w:rsid w:val="00F970E2"/>
    <w:rsid w:val="00F97102"/>
    <w:rsid w:val="00F97A38"/>
    <w:rsid w:val="00F97C86"/>
    <w:rsid w:val="00F97CA1"/>
    <w:rsid w:val="00F97E07"/>
    <w:rsid w:val="00F97F73"/>
    <w:rsid w:val="00FA016B"/>
    <w:rsid w:val="00FA034F"/>
    <w:rsid w:val="00FA0681"/>
    <w:rsid w:val="00FA072F"/>
    <w:rsid w:val="00FA0792"/>
    <w:rsid w:val="00FA07BC"/>
    <w:rsid w:val="00FA08E7"/>
    <w:rsid w:val="00FA0929"/>
    <w:rsid w:val="00FA0D8B"/>
    <w:rsid w:val="00FA0FF4"/>
    <w:rsid w:val="00FA100A"/>
    <w:rsid w:val="00FA103C"/>
    <w:rsid w:val="00FA10D2"/>
    <w:rsid w:val="00FA115F"/>
    <w:rsid w:val="00FA118E"/>
    <w:rsid w:val="00FA1324"/>
    <w:rsid w:val="00FA1535"/>
    <w:rsid w:val="00FA170B"/>
    <w:rsid w:val="00FA197A"/>
    <w:rsid w:val="00FA1A64"/>
    <w:rsid w:val="00FA1C97"/>
    <w:rsid w:val="00FA1EA7"/>
    <w:rsid w:val="00FA2100"/>
    <w:rsid w:val="00FA2453"/>
    <w:rsid w:val="00FA259F"/>
    <w:rsid w:val="00FA2639"/>
    <w:rsid w:val="00FA2787"/>
    <w:rsid w:val="00FA2BC7"/>
    <w:rsid w:val="00FA2C16"/>
    <w:rsid w:val="00FA2C2B"/>
    <w:rsid w:val="00FA2C4E"/>
    <w:rsid w:val="00FA3067"/>
    <w:rsid w:val="00FA3245"/>
    <w:rsid w:val="00FA3294"/>
    <w:rsid w:val="00FA3385"/>
    <w:rsid w:val="00FA3435"/>
    <w:rsid w:val="00FA36A3"/>
    <w:rsid w:val="00FA3969"/>
    <w:rsid w:val="00FA39AF"/>
    <w:rsid w:val="00FA3E98"/>
    <w:rsid w:val="00FA3EE6"/>
    <w:rsid w:val="00FA4032"/>
    <w:rsid w:val="00FA4241"/>
    <w:rsid w:val="00FA433A"/>
    <w:rsid w:val="00FA4467"/>
    <w:rsid w:val="00FA47CE"/>
    <w:rsid w:val="00FA47F5"/>
    <w:rsid w:val="00FA4AA3"/>
    <w:rsid w:val="00FA4B49"/>
    <w:rsid w:val="00FA530A"/>
    <w:rsid w:val="00FA53DA"/>
    <w:rsid w:val="00FA5451"/>
    <w:rsid w:val="00FA5457"/>
    <w:rsid w:val="00FA54DE"/>
    <w:rsid w:val="00FA585F"/>
    <w:rsid w:val="00FA59A9"/>
    <w:rsid w:val="00FA5AA0"/>
    <w:rsid w:val="00FA5B2E"/>
    <w:rsid w:val="00FA5B56"/>
    <w:rsid w:val="00FA5C71"/>
    <w:rsid w:val="00FA5DA0"/>
    <w:rsid w:val="00FA6011"/>
    <w:rsid w:val="00FA603C"/>
    <w:rsid w:val="00FA60FE"/>
    <w:rsid w:val="00FA61FC"/>
    <w:rsid w:val="00FA62B5"/>
    <w:rsid w:val="00FA663B"/>
    <w:rsid w:val="00FA6850"/>
    <w:rsid w:val="00FA6EA4"/>
    <w:rsid w:val="00FA792E"/>
    <w:rsid w:val="00FA7A2B"/>
    <w:rsid w:val="00FA7BBC"/>
    <w:rsid w:val="00FB0157"/>
    <w:rsid w:val="00FB028F"/>
    <w:rsid w:val="00FB02C5"/>
    <w:rsid w:val="00FB04AF"/>
    <w:rsid w:val="00FB0559"/>
    <w:rsid w:val="00FB0691"/>
    <w:rsid w:val="00FB06E8"/>
    <w:rsid w:val="00FB099B"/>
    <w:rsid w:val="00FB0A4D"/>
    <w:rsid w:val="00FB0B52"/>
    <w:rsid w:val="00FB0E27"/>
    <w:rsid w:val="00FB0EAE"/>
    <w:rsid w:val="00FB164E"/>
    <w:rsid w:val="00FB17B5"/>
    <w:rsid w:val="00FB17C5"/>
    <w:rsid w:val="00FB1D37"/>
    <w:rsid w:val="00FB1D42"/>
    <w:rsid w:val="00FB1E51"/>
    <w:rsid w:val="00FB1F8E"/>
    <w:rsid w:val="00FB1FB4"/>
    <w:rsid w:val="00FB290F"/>
    <w:rsid w:val="00FB29BB"/>
    <w:rsid w:val="00FB29BD"/>
    <w:rsid w:val="00FB2CCF"/>
    <w:rsid w:val="00FB2E5E"/>
    <w:rsid w:val="00FB314E"/>
    <w:rsid w:val="00FB33EC"/>
    <w:rsid w:val="00FB3585"/>
    <w:rsid w:val="00FB36E5"/>
    <w:rsid w:val="00FB37C8"/>
    <w:rsid w:val="00FB38AC"/>
    <w:rsid w:val="00FB3BA5"/>
    <w:rsid w:val="00FB3CA0"/>
    <w:rsid w:val="00FB3E37"/>
    <w:rsid w:val="00FB3E4E"/>
    <w:rsid w:val="00FB3E71"/>
    <w:rsid w:val="00FB3FEB"/>
    <w:rsid w:val="00FB4020"/>
    <w:rsid w:val="00FB412B"/>
    <w:rsid w:val="00FB4254"/>
    <w:rsid w:val="00FB47AE"/>
    <w:rsid w:val="00FB4C8A"/>
    <w:rsid w:val="00FB4CE1"/>
    <w:rsid w:val="00FB4D96"/>
    <w:rsid w:val="00FB4EC1"/>
    <w:rsid w:val="00FB5032"/>
    <w:rsid w:val="00FB50D0"/>
    <w:rsid w:val="00FB5134"/>
    <w:rsid w:val="00FB5382"/>
    <w:rsid w:val="00FB54F7"/>
    <w:rsid w:val="00FB5883"/>
    <w:rsid w:val="00FB5CC0"/>
    <w:rsid w:val="00FB5E0F"/>
    <w:rsid w:val="00FB5FD6"/>
    <w:rsid w:val="00FB610A"/>
    <w:rsid w:val="00FB610D"/>
    <w:rsid w:val="00FB6236"/>
    <w:rsid w:val="00FB6391"/>
    <w:rsid w:val="00FB6592"/>
    <w:rsid w:val="00FB662F"/>
    <w:rsid w:val="00FB66C0"/>
    <w:rsid w:val="00FB6907"/>
    <w:rsid w:val="00FB694B"/>
    <w:rsid w:val="00FB6D1B"/>
    <w:rsid w:val="00FB6E4D"/>
    <w:rsid w:val="00FB700D"/>
    <w:rsid w:val="00FB7165"/>
    <w:rsid w:val="00FB71EB"/>
    <w:rsid w:val="00FB7832"/>
    <w:rsid w:val="00FB7CE0"/>
    <w:rsid w:val="00FB7DFA"/>
    <w:rsid w:val="00FB7F8C"/>
    <w:rsid w:val="00FC0181"/>
    <w:rsid w:val="00FC02C1"/>
    <w:rsid w:val="00FC0310"/>
    <w:rsid w:val="00FC0311"/>
    <w:rsid w:val="00FC033F"/>
    <w:rsid w:val="00FC03A0"/>
    <w:rsid w:val="00FC0766"/>
    <w:rsid w:val="00FC0A6D"/>
    <w:rsid w:val="00FC0B86"/>
    <w:rsid w:val="00FC0CAC"/>
    <w:rsid w:val="00FC0EA4"/>
    <w:rsid w:val="00FC0FD4"/>
    <w:rsid w:val="00FC0FD9"/>
    <w:rsid w:val="00FC15B0"/>
    <w:rsid w:val="00FC16C5"/>
    <w:rsid w:val="00FC1A7D"/>
    <w:rsid w:val="00FC1AF3"/>
    <w:rsid w:val="00FC1B2E"/>
    <w:rsid w:val="00FC1BAF"/>
    <w:rsid w:val="00FC1BEE"/>
    <w:rsid w:val="00FC1F4C"/>
    <w:rsid w:val="00FC1FE1"/>
    <w:rsid w:val="00FC217B"/>
    <w:rsid w:val="00FC23D0"/>
    <w:rsid w:val="00FC28F4"/>
    <w:rsid w:val="00FC296A"/>
    <w:rsid w:val="00FC2B53"/>
    <w:rsid w:val="00FC2B60"/>
    <w:rsid w:val="00FC2D6E"/>
    <w:rsid w:val="00FC2E1D"/>
    <w:rsid w:val="00FC2EC8"/>
    <w:rsid w:val="00FC3213"/>
    <w:rsid w:val="00FC3355"/>
    <w:rsid w:val="00FC341A"/>
    <w:rsid w:val="00FC348F"/>
    <w:rsid w:val="00FC3BBA"/>
    <w:rsid w:val="00FC3CC8"/>
    <w:rsid w:val="00FC3D4F"/>
    <w:rsid w:val="00FC3E93"/>
    <w:rsid w:val="00FC42EC"/>
    <w:rsid w:val="00FC442B"/>
    <w:rsid w:val="00FC4482"/>
    <w:rsid w:val="00FC465C"/>
    <w:rsid w:val="00FC46C9"/>
    <w:rsid w:val="00FC4705"/>
    <w:rsid w:val="00FC47C3"/>
    <w:rsid w:val="00FC49A7"/>
    <w:rsid w:val="00FC4AFA"/>
    <w:rsid w:val="00FC4C5A"/>
    <w:rsid w:val="00FC4DE2"/>
    <w:rsid w:val="00FC4F49"/>
    <w:rsid w:val="00FC5359"/>
    <w:rsid w:val="00FC53DB"/>
    <w:rsid w:val="00FC549D"/>
    <w:rsid w:val="00FC54D0"/>
    <w:rsid w:val="00FC5526"/>
    <w:rsid w:val="00FC5539"/>
    <w:rsid w:val="00FC5A6D"/>
    <w:rsid w:val="00FC5B21"/>
    <w:rsid w:val="00FC5D2E"/>
    <w:rsid w:val="00FC5DF0"/>
    <w:rsid w:val="00FC5EEF"/>
    <w:rsid w:val="00FC629C"/>
    <w:rsid w:val="00FC62B0"/>
    <w:rsid w:val="00FC6463"/>
    <w:rsid w:val="00FC6539"/>
    <w:rsid w:val="00FC6595"/>
    <w:rsid w:val="00FC65F3"/>
    <w:rsid w:val="00FC668A"/>
    <w:rsid w:val="00FC69EA"/>
    <w:rsid w:val="00FC6D5B"/>
    <w:rsid w:val="00FC6F05"/>
    <w:rsid w:val="00FC6F41"/>
    <w:rsid w:val="00FC6FD1"/>
    <w:rsid w:val="00FC740C"/>
    <w:rsid w:val="00FC7608"/>
    <w:rsid w:val="00FC7804"/>
    <w:rsid w:val="00FC7913"/>
    <w:rsid w:val="00FC7981"/>
    <w:rsid w:val="00FC7B50"/>
    <w:rsid w:val="00FC7BFA"/>
    <w:rsid w:val="00FC7CB1"/>
    <w:rsid w:val="00FC7EA9"/>
    <w:rsid w:val="00FD00DE"/>
    <w:rsid w:val="00FD01BC"/>
    <w:rsid w:val="00FD0356"/>
    <w:rsid w:val="00FD094F"/>
    <w:rsid w:val="00FD0B5E"/>
    <w:rsid w:val="00FD0B90"/>
    <w:rsid w:val="00FD0FF0"/>
    <w:rsid w:val="00FD1113"/>
    <w:rsid w:val="00FD147C"/>
    <w:rsid w:val="00FD1835"/>
    <w:rsid w:val="00FD1877"/>
    <w:rsid w:val="00FD19A9"/>
    <w:rsid w:val="00FD1CC5"/>
    <w:rsid w:val="00FD1CD8"/>
    <w:rsid w:val="00FD23E2"/>
    <w:rsid w:val="00FD2C0D"/>
    <w:rsid w:val="00FD2E26"/>
    <w:rsid w:val="00FD2FF9"/>
    <w:rsid w:val="00FD317D"/>
    <w:rsid w:val="00FD33CA"/>
    <w:rsid w:val="00FD34A9"/>
    <w:rsid w:val="00FD3775"/>
    <w:rsid w:val="00FD3888"/>
    <w:rsid w:val="00FD3ABF"/>
    <w:rsid w:val="00FD3CF3"/>
    <w:rsid w:val="00FD3D8F"/>
    <w:rsid w:val="00FD3DC6"/>
    <w:rsid w:val="00FD3E5A"/>
    <w:rsid w:val="00FD3E79"/>
    <w:rsid w:val="00FD3EB6"/>
    <w:rsid w:val="00FD419A"/>
    <w:rsid w:val="00FD4563"/>
    <w:rsid w:val="00FD45B7"/>
    <w:rsid w:val="00FD45CE"/>
    <w:rsid w:val="00FD45E4"/>
    <w:rsid w:val="00FD47FC"/>
    <w:rsid w:val="00FD49CC"/>
    <w:rsid w:val="00FD4AD7"/>
    <w:rsid w:val="00FD4B9A"/>
    <w:rsid w:val="00FD4C19"/>
    <w:rsid w:val="00FD4C80"/>
    <w:rsid w:val="00FD4EF1"/>
    <w:rsid w:val="00FD5082"/>
    <w:rsid w:val="00FD5451"/>
    <w:rsid w:val="00FD5883"/>
    <w:rsid w:val="00FD5A73"/>
    <w:rsid w:val="00FD60FA"/>
    <w:rsid w:val="00FD61C4"/>
    <w:rsid w:val="00FD621E"/>
    <w:rsid w:val="00FD65BB"/>
    <w:rsid w:val="00FD68B3"/>
    <w:rsid w:val="00FD69A8"/>
    <w:rsid w:val="00FD6A47"/>
    <w:rsid w:val="00FD6AF2"/>
    <w:rsid w:val="00FD6C45"/>
    <w:rsid w:val="00FD6FFB"/>
    <w:rsid w:val="00FD731D"/>
    <w:rsid w:val="00FD7323"/>
    <w:rsid w:val="00FD76BE"/>
    <w:rsid w:val="00FD7964"/>
    <w:rsid w:val="00FD79CE"/>
    <w:rsid w:val="00FD7ED4"/>
    <w:rsid w:val="00FD7EFE"/>
    <w:rsid w:val="00FD7F43"/>
    <w:rsid w:val="00FD7F8E"/>
    <w:rsid w:val="00FE02AD"/>
    <w:rsid w:val="00FE03DB"/>
    <w:rsid w:val="00FE05D0"/>
    <w:rsid w:val="00FE093D"/>
    <w:rsid w:val="00FE09F5"/>
    <w:rsid w:val="00FE0E87"/>
    <w:rsid w:val="00FE0EFF"/>
    <w:rsid w:val="00FE1354"/>
    <w:rsid w:val="00FE161F"/>
    <w:rsid w:val="00FE16BC"/>
    <w:rsid w:val="00FE174B"/>
    <w:rsid w:val="00FE1B8F"/>
    <w:rsid w:val="00FE1E64"/>
    <w:rsid w:val="00FE1EC1"/>
    <w:rsid w:val="00FE1FF2"/>
    <w:rsid w:val="00FE2011"/>
    <w:rsid w:val="00FE205B"/>
    <w:rsid w:val="00FE2341"/>
    <w:rsid w:val="00FE23DC"/>
    <w:rsid w:val="00FE2696"/>
    <w:rsid w:val="00FE2708"/>
    <w:rsid w:val="00FE2869"/>
    <w:rsid w:val="00FE28F5"/>
    <w:rsid w:val="00FE29A6"/>
    <w:rsid w:val="00FE2D9C"/>
    <w:rsid w:val="00FE2E0A"/>
    <w:rsid w:val="00FE3143"/>
    <w:rsid w:val="00FE324C"/>
    <w:rsid w:val="00FE35CB"/>
    <w:rsid w:val="00FE3766"/>
    <w:rsid w:val="00FE3F30"/>
    <w:rsid w:val="00FE3FEC"/>
    <w:rsid w:val="00FE4159"/>
    <w:rsid w:val="00FE418B"/>
    <w:rsid w:val="00FE4458"/>
    <w:rsid w:val="00FE4537"/>
    <w:rsid w:val="00FE45F6"/>
    <w:rsid w:val="00FE485F"/>
    <w:rsid w:val="00FE4AE1"/>
    <w:rsid w:val="00FE4CBB"/>
    <w:rsid w:val="00FE4D17"/>
    <w:rsid w:val="00FE4D35"/>
    <w:rsid w:val="00FE4E8A"/>
    <w:rsid w:val="00FE502F"/>
    <w:rsid w:val="00FE533C"/>
    <w:rsid w:val="00FE53BA"/>
    <w:rsid w:val="00FE5551"/>
    <w:rsid w:val="00FE56B9"/>
    <w:rsid w:val="00FE585C"/>
    <w:rsid w:val="00FE59E1"/>
    <w:rsid w:val="00FE5B91"/>
    <w:rsid w:val="00FE5D81"/>
    <w:rsid w:val="00FE5DEC"/>
    <w:rsid w:val="00FE5EB2"/>
    <w:rsid w:val="00FE6003"/>
    <w:rsid w:val="00FE60B2"/>
    <w:rsid w:val="00FE6115"/>
    <w:rsid w:val="00FE61AF"/>
    <w:rsid w:val="00FE6FFB"/>
    <w:rsid w:val="00FE7180"/>
    <w:rsid w:val="00FE71FE"/>
    <w:rsid w:val="00FE7892"/>
    <w:rsid w:val="00FE7B71"/>
    <w:rsid w:val="00FE7CE2"/>
    <w:rsid w:val="00FE7EBB"/>
    <w:rsid w:val="00FE7F16"/>
    <w:rsid w:val="00FE7FA7"/>
    <w:rsid w:val="00FF0050"/>
    <w:rsid w:val="00FF01FC"/>
    <w:rsid w:val="00FF0252"/>
    <w:rsid w:val="00FF02AC"/>
    <w:rsid w:val="00FF0363"/>
    <w:rsid w:val="00FF038A"/>
    <w:rsid w:val="00FF0454"/>
    <w:rsid w:val="00FF0551"/>
    <w:rsid w:val="00FF064D"/>
    <w:rsid w:val="00FF07E3"/>
    <w:rsid w:val="00FF08A2"/>
    <w:rsid w:val="00FF08A8"/>
    <w:rsid w:val="00FF09EF"/>
    <w:rsid w:val="00FF0A86"/>
    <w:rsid w:val="00FF0F41"/>
    <w:rsid w:val="00FF132B"/>
    <w:rsid w:val="00FF18CB"/>
    <w:rsid w:val="00FF1986"/>
    <w:rsid w:val="00FF1AE7"/>
    <w:rsid w:val="00FF1AED"/>
    <w:rsid w:val="00FF1ED7"/>
    <w:rsid w:val="00FF20AD"/>
    <w:rsid w:val="00FF231D"/>
    <w:rsid w:val="00FF2413"/>
    <w:rsid w:val="00FF2701"/>
    <w:rsid w:val="00FF2A9E"/>
    <w:rsid w:val="00FF2AA0"/>
    <w:rsid w:val="00FF2EE5"/>
    <w:rsid w:val="00FF2F2D"/>
    <w:rsid w:val="00FF3123"/>
    <w:rsid w:val="00FF339B"/>
    <w:rsid w:val="00FF376D"/>
    <w:rsid w:val="00FF382B"/>
    <w:rsid w:val="00FF3CB9"/>
    <w:rsid w:val="00FF3E02"/>
    <w:rsid w:val="00FF4548"/>
    <w:rsid w:val="00FF46F6"/>
    <w:rsid w:val="00FF473F"/>
    <w:rsid w:val="00FF4859"/>
    <w:rsid w:val="00FF4ADD"/>
    <w:rsid w:val="00FF4CAF"/>
    <w:rsid w:val="00FF504D"/>
    <w:rsid w:val="00FF55DD"/>
    <w:rsid w:val="00FF56D1"/>
    <w:rsid w:val="00FF5885"/>
    <w:rsid w:val="00FF59AB"/>
    <w:rsid w:val="00FF5AAD"/>
    <w:rsid w:val="00FF5B04"/>
    <w:rsid w:val="00FF5B65"/>
    <w:rsid w:val="00FF5E33"/>
    <w:rsid w:val="00FF61DC"/>
    <w:rsid w:val="00FF6286"/>
    <w:rsid w:val="00FF6357"/>
    <w:rsid w:val="00FF6464"/>
    <w:rsid w:val="00FF67A6"/>
    <w:rsid w:val="00FF6953"/>
    <w:rsid w:val="00FF6C31"/>
    <w:rsid w:val="00FF6DEC"/>
    <w:rsid w:val="00FF6E00"/>
    <w:rsid w:val="00FF6F2F"/>
    <w:rsid w:val="00FF706E"/>
    <w:rsid w:val="00FF71A3"/>
    <w:rsid w:val="00FF733C"/>
    <w:rsid w:val="00FF7A7C"/>
    <w:rsid w:val="00FF7AC7"/>
    <w:rsid w:val="00FF7B4E"/>
    <w:rsid w:val="00FF7BC1"/>
    <w:rsid w:val="00FF7D30"/>
    <w:rsid w:val="06DA82D8"/>
    <w:rsid w:val="083ED4AE"/>
    <w:rsid w:val="0DB2C6FD"/>
    <w:rsid w:val="100DF756"/>
    <w:rsid w:val="109C599A"/>
    <w:rsid w:val="154EAEC3"/>
    <w:rsid w:val="18C451D5"/>
    <w:rsid w:val="1ADEDB53"/>
    <w:rsid w:val="1C96991E"/>
    <w:rsid w:val="1F221725"/>
    <w:rsid w:val="21AEA922"/>
    <w:rsid w:val="236AF15A"/>
    <w:rsid w:val="2783DDDE"/>
    <w:rsid w:val="2AA69CCC"/>
    <w:rsid w:val="2BF73536"/>
    <w:rsid w:val="34ED9111"/>
    <w:rsid w:val="375B3F93"/>
    <w:rsid w:val="39A1B609"/>
    <w:rsid w:val="3B4C7CA0"/>
    <w:rsid w:val="3EF52236"/>
    <w:rsid w:val="41CEB111"/>
    <w:rsid w:val="42F4D876"/>
    <w:rsid w:val="48079229"/>
    <w:rsid w:val="4A198D1D"/>
    <w:rsid w:val="51EB3AC2"/>
    <w:rsid w:val="528C8E43"/>
    <w:rsid w:val="53F3C640"/>
    <w:rsid w:val="548AC410"/>
    <w:rsid w:val="58DBADBD"/>
    <w:rsid w:val="5AB9BBD9"/>
    <w:rsid w:val="5BFBF94E"/>
    <w:rsid w:val="5EFB8977"/>
    <w:rsid w:val="61A77086"/>
    <w:rsid w:val="6DF2D841"/>
    <w:rsid w:val="6E7EDC68"/>
    <w:rsid w:val="7005976D"/>
    <w:rsid w:val="74D32328"/>
    <w:rsid w:val="7525287D"/>
    <w:rsid w:val="77110784"/>
    <w:rsid w:val="77C9DF62"/>
    <w:rsid w:val="79B2278B"/>
    <w:rsid w:val="7E85D239"/>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7A25ED1C"/>
  <w15:docId w15:val="{76D9407F-ACE3-422A-974E-6EC4BCB8CC2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s-ES"/>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866063"/>
    <w:rPr>
      <w:vertAlign w:val="superscript"/>
      <w:lang w:val="en-GB"/>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n3,footnote text3"/>
    <w:basedOn w:val="Normal"/>
    <w:link w:val="FootnoteTextChar"/>
    <w:uiPriority w:val="99"/>
    <w:unhideWhenUsed/>
    <w:qFormat/>
    <w:rsid w:val="00866063"/>
    <w:pPr>
      <w:jc w:val="left"/>
    </w:pPr>
    <w:rPr>
      <w:sz w:val="18"/>
      <w:szCs w:val="20"/>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uiPriority w:val="99"/>
    <w:qFormat/>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qFormat/>
    <w:rsid w:val="005B35E2"/>
    <w:pPr>
      <w:spacing w:before="120" w:after="120"/>
    </w:pPr>
    <w:rPr>
      <w:snapToGrid w:val="0"/>
      <w:szCs w:val="18"/>
    </w:rPr>
  </w:style>
  <w:style w:type="paragraph" w:customStyle="1" w:styleId="Para2">
    <w:name w:val="Para2"/>
    <w:basedOn w:val="Para1"/>
    <w:rsid w:val="007E09DA"/>
    <w:p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qFormat/>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tabs>
        <w:tab w:val="left" w:pos="3969"/>
      </w:tabs>
      <w:spacing w:before="120" w:after="120"/>
      <w:ind w:left="567"/>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ind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FF132B"/>
    <w:pPr>
      <w:spacing w:after="160" w:line="240" w:lineRule="exact"/>
      <w:jc w:val="left"/>
    </w:pPr>
    <w:rPr>
      <w:rFonts w:asciiTheme="minorHAnsi" w:eastAsiaTheme="minorEastAsia" w:hAnsiTheme="minorHAnsi" w:cstheme="minorBidi"/>
      <w:sz w:val="24"/>
      <w:szCs w:val="24"/>
      <w:vertAlign w:val="superscript"/>
    </w:rPr>
  </w:style>
  <w:style w:type="character" w:customStyle="1" w:styleId="CBD-ParaCharChar">
    <w:name w:val="CBD-Para Char Char"/>
    <w:link w:val="CBD-Para"/>
    <w:uiPriority w:val="99"/>
    <w:locked/>
    <w:rsid w:val="00FF132B"/>
    <w:rPr>
      <w:rFonts w:ascii="Times New Roman" w:eastAsia="Times New Roman" w:hAnsi="Times New Roman" w:cs="Times New Roman"/>
      <w:iCs/>
      <w:kern w:val="22"/>
      <w:lang w:val="en-GB"/>
    </w:rPr>
  </w:style>
  <w:style w:type="paragraph" w:customStyle="1" w:styleId="CBD-Para">
    <w:name w:val="CBD-Para"/>
    <w:basedOn w:val="Normal"/>
    <w:link w:val="CBD-ParaCharChar"/>
    <w:uiPriority w:val="99"/>
    <w:rsid w:val="00FF132B"/>
    <w:pPr>
      <w:suppressLineNumbers/>
      <w:tabs>
        <w:tab w:val="clear" w:pos="567"/>
        <w:tab w:val="clear" w:pos="1701"/>
        <w:tab w:val="clear" w:pos="2268"/>
      </w:tabs>
      <w:suppressAutoHyphens/>
      <w:spacing w:after="120"/>
      <w:ind w:left="567"/>
    </w:pPr>
    <w:rPr>
      <w:rFonts w:eastAsia="Times New Roman"/>
      <w:iCs/>
      <w:kern w:val="22"/>
      <w:sz w:val="24"/>
      <w:szCs w:val="24"/>
    </w:rPr>
  </w:style>
  <w:style w:type="character" w:customStyle="1" w:styleId="None">
    <w:name w:val="None"/>
    <w:rsid w:val="00567AF0"/>
  </w:style>
  <w:style w:type="paragraph" w:customStyle="1" w:styleId="CBDRecommendText">
    <w:name w:val="CBD_RecommendText"/>
    <w:basedOn w:val="CBDNormal"/>
    <w:qFormat/>
    <w:rsid w:val="00567AF0"/>
    <w:pPr>
      <w:spacing w:after="120"/>
      <w:ind w:left="567"/>
    </w:pPr>
    <w:rPr>
      <w:lang w:val="en-US"/>
    </w:rPr>
  </w:style>
  <w:style w:type="paragraph" w:customStyle="1" w:styleId="CBDDecisionText">
    <w:name w:val="CBD_DecisionText"/>
    <w:basedOn w:val="Normal"/>
    <w:qFormat/>
    <w:rsid w:val="00567AF0"/>
    <w:pPr>
      <w:tabs>
        <w:tab w:val="clear" w:pos="567"/>
      </w:tabs>
      <w:spacing w:before="120" w:after="120"/>
      <w:ind w:left="1134" w:firstLine="567"/>
    </w:pPr>
    <w:rPr>
      <w:lang w:val="en-CA"/>
    </w:rPr>
  </w:style>
  <w:style w:type="paragraph" w:customStyle="1" w:styleId="Default">
    <w:name w:val="Default"/>
    <w:uiPriority w:val="99"/>
    <w:rsid w:val="00FB694B"/>
    <w:pPr>
      <w:autoSpaceDE w:val="0"/>
      <w:autoSpaceDN w:val="0"/>
      <w:adjustRightInd w:val="0"/>
    </w:pPr>
    <w:rPr>
      <w:rFonts w:ascii="Times New Roman" w:hAnsi="Times New Roman" w:cs="Times New Roman"/>
      <w:color w:val="000000"/>
      <w:lang w:val="nl-B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2917749">
      <w:bodyDiv w:val="1"/>
      <w:marLeft w:val="0"/>
      <w:marRight w:val="0"/>
      <w:marTop w:val="0"/>
      <w:marBottom w:val="0"/>
      <w:divBdr>
        <w:top w:val="none" w:sz="0" w:space="0" w:color="auto"/>
        <w:left w:val="none" w:sz="0" w:space="0" w:color="auto"/>
        <w:bottom w:val="none" w:sz="0" w:space="0" w:color="auto"/>
        <w:right w:val="none" w:sz="0" w:space="0" w:color="auto"/>
      </w:divBdr>
    </w:div>
    <w:div w:id="269243415">
      <w:bodyDiv w:val="1"/>
      <w:marLeft w:val="0"/>
      <w:marRight w:val="0"/>
      <w:marTop w:val="0"/>
      <w:marBottom w:val="0"/>
      <w:divBdr>
        <w:top w:val="none" w:sz="0" w:space="0" w:color="auto"/>
        <w:left w:val="none" w:sz="0" w:space="0" w:color="auto"/>
        <w:bottom w:val="none" w:sz="0" w:space="0" w:color="auto"/>
        <w:right w:val="none" w:sz="0" w:space="0" w:color="auto"/>
      </w:divBdr>
    </w:div>
    <w:div w:id="284586062">
      <w:bodyDiv w:val="1"/>
      <w:marLeft w:val="0"/>
      <w:marRight w:val="0"/>
      <w:marTop w:val="0"/>
      <w:marBottom w:val="0"/>
      <w:divBdr>
        <w:top w:val="none" w:sz="0" w:space="0" w:color="auto"/>
        <w:left w:val="none" w:sz="0" w:space="0" w:color="auto"/>
        <w:bottom w:val="none" w:sz="0" w:space="0" w:color="auto"/>
        <w:right w:val="none" w:sz="0" w:space="0" w:color="auto"/>
      </w:divBdr>
    </w:div>
    <w:div w:id="949749480">
      <w:bodyDiv w:val="1"/>
      <w:marLeft w:val="0"/>
      <w:marRight w:val="0"/>
      <w:marTop w:val="0"/>
      <w:marBottom w:val="0"/>
      <w:divBdr>
        <w:top w:val="none" w:sz="0" w:space="0" w:color="auto"/>
        <w:left w:val="none" w:sz="0" w:space="0" w:color="auto"/>
        <w:bottom w:val="none" w:sz="0" w:space="0" w:color="auto"/>
        <w:right w:val="none" w:sz="0" w:space="0" w:color="auto"/>
      </w:divBdr>
    </w:div>
    <w:div w:id="950207663">
      <w:bodyDiv w:val="1"/>
      <w:marLeft w:val="0"/>
      <w:marRight w:val="0"/>
      <w:marTop w:val="0"/>
      <w:marBottom w:val="0"/>
      <w:divBdr>
        <w:top w:val="none" w:sz="0" w:space="0" w:color="auto"/>
        <w:left w:val="none" w:sz="0" w:space="0" w:color="auto"/>
        <w:bottom w:val="none" w:sz="0" w:space="0" w:color="auto"/>
        <w:right w:val="none" w:sz="0" w:space="0" w:color="auto"/>
      </w:divBdr>
    </w:div>
    <w:div w:id="1031958252">
      <w:bodyDiv w:val="1"/>
      <w:marLeft w:val="0"/>
      <w:marRight w:val="0"/>
      <w:marTop w:val="0"/>
      <w:marBottom w:val="0"/>
      <w:divBdr>
        <w:top w:val="none" w:sz="0" w:space="0" w:color="auto"/>
        <w:left w:val="none" w:sz="0" w:space="0" w:color="auto"/>
        <w:bottom w:val="none" w:sz="0" w:space="0" w:color="auto"/>
        <w:right w:val="none" w:sz="0" w:space="0" w:color="auto"/>
      </w:divBdr>
    </w:div>
    <w:div w:id="1113212412">
      <w:bodyDiv w:val="1"/>
      <w:marLeft w:val="0"/>
      <w:marRight w:val="0"/>
      <w:marTop w:val="0"/>
      <w:marBottom w:val="0"/>
      <w:divBdr>
        <w:top w:val="none" w:sz="0" w:space="0" w:color="auto"/>
        <w:left w:val="none" w:sz="0" w:space="0" w:color="auto"/>
        <w:bottom w:val="none" w:sz="0" w:space="0" w:color="auto"/>
        <w:right w:val="none" w:sz="0" w:space="0" w:color="auto"/>
      </w:divBdr>
    </w:div>
    <w:div w:id="1141920860">
      <w:bodyDiv w:val="1"/>
      <w:marLeft w:val="0"/>
      <w:marRight w:val="0"/>
      <w:marTop w:val="0"/>
      <w:marBottom w:val="0"/>
      <w:divBdr>
        <w:top w:val="none" w:sz="0" w:space="0" w:color="auto"/>
        <w:left w:val="none" w:sz="0" w:space="0" w:color="auto"/>
        <w:bottom w:val="none" w:sz="0" w:space="0" w:color="auto"/>
        <w:right w:val="none" w:sz="0" w:space="0" w:color="auto"/>
      </w:divBdr>
    </w:div>
    <w:div w:id="1226452479">
      <w:bodyDiv w:val="1"/>
      <w:marLeft w:val="0"/>
      <w:marRight w:val="0"/>
      <w:marTop w:val="0"/>
      <w:marBottom w:val="0"/>
      <w:divBdr>
        <w:top w:val="none" w:sz="0" w:space="0" w:color="auto"/>
        <w:left w:val="none" w:sz="0" w:space="0" w:color="auto"/>
        <w:bottom w:val="none" w:sz="0" w:space="0" w:color="auto"/>
        <w:right w:val="none" w:sz="0" w:space="0" w:color="auto"/>
      </w:divBdr>
    </w:div>
    <w:div w:id="1305812827">
      <w:bodyDiv w:val="1"/>
      <w:marLeft w:val="0"/>
      <w:marRight w:val="0"/>
      <w:marTop w:val="0"/>
      <w:marBottom w:val="0"/>
      <w:divBdr>
        <w:top w:val="none" w:sz="0" w:space="0" w:color="auto"/>
        <w:left w:val="none" w:sz="0" w:space="0" w:color="auto"/>
        <w:bottom w:val="none" w:sz="0" w:space="0" w:color="auto"/>
        <w:right w:val="none" w:sz="0" w:space="0" w:color="auto"/>
      </w:divBdr>
    </w:div>
    <w:div w:id="1312324166">
      <w:bodyDiv w:val="1"/>
      <w:marLeft w:val="0"/>
      <w:marRight w:val="0"/>
      <w:marTop w:val="0"/>
      <w:marBottom w:val="0"/>
      <w:divBdr>
        <w:top w:val="none" w:sz="0" w:space="0" w:color="auto"/>
        <w:left w:val="none" w:sz="0" w:space="0" w:color="auto"/>
        <w:bottom w:val="none" w:sz="0" w:space="0" w:color="auto"/>
        <w:right w:val="none" w:sz="0" w:space="0" w:color="auto"/>
      </w:divBdr>
    </w:div>
    <w:div w:id="1434325347">
      <w:bodyDiv w:val="1"/>
      <w:marLeft w:val="0"/>
      <w:marRight w:val="0"/>
      <w:marTop w:val="0"/>
      <w:marBottom w:val="0"/>
      <w:divBdr>
        <w:top w:val="none" w:sz="0" w:space="0" w:color="auto"/>
        <w:left w:val="none" w:sz="0" w:space="0" w:color="auto"/>
        <w:bottom w:val="none" w:sz="0" w:space="0" w:color="auto"/>
        <w:right w:val="none" w:sz="0" w:space="0" w:color="auto"/>
      </w:divBdr>
    </w:div>
    <w:div w:id="1493915107">
      <w:bodyDiv w:val="1"/>
      <w:marLeft w:val="0"/>
      <w:marRight w:val="0"/>
      <w:marTop w:val="0"/>
      <w:marBottom w:val="0"/>
      <w:divBdr>
        <w:top w:val="none" w:sz="0" w:space="0" w:color="auto"/>
        <w:left w:val="none" w:sz="0" w:space="0" w:color="auto"/>
        <w:bottom w:val="none" w:sz="0" w:space="0" w:color="auto"/>
        <w:right w:val="none" w:sz="0" w:space="0" w:color="auto"/>
      </w:divBdr>
    </w:div>
    <w:div w:id="1509757644">
      <w:bodyDiv w:val="1"/>
      <w:marLeft w:val="0"/>
      <w:marRight w:val="0"/>
      <w:marTop w:val="0"/>
      <w:marBottom w:val="0"/>
      <w:divBdr>
        <w:top w:val="none" w:sz="0" w:space="0" w:color="auto"/>
        <w:left w:val="none" w:sz="0" w:space="0" w:color="auto"/>
        <w:bottom w:val="none" w:sz="0" w:space="0" w:color="auto"/>
        <w:right w:val="none" w:sz="0" w:space="0" w:color="auto"/>
      </w:divBdr>
    </w:div>
    <w:div w:id="1526753381">
      <w:bodyDiv w:val="1"/>
      <w:marLeft w:val="0"/>
      <w:marRight w:val="0"/>
      <w:marTop w:val="0"/>
      <w:marBottom w:val="0"/>
      <w:divBdr>
        <w:top w:val="none" w:sz="0" w:space="0" w:color="auto"/>
        <w:left w:val="none" w:sz="0" w:space="0" w:color="auto"/>
        <w:bottom w:val="none" w:sz="0" w:space="0" w:color="auto"/>
        <w:right w:val="none" w:sz="0" w:space="0" w:color="auto"/>
      </w:divBdr>
    </w:div>
    <w:div w:id="1569612739">
      <w:bodyDiv w:val="1"/>
      <w:marLeft w:val="0"/>
      <w:marRight w:val="0"/>
      <w:marTop w:val="0"/>
      <w:marBottom w:val="0"/>
      <w:divBdr>
        <w:top w:val="none" w:sz="0" w:space="0" w:color="auto"/>
        <w:left w:val="none" w:sz="0" w:space="0" w:color="auto"/>
        <w:bottom w:val="none" w:sz="0" w:space="0" w:color="auto"/>
        <w:right w:val="none" w:sz="0" w:space="0" w:color="auto"/>
      </w:divBdr>
    </w:div>
    <w:div w:id="1663310360">
      <w:bodyDiv w:val="1"/>
      <w:marLeft w:val="0"/>
      <w:marRight w:val="0"/>
      <w:marTop w:val="0"/>
      <w:marBottom w:val="0"/>
      <w:divBdr>
        <w:top w:val="none" w:sz="0" w:space="0" w:color="auto"/>
        <w:left w:val="none" w:sz="0" w:space="0" w:color="auto"/>
        <w:bottom w:val="none" w:sz="0" w:space="0" w:color="auto"/>
        <w:right w:val="none" w:sz="0" w:space="0" w:color="auto"/>
      </w:divBdr>
    </w:div>
    <w:div w:id="1796949564">
      <w:bodyDiv w:val="1"/>
      <w:marLeft w:val="0"/>
      <w:marRight w:val="0"/>
      <w:marTop w:val="0"/>
      <w:marBottom w:val="0"/>
      <w:divBdr>
        <w:top w:val="none" w:sz="0" w:space="0" w:color="auto"/>
        <w:left w:val="none" w:sz="0" w:space="0" w:color="auto"/>
        <w:bottom w:val="none" w:sz="0" w:space="0" w:color="auto"/>
        <w:right w:val="none" w:sz="0" w:space="0" w:color="auto"/>
      </w:divBdr>
    </w:div>
    <w:div w:id="2067684760">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yperlink" Target="https://www.cbd.int/decisions/cop?m=cop-15"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yperlink" Target="https://www.cbd.int/decisions/cop?m=cop-15"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s://www.cbd.int/decisions/cop/?m=cop-16" TargetMode="External"/><Relationship Id="rId25"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hyperlink" Target="https://www.cbd.int/decisions/cop/?m=cop-16" TargetMode="External"/><Relationship Id="rId20" Type="http://schemas.openxmlformats.org/officeDocument/2006/relationships/hyperlink" Target="https://www.cbd.int/decisions/cop?m=cop-15"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1.xml"/><Relationship Id="rId28" Type="http://schemas.openxmlformats.org/officeDocument/2006/relationships/theme" Target="theme/theme1.xml"/><Relationship Id="rId15" Type="http://schemas.openxmlformats.org/officeDocument/2006/relationships/image" Target="media/image3.png"/><Relationship Id="rId23" Type="http://schemas.openxmlformats.org/officeDocument/2006/relationships/header" Target="header2.xml"/><Relationship Id="rId10" Type="http://schemas.openxmlformats.org/officeDocument/2006/relationships/webSettings" Target="webSettings.xml"/><Relationship Id="rId19" Type="http://schemas.openxmlformats.org/officeDocument/2006/relationships/hyperlink" Target="https://www.cbd.int/decisions/cop/?m=cop-16"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header" Target="header1.xml"/><Relationship Id="rId27" Type="http://schemas.openxmlformats.org/officeDocument/2006/relationships/glossaryDocument" Target="glossary/document.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6" TargetMode="External"/><Relationship Id="rId2" Type="http://schemas.openxmlformats.org/officeDocument/2006/relationships/hyperlink" Target="https://www.cbd.int/decisions/cop/?m=cop-15" TargetMode="External"/><Relationship Id="rId1" Type="http://schemas.openxmlformats.org/officeDocument/2006/relationships/hyperlink" Target="https://www.cbd.int/recommendations/sbi?m=sbi-06" TargetMode="External"/><Relationship Id="rId6" Type="http://schemas.openxmlformats.org/officeDocument/2006/relationships/hyperlink" Target="https://www.cbd.int/recommendations/sbi/?m=sbi-06" TargetMode="External"/><Relationship Id="rId5" Type="http://schemas.openxmlformats.org/officeDocument/2006/relationships/hyperlink" Target="https://www.cbd.int/recommendations/sbi?m=sbi-06" TargetMode="External"/><Relationship Id="rId4" Type="http://schemas.openxmlformats.org/officeDocument/2006/relationships/hyperlink" Target="https://www.cbd.int/decisions/cop?m=cop-16"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JPASQUER\Downloads\sbi-07-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AE1A53B699D45DFBA72E89B9604761E"/>
        <w:category>
          <w:name w:val="General"/>
          <w:gallery w:val="placeholder"/>
        </w:category>
        <w:types>
          <w:type w:val="bbPlcHdr"/>
        </w:types>
        <w:behaviors>
          <w:behavior w:val="content"/>
        </w:behaviors>
        <w:guid w:val="{34C6198E-D8E6-4C87-AE35-37BD8B3A8DA0}"/>
      </w:docPartPr>
      <w:docPartBody>
        <w:p w:rsidR="000E7212" w:rsidRDefault="00AF4D80">
          <w:pPr>
            <w:pStyle w:val="EAE1A53B699D45DFBA72E89B9604761E"/>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Arial Unicode MS">
    <w:panose1 w:val="020B0604020202020204"/>
    <w:charset w:val="80"/>
    <w:family w:val="swiss"/>
    <w:pitch w:val="variable"/>
    <w:sig w:usb0="F7FFAFFF" w:usb1="E9DFFFFF" w:usb2="0000003F" w:usb3="00000000" w:csb0="003F01FF" w:csb1="00000000"/>
  </w:font>
  <w:font w:name="Times New Roman Bold">
    <w:altName w:val="Times New Roman"/>
    <w:panose1 w:val="02020803070505020304"/>
    <w:charset w:val="00"/>
    <w:family w:val="roman"/>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37D32"/>
    <w:rsid w:val="000001EB"/>
    <w:rsid w:val="00047D67"/>
    <w:rsid w:val="000708A5"/>
    <w:rsid w:val="00073B15"/>
    <w:rsid w:val="00074053"/>
    <w:rsid w:val="000B5EE7"/>
    <w:rsid w:val="000C7BFA"/>
    <w:rsid w:val="000D2CC3"/>
    <w:rsid w:val="000D705B"/>
    <w:rsid w:val="000E7212"/>
    <w:rsid w:val="00124B91"/>
    <w:rsid w:val="00151421"/>
    <w:rsid w:val="00192E85"/>
    <w:rsid w:val="001960A9"/>
    <w:rsid w:val="001C71ED"/>
    <w:rsid w:val="001D27C6"/>
    <w:rsid w:val="001D5095"/>
    <w:rsid w:val="001D6735"/>
    <w:rsid w:val="001E2FA9"/>
    <w:rsid w:val="001F28B0"/>
    <w:rsid w:val="001F6FBF"/>
    <w:rsid w:val="00217595"/>
    <w:rsid w:val="0024292D"/>
    <w:rsid w:val="00261A60"/>
    <w:rsid w:val="0027087B"/>
    <w:rsid w:val="00290FE7"/>
    <w:rsid w:val="00303FA2"/>
    <w:rsid w:val="003044DD"/>
    <w:rsid w:val="003223FF"/>
    <w:rsid w:val="0033195F"/>
    <w:rsid w:val="00337D32"/>
    <w:rsid w:val="003561DF"/>
    <w:rsid w:val="00397823"/>
    <w:rsid w:val="003A5CB4"/>
    <w:rsid w:val="003D40A5"/>
    <w:rsid w:val="003D7ECD"/>
    <w:rsid w:val="0040737B"/>
    <w:rsid w:val="004249FE"/>
    <w:rsid w:val="00432814"/>
    <w:rsid w:val="00433E28"/>
    <w:rsid w:val="00441083"/>
    <w:rsid w:val="00444437"/>
    <w:rsid w:val="004668E8"/>
    <w:rsid w:val="004779E4"/>
    <w:rsid w:val="005106A2"/>
    <w:rsid w:val="00514F2E"/>
    <w:rsid w:val="005244A3"/>
    <w:rsid w:val="00542D88"/>
    <w:rsid w:val="00555710"/>
    <w:rsid w:val="00565520"/>
    <w:rsid w:val="00572239"/>
    <w:rsid w:val="00572AFA"/>
    <w:rsid w:val="005B7B36"/>
    <w:rsid w:val="005B7CDF"/>
    <w:rsid w:val="005F47D9"/>
    <w:rsid w:val="006167A4"/>
    <w:rsid w:val="00632FB6"/>
    <w:rsid w:val="00672B05"/>
    <w:rsid w:val="00677DCD"/>
    <w:rsid w:val="00697B95"/>
    <w:rsid w:val="006B592D"/>
    <w:rsid w:val="0071544C"/>
    <w:rsid w:val="007277C8"/>
    <w:rsid w:val="007544F2"/>
    <w:rsid w:val="00762486"/>
    <w:rsid w:val="00771D30"/>
    <w:rsid w:val="00793F21"/>
    <w:rsid w:val="007A014D"/>
    <w:rsid w:val="007C6A81"/>
    <w:rsid w:val="007C764A"/>
    <w:rsid w:val="007D6BCD"/>
    <w:rsid w:val="007E4380"/>
    <w:rsid w:val="007E6013"/>
    <w:rsid w:val="00804CE3"/>
    <w:rsid w:val="00837C70"/>
    <w:rsid w:val="00851836"/>
    <w:rsid w:val="00857B4B"/>
    <w:rsid w:val="0087492D"/>
    <w:rsid w:val="008C0C22"/>
    <w:rsid w:val="008F3DF0"/>
    <w:rsid w:val="00913DE0"/>
    <w:rsid w:val="0094473D"/>
    <w:rsid w:val="00963E2A"/>
    <w:rsid w:val="00971162"/>
    <w:rsid w:val="00985EE3"/>
    <w:rsid w:val="00986AAE"/>
    <w:rsid w:val="009B405A"/>
    <w:rsid w:val="009F6782"/>
    <w:rsid w:val="00A05C16"/>
    <w:rsid w:val="00A42F0F"/>
    <w:rsid w:val="00A51416"/>
    <w:rsid w:val="00A5703E"/>
    <w:rsid w:val="00A64E6D"/>
    <w:rsid w:val="00AC1E88"/>
    <w:rsid w:val="00AC37AA"/>
    <w:rsid w:val="00AF4D80"/>
    <w:rsid w:val="00B04EFA"/>
    <w:rsid w:val="00B202A0"/>
    <w:rsid w:val="00B629BD"/>
    <w:rsid w:val="00B73E7C"/>
    <w:rsid w:val="00B82E90"/>
    <w:rsid w:val="00B96709"/>
    <w:rsid w:val="00BA663B"/>
    <w:rsid w:val="00BA6C05"/>
    <w:rsid w:val="00BD6772"/>
    <w:rsid w:val="00BF38E5"/>
    <w:rsid w:val="00C03553"/>
    <w:rsid w:val="00C44885"/>
    <w:rsid w:val="00C6304B"/>
    <w:rsid w:val="00C643F7"/>
    <w:rsid w:val="00C86617"/>
    <w:rsid w:val="00CD0845"/>
    <w:rsid w:val="00CF292B"/>
    <w:rsid w:val="00D15758"/>
    <w:rsid w:val="00D3690D"/>
    <w:rsid w:val="00D736C4"/>
    <w:rsid w:val="00D84DEE"/>
    <w:rsid w:val="00D911E7"/>
    <w:rsid w:val="00DB1AC5"/>
    <w:rsid w:val="00DB6709"/>
    <w:rsid w:val="00DB798A"/>
    <w:rsid w:val="00DD1722"/>
    <w:rsid w:val="00DF259C"/>
    <w:rsid w:val="00E03336"/>
    <w:rsid w:val="00E04950"/>
    <w:rsid w:val="00E05D2F"/>
    <w:rsid w:val="00E2111F"/>
    <w:rsid w:val="00E41FFB"/>
    <w:rsid w:val="00EA396E"/>
    <w:rsid w:val="00EA6D39"/>
    <w:rsid w:val="00EE21B0"/>
    <w:rsid w:val="00EE3E96"/>
    <w:rsid w:val="00EE3EC8"/>
    <w:rsid w:val="00EF3AB8"/>
    <w:rsid w:val="00F60BB7"/>
    <w:rsid w:val="00F61228"/>
    <w:rsid w:val="00F62B87"/>
    <w:rsid w:val="00F80093"/>
    <w:rsid w:val="00FC11B6"/>
    <w:rsid w:val="00FC6BD9"/>
    <w:rsid w:val="00FD43C2"/>
    <w:rsid w:val="00FD45CE"/>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432814"/>
    <w:rPr>
      <w:color w:val="808080"/>
    </w:rPr>
  </w:style>
  <w:style w:type="paragraph" w:customStyle="1" w:styleId="EAE1A53B699D45DFBA72E89B9604761E">
    <w:name w:val="EAE1A53B699D45DFBA72E89B9604761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c89cf9d1-532e-4c94-875d-12e9041bbcb0" xsi:nil="true"/>
    <lcf76f155ced4ddcb4097134ff3c332f xmlns="292e8265-61e8-4476-9c6d-719af089d244">
      <Terms xmlns="http://schemas.microsoft.com/office/infopath/2007/PartnerControls"/>
    </lcf76f155ced4ddcb4097134ff3c332f>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7A328EB00E67F346B6174BE96D327B2B" ma:contentTypeVersion="11" ma:contentTypeDescription="Create a new document." ma:contentTypeScope="" ma:versionID="b1769ac123458866e93c1e1a8f5d7264">
  <xsd:schema xmlns:xsd="http://www.w3.org/2001/XMLSchema" xmlns:xs="http://www.w3.org/2001/XMLSchema" xmlns:p="http://schemas.microsoft.com/office/2006/metadata/properties" xmlns:ns2="292e8265-61e8-4476-9c6d-719af089d244" xmlns:ns3="c89cf9d1-532e-4c94-875d-12e9041bbcb0" targetNamespace="http://schemas.microsoft.com/office/2006/metadata/properties" ma:root="true" ma:fieldsID="cef69a2368db5a80933a10034f3f94d7" ns2:_="" ns3:_="">
    <xsd:import namespace="292e8265-61e8-4476-9c6d-719af089d244"/>
    <xsd:import namespace="c89cf9d1-532e-4c94-875d-12e9041bbcb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2e8265-61e8-4476-9c6d-719af089d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cf9d1-532e-4c94-875d-12e9041bbcb0"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3ffcbcd2-b711-4b56-9cc9-ef645dd2f1b1}" ma:internalName="TaxCatchAll" ma:showField="CatchAllData" ma:web="c89cf9d1-532e-4c94-875d-12e9041bbc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4.xml><?xml version="1.0" encoding="utf-8"?>
<ds:datastoreItem xmlns:ds="http://schemas.openxmlformats.org/officeDocument/2006/customXml" ds:itemID="{E4EF0CE4-CD45-42B6-99D6-3863726E894C}"/>
</file>

<file path=customXml/itemProps5.xml><?xml version="1.0" encoding="utf-8"?>
<ds:datastoreItem xmlns:ds="http://schemas.openxmlformats.org/officeDocument/2006/customXml" ds:itemID="{302145D6-3D4A-4BEB-B6BB-F45BD166E5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sbi-07-template-en.dotm</Template>
  <TotalTime>475</TotalTime>
  <Pages>7</Pages>
  <Words>3255</Words>
  <Characters>18556</Characters>
  <Application>Microsoft Office Word</Application>
  <DocSecurity>0</DocSecurity>
  <Lines>154</Lines>
  <Paragraphs>43</Paragraphs>
  <ScaleCrop>false</ScaleCrop>
  <HeadingPairs>
    <vt:vector size="4" baseType="variant">
      <vt:variant>
        <vt:lpstr>Title</vt:lpstr>
      </vt:variant>
      <vt:variant>
        <vt:i4>1</vt:i4>
      </vt:variant>
      <vt:variant>
        <vt:lpstr>Título</vt:lpstr>
      </vt:variant>
      <vt:variant>
        <vt:i4>1</vt:i4>
      </vt:variant>
    </vt:vector>
  </HeadingPairs>
  <TitlesOfParts>
    <vt:vector size="2" baseType="lpstr">
      <vt:lpstr>Recomendación adoptada por el Órgano Subsidiario sobre la Aplicación el 12 de agosto de 2026</vt:lpstr>
      <vt:lpstr>Financial mechanism</vt:lpstr>
    </vt:vector>
  </TitlesOfParts>
  <Company>SCBD</Company>
  <LinksUpToDate>false</LinksUpToDate>
  <CharactersWithSpaces>21768</CharactersWithSpaces>
  <SharedDoc>false</SharedDoc>
  <HLinks>
    <vt:vector size="60" baseType="variant">
      <vt:variant>
        <vt:i4>7209057</vt:i4>
      </vt:variant>
      <vt:variant>
        <vt:i4>12</vt:i4>
      </vt:variant>
      <vt:variant>
        <vt:i4>0</vt:i4>
      </vt:variant>
      <vt:variant>
        <vt:i4>5</vt:i4>
      </vt:variant>
      <vt:variant>
        <vt:lpwstr>https://www.cbd.int/decisions/cop/?m=cop-15</vt:lpwstr>
      </vt:variant>
      <vt:variant>
        <vt:lpwstr/>
      </vt:variant>
      <vt:variant>
        <vt:i4>7209057</vt:i4>
      </vt:variant>
      <vt:variant>
        <vt:i4>9</vt:i4>
      </vt:variant>
      <vt:variant>
        <vt:i4>0</vt:i4>
      </vt:variant>
      <vt:variant>
        <vt:i4>5</vt:i4>
      </vt:variant>
      <vt:variant>
        <vt:lpwstr>https://www.cbd.int/decisions/cop/?m=cop-15</vt:lpwstr>
      </vt:variant>
      <vt:variant>
        <vt:lpwstr/>
      </vt:variant>
      <vt:variant>
        <vt:i4>7209057</vt:i4>
      </vt:variant>
      <vt:variant>
        <vt:i4>6</vt:i4>
      </vt:variant>
      <vt:variant>
        <vt:i4>0</vt:i4>
      </vt:variant>
      <vt:variant>
        <vt:i4>5</vt:i4>
      </vt:variant>
      <vt:variant>
        <vt:lpwstr>https://www.cbd.int/decisions/cop/?m=cop-16</vt:lpwstr>
      </vt:variant>
      <vt:variant>
        <vt:lpwstr/>
      </vt:variant>
      <vt:variant>
        <vt:i4>7209057</vt:i4>
      </vt:variant>
      <vt:variant>
        <vt:i4>3</vt:i4>
      </vt:variant>
      <vt:variant>
        <vt:i4>0</vt:i4>
      </vt:variant>
      <vt:variant>
        <vt:i4>5</vt:i4>
      </vt:variant>
      <vt:variant>
        <vt:lpwstr>https://www.cbd.int/decisions/cop/?m=cop-15</vt:lpwstr>
      </vt:variant>
      <vt:variant>
        <vt:lpwstr/>
      </vt:variant>
      <vt:variant>
        <vt:i4>6684774</vt:i4>
      </vt:variant>
      <vt:variant>
        <vt:i4>15</vt:i4>
      </vt:variant>
      <vt:variant>
        <vt:i4>0</vt:i4>
      </vt:variant>
      <vt:variant>
        <vt:i4>5</vt:i4>
      </vt:variant>
      <vt:variant>
        <vt:lpwstr>https://www.cbd.int/cb/cbd-2024-forum-key-messages.pdf</vt:lpwstr>
      </vt:variant>
      <vt:variant>
        <vt:lpwstr/>
      </vt:variant>
      <vt:variant>
        <vt:i4>1704022</vt:i4>
      </vt:variant>
      <vt:variant>
        <vt:i4>12</vt:i4>
      </vt:variant>
      <vt:variant>
        <vt:i4>0</vt:i4>
      </vt:variant>
      <vt:variant>
        <vt:i4>5</vt:i4>
      </vt:variant>
      <vt:variant>
        <vt:lpwstr>https://www.cbd.int/cb/2024-cbd-forum-report.pdf</vt:lpwstr>
      </vt:variant>
      <vt:variant>
        <vt:lpwstr/>
      </vt:variant>
      <vt:variant>
        <vt:i4>8126580</vt:i4>
      </vt:variant>
      <vt:variant>
        <vt:i4>9</vt:i4>
      </vt:variant>
      <vt:variant>
        <vt:i4>0</vt:i4>
      </vt:variant>
      <vt:variant>
        <vt:i4>5</vt:i4>
      </vt:variant>
      <vt:variant>
        <vt:lpwstr>http://www.cbd.int/tsc/tscm/subregionalcentres</vt:lpwstr>
      </vt:variant>
      <vt:variant>
        <vt:lpwstr/>
      </vt:variant>
      <vt:variant>
        <vt:i4>6291505</vt:i4>
      </vt:variant>
      <vt:variant>
        <vt:i4>6</vt:i4>
      </vt:variant>
      <vt:variant>
        <vt:i4>0</vt:i4>
      </vt:variant>
      <vt:variant>
        <vt:i4>5</vt:i4>
      </vt:variant>
      <vt:variant>
        <vt:lpwstr>https://www.cbd.int/notifications/2025-016</vt:lpwstr>
      </vt:variant>
      <vt:variant>
        <vt:lpwstr/>
      </vt:variant>
      <vt:variant>
        <vt:i4>6160396</vt:i4>
      </vt:variant>
      <vt:variant>
        <vt:i4>3</vt:i4>
      </vt:variant>
      <vt:variant>
        <vt:i4>0</vt:i4>
      </vt:variant>
      <vt:variant>
        <vt:i4>5</vt:i4>
      </vt:variant>
      <vt:variant>
        <vt:lpwstr>https://www.cbd.int/cb/forum</vt:lpwstr>
      </vt:variant>
      <vt:variant>
        <vt:lpwstr/>
      </vt:variant>
      <vt:variant>
        <vt:i4>5111815</vt:i4>
      </vt:variant>
      <vt:variant>
        <vt:i4>0</vt:i4>
      </vt:variant>
      <vt:variant>
        <vt:i4>0</vt:i4>
      </vt:variant>
      <vt:variant>
        <vt:i4>5</vt:i4>
      </vt:variant>
      <vt:variant>
        <vt:lpwstr>https://www.cbd.int/documents/CBD/SBI/7/1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Recomendación adoptada por el Órgano Subsidiario sobre la Aplicación el 12 de agosto de 2026</dc:title>
  <dc:subject>CBD/SBI/REC/7/3</dc:subject>
  <dc:creator>Secretariat of the Convention on Biological Diversity</dc:creator>
  <cp:keywords>Convention on Biological Diversity</cp:keywords>
  <cp:lastModifiedBy>Daniel Nogues Duran</cp:lastModifiedBy>
  <cp:revision>46</cp:revision>
  <cp:lastPrinted>2026-09-15T13:27:00Z</cp:lastPrinted>
  <dcterms:created xsi:type="dcterms:W3CDTF">2026-09-14T17:07:00Z</dcterms:created>
  <dcterms:modified xsi:type="dcterms:W3CDTF">2026-09-17T15:14:00Z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ContentTypeId">
    <vt:lpwstr>0x0101007A328EB00E67F346B6174BE96D327B2B</vt:lpwstr>
  </property>
  <property fmtid="{D5CDD505-2E9C-101B-9397-08002B2CF9AE}" pid="10" name="docLang">
    <vt:lpwstr>en</vt:lpwstr>
  </property>
</Properties>
</file>