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297E9-EE2F-4DC5-AC55-2869CA3F5747}" type="datetimeFigureOut">
              <a:rPr lang="en-US" smtClean="0"/>
              <a:pPr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32B6-8074-4636-B6C6-C625C89A4F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1"/>
            <a:ext cx="8763000" cy="762000"/>
          </a:xfrm>
        </p:spPr>
        <p:txBody>
          <a:bodyPr>
            <a:normAutofit/>
          </a:bodyPr>
          <a:lstStyle/>
          <a:p>
            <a:pPr algn="l"/>
            <a:r>
              <a:rPr lang="en-US" sz="1100" b="1" dirty="0" smtClean="0">
                <a:latin typeface="Arial" pitchFamily="34" charset="0"/>
                <a:cs typeface="Arial" pitchFamily="34" charset="0"/>
              </a:rPr>
              <a:t>Global Workshop on  the Strategic Plan for Biodiversity (Brasilia, 12 to 14 March 2014)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>Purple dot </a:t>
            </a:r>
            <a:r>
              <a:rPr lang="en-US" sz="1100" dirty="0" smtClean="0"/>
              <a:t>=  location of new workshop venue - </a:t>
            </a:r>
            <a:r>
              <a:rPr lang="pt-BR" sz="1100" dirty="0" smtClean="0"/>
              <a:t>Agência Nacional de Águas (ANA), Setor Policial, Área 5, Quadra 3, Bloco K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>Red dot (</a:t>
            </a:r>
            <a:r>
              <a:rPr lang="en-US" sz="1100" dirty="0" smtClean="0">
                <a:latin typeface="Batang" pitchFamily="18" charset="-127"/>
                <a:ea typeface="Batang" pitchFamily="18" charset="-127"/>
              </a:rPr>
              <a:t>I)</a:t>
            </a:r>
            <a:r>
              <a:rPr lang="en-US" sz="1100" dirty="0" smtClean="0"/>
              <a:t> surrounded by red bubbles = main hotel district (</a:t>
            </a:r>
            <a:r>
              <a:rPr lang="en-US" sz="1100" dirty="0" err="1" smtClean="0"/>
              <a:t>Airam</a:t>
            </a:r>
            <a:r>
              <a:rPr lang="en-US" sz="1100" dirty="0" smtClean="0"/>
              <a:t>, Bristol, </a:t>
            </a:r>
            <a:r>
              <a:rPr lang="en-US" sz="1100" dirty="0" err="1" smtClean="0"/>
              <a:t>Mercure</a:t>
            </a:r>
            <a:r>
              <a:rPr lang="en-US" sz="1100" dirty="0" smtClean="0"/>
              <a:t> Brasilia </a:t>
            </a:r>
            <a:r>
              <a:rPr lang="en-US" sz="1100" dirty="0" err="1" smtClean="0"/>
              <a:t>Lider</a:t>
            </a:r>
            <a:r>
              <a:rPr lang="en-US" sz="1100" dirty="0" smtClean="0"/>
              <a:t>, </a:t>
            </a:r>
            <a:r>
              <a:rPr lang="en-US" sz="1100" dirty="0" smtClean="0"/>
              <a:t> </a:t>
            </a:r>
            <a:r>
              <a:rPr lang="en-US" sz="1100" dirty="0" err="1" smtClean="0"/>
              <a:t>Mercure</a:t>
            </a:r>
            <a:r>
              <a:rPr lang="en-US" sz="1100" dirty="0" smtClean="0"/>
              <a:t> Brasilia Eixo, </a:t>
            </a:r>
            <a:r>
              <a:rPr lang="pt-BR" sz="1100" dirty="0" smtClean="0"/>
              <a:t>etc.)</a:t>
            </a:r>
            <a:endParaRPr lang="en-US" sz="1100" dirty="0"/>
          </a:p>
        </p:txBody>
      </p:sp>
      <p:pic>
        <p:nvPicPr>
          <p:cNvPr id="1026" name="Picture 2" descr="cid:image002.jpg@01CCF179.BF769BE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800"/>
            <a:ext cx="9144000" cy="615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Global Workshop on  the Strategic Plan for Biodiversity (Brasilia, 12 to 14 March 2014) Purple dot =  location of new workshop venue - Agência Nacional de Águas (ANA), Setor Policial, Área 5, Quadra 3, Bloco K Red dot (I) surrounded by red bubbles = main hotel district (Airam, Bristol, Mercure Brasilia Lider,  Mercure Brasilia Eixo, etc.)</vt:lpstr>
    </vt:vector>
  </TitlesOfParts>
  <Company>SCBD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Purple dot =  location of new workshop venue Red dot (I) with red bubbles = hotel district (Mercure Lider,</dc:title>
  <dc:creator>Administrator</dc:creator>
  <cp:lastModifiedBy>Administrator</cp:lastModifiedBy>
  <cp:revision>4</cp:revision>
  <dcterms:created xsi:type="dcterms:W3CDTF">2012-02-23T15:31:03Z</dcterms:created>
  <dcterms:modified xsi:type="dcterms:W3CDTF">2012-02-23T15:54:35Z</dcterms:modified>
</cp:coreProperties>
</file>