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59" r:id="rId2"/>
    <p:sldId id="361" r:id="rId3"/>
    <p:sldId id="385" r:id="rId4"/>
    <p:sldId id="386" r:id="rId5"/>
    <p:sldId id="387" r:id="rId6"/>
    <p:sldId id="388" r:id="rId7"/>
    <p:sldId id="381" r:id="rId8"/>
    <p:sldId id="383" r:id="rId9"/>
    <p:sldId id="389" r:id="rId10"/>
    <p:sldId id="370" r:id="rId11"/>
    <p:sldId id="373" r:id="rId12"/>
    <p:sldId id="377" r:id="rId13"/>
    <p:sldId id="378" r:id="rId14"/>
    <p:sldId id="379" r:id="rId15"/>
    <p:sldId id="380" r:id="rId16"/>
    <p:sldId id="390" r:id="rId17"/>
    <p:sldId id="384"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36755E8C-63E2-43BD-9147-F2B2A94C39C5}">
          <p14:sldIdLst>
            <p14:sldId id="359"/>
            <p14:sldId id="361"/>
            <p14:sldId id="385"/>
            <p14:sldId id="386"/>
            <p14:sldId id="387"/>
            <p14:sldId id="388"/>
            <p14:sldId id="381"/>
            <p14:sldId id="383"/>
            <p14:sldId id="389"/>
            <p14:sldId id="370"/>
            <p14:sldId id="373"/>
            <p14:sldId id="377"/>
            <p14:sldId id="378"/>
            <p14:sldId id="379"/>
            <p14:sldId id="380"/>
          </p14:sldIdLst>
        </p14:section>
        <p14:section name="Untitled Section" id="{F0B76F42-427F-40FA-9AEC-C68DC2570FE2}">
          <p14:sldIdLst>
            <p14:sldId id="390"/>
          </p14:sldIdLst>
        </p14:section>
        <p14:section name="Untitled Section" id="{4F87BB01-7962-4750-A7A2-9521758CA2DD}">
          <p14:sldIdLst>
            <p14:sldId id="384"/>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LOGuest" initials="I"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5"/>
    <a:srgbClr val="F5822B"/>
    <a:srgbClr val="595959"/>
    <a:srgbClr val="727272"/>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585" autoAdjust="0"/>
  </p:normalViewPr>
  <p:slideViewPr>
    <p:cSldViewPr>
      <p:cViewPr varScale="1">
        <p:scale>
          <a:sx n="86" d="100"/>
          <a:sy n="86" d="100"/>
        </p:scale>
        <p:origin x="-1576" y="-10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7FB411-78DE-492B-8967-298C6D0D79E3}" type="doc">
      <dgm:prSet loTypeId="urn:microsoft.com/office/officeart/2005/8/layout/equation1" loCatId="process" qsTypeId="urn:microsoft.com/office/officeart/2005/8/quickstyle/simple1" qsCatId="simple" csTypeId="urn:microsoft.com/office/officeart/2005/8/colors/accent1_2" csCatId="accent1" phldr="1"/>
      <dgm:spPr/>
    </dgm:pt>
    <dgm:pt modelId="{A8964D1B-D892-48F7-92E2-C1755A056C88}">
      <dgm:prSet phldrT="[Text]"/>
      <dgm:spPr/>
      <dgm:t>
        <a:bodyPr/>
        <a:lstStyle/>
        <a:p>
          <a:r>
            <a:rPr lang="en-US" dirty="0" smtClean="0">
              <a:latin typeface="Cabin Regular" panose="020B0803050202020004" pitchFamily="34" charset="0"/>
            </a:rPr>
            <a:t>Assess the current legal framework</a:t>
          </a:r>
          <a:endParaRPr lang="en-US" dirty="0">
            <a:latin typeface="Cabin Regular" panose="020B0803050202020004" pitchFamily="34" charset="0"/>
          </a:endParaRPr>
        </a:p>
      </dgm:t>
    </dgm:pt>
    <dgm:pt modelId="{AB3AC38B-86B8-4761-BC41-684E217E008E}" type="parTrans" cxnId="{179A524C-99BF-4452-961A-D7CE696659B9}">
      <dgm:prSet/>
      <dgm:spPr/>
      <dgm:t>
        <a:bodyPr/>
        <a:lstStyle/>
        <a:p>
          <a:endParaRPr lang="en-US">
            <a:latin typeface="Cabin Regular" panose="020B0803050202020004" pitchFamily="34" charset="0"/>
          </a:endParaRPr>
        </a:p>
      </dgm:t>
    </dgm:pt>
    <dgm:pt modelId="{7EBBBFE1-6529-4953-A8CC-B4F6C5C006B3}" type="sibTrans" cxnId="{179A524C-99BF-4452-961A-D7CE696659B9}">
      <dgm:prSet/>
      <dgm:spPr/>
      <dgm:t>
        <a:bodyPr/>
        <a:lstStyle/>
        <a:p>
          <a:endParaRPr lang="en-US">
            <a:latin typeface="Cabin Regular" panose="020B0803050202020004" pitchFamily="34" charset="0"/>
          </a:endParaRPr>
        </a:p>
      </dgm:t>
    </dgm:pt>
    <dgm:pt modelId="{FBBFFFAD-E706-467D-9305-4517E50048B0}">
      <dgm:prSet phldrT="[Text]"/>
      <dgm:spPr/>
      <dgm:t>
        <a:bodyPr/>
        <a:lstStyle/>
        <a:p>
          <a:r>
            <a:rPr lang="en-US" dirty="0" smtClean="0">
              <a:latin typeface="Cabin Regular" panose="020B0803050202020004" pitchFamily="34" charset="0"/>
            </a:rPr>
            <a:t>Include Stakeholders in the process</a:t>
          </a:r>
          <a:endParaRPr lang="en-US" dirty="0">
            <a:latin typeface="Cabin Regular" panose="020B0803050202020004" pitchFamily="34" charset="0"/>
          </a:endParaRPr>
        </a:p>
      </dgm:t>
    </dgm:pt>
    <dgm:pt modelId="{54DB4742-BB1B-41C0-8DAE-BFC8D2B63F73}" type="parTrans" cxnId="{9320166D-E4FD-470A-AB23-4C750A31F784}">
      <dgm:prSet/>
      <dgm:spPr/>
      <dgm:t>
        <a:bodyPr/>
        <a:lstStyle/>
        <a:p>
          <a:endParaRPr lang="en-US">
            <a:latin typeface="Cabin Regular" panose="020B0803050202020004" pitchFamily="34" charset="0"/>
          </a:endParaRPr>
        </a:p>
      </dgm:t>
    </dgm:pt>
    <dgm:pt modelId="{5E540619-A326-4327-B3C9-A853A7BC8474}" type="sibTrans" cxnId="{9320166D-E4FD-470A-AB23-4C750A31F784}">
      <dgm:prSet/>
      <dgm:spPr/>
      <dgm:t>
        <a:bodyPr/>
        <a:lstStyle/>
        <a:p>
          <a:endParaRPr lang="en-US">
            <a:latin typeface="Cabin Regular" panose="020B0803050202020004" pitchFamily="34" charset="0"/>
          </a:endParaRPr>
        </a:p>
      </dgm:t>
    </dgm:pt>
    <dgm:pt modelId="{156B911A-01BC-42CD-A3D1-EDB2F53433D3}">
      <dgm:prSet phldrT="[Text]"/>
      <dgm:spPr/>
      <dgm:t>
        <a:bodyPr/>
        <a:lstStyle/>
        <a:p>
          <a:r>
            <a:rPr lang="en-US" dirty="0" smtClean="0">
              <a:latin typeface="Cabin Regular" panose="020B0803050202020004" pitchFamily="34" charset="0"/>
            </a:rPr>
            <a:t>A </a:t>
          </a:r>
          <a:r>
            <a:rPr lang="en-US" b="1" dirty="0" smtClean="0">
              <a:latin typeface="Cabin Regular" panose="020B0803050202020004" pitchFamily="34" charset="0"/>
            </a:rPr>
            <a:t>national legal roadmap</a:t>
          </a:r>
          <a:endParaRPr lang="en-US" dirty="0">
            <a:latin typeface="Cabin Regular" panose="020B0803050202020004" pitchFamily="34" charset="0"/>
          </a:endParaRPr>
        </a:p>
      </dgm:t>
    </dgm:pt>
    <dgm:pt modelId="{B2891058-26E2-4E55-9D55-4CF9B9EABCB9}" type="parTrans" cxnId="{BE551F62-319C-4740-9C24-ED9592892DC8}">
      <dgm:prSet/>
      <dgm:spPr/>
      <dgm:t>
        <a:bodyPr/>
        <a:lstStyle/>
        <a:p>
          <a:endParaRPr lang="en-US">
            <a:latin typeface="Cabin Regular" panose="020B0803050202020004" pitchFamily="34" charset="0"/>
          </a:endParaRPr>
        </a:p>
      </dgm:t>
    </dgm:pt>
    <dgm:pt modelId="{D90FAECE-4CAA-4515-AEA7-FD67E9769591}" type="sibTrans" cxnId="{BE551F62-319C-4740-9C24-ED9592892DC8}">
      <dgm:prSet/>
      <dgm:spPr/>
      <dgm:t>
        <a:bodyPr/>
        <a:lstStyle/>
        <a:p>
          <a:endParaRPr lang="en-US">
            <a:latin typeface="Cabin Regular" panose="020B0803050202020004" pitchFamily="34" charset="0"/>
          </a:endParaRPr>
        </a:p>
      </dgm:t>
    </dgm:pt>
    <dgm:pt modelId="{A7B0B7EB-2D48-47F2-ACC1-DBBC5D3C7CD4}">
      <dgm:prSet phldrT="[Text]"/>
      <dgm:spPr/>
      <dgm:t>
        <a:bodyPr/>
        <a:lstStyle/>
        <a:p>
          <a:r>
            <a:rPr lang="en-US" dirty="0" smtClean="0">
              <a:latin typeface="Cabin Regular" panose="020B0803050202020004" pitchFamily="34" charset="0"/>
            </a:rPr>
            <a:t>Select appropriate legal instruments</a:t>
          </a:r>
          <a:endParaRPr lang="en-US" dirty="0">
            <a:latin typeface="Cabin Regular" panose="020B0803050202020004" pitchFamily="34" charset="0"/>
          </a:endParaRPr>
        </a:p>
      </dgm:t>
    </dgm:pt>
    <dgm:pt modelId="{06A0A8BB-6337-4D54-9735-3AED06164464}" type="parTrans" cxnId="{48B8652D-0F10-4163-B585-D098910DA474}">
      <dgm:prSet/>
      <dgm:spPr/>
      <dgm:t>
        <a:bodyPr/>
        <a:lstStyle/>
        <a:p>
          <a:endParaRPr lang="en-US">
            <a:latin typeface="Cabin Regular" panose="020B0803050202020004" pitchFamily="34" charset="0"/>
          </a:endParaRPr>
        </a:p>
      </dgm:t>
    </dgm:pt>
    <dgm:pt modelId="{0046D67D-B14C-4D5B-85FE-3DDB2136F62C}" type="sibTrans" cxnId="{48B8652D-0F10-4163-B585-D098910DA474}">
      <dgm:prSet/>
      <dgm:spPr/>
      <dgm:t>
        <a:bodyPr/>
        <a:lstStyle/>
        <a:p>
          <a:endParaRPr lang="en-US">
            <a:latin typeface="Cabin Regular" panose="020B0803050202020004" pitchFamily="34" charset="0"/>
          </a:endParaRPr>
        </a:p>
      </dgm:t>
    </dgm:pt>
    <dgm:pt modelId="{475607C2-B62D-4BBC-B1A5-E16633731445}">
      <dgm:prSet phldrT="[Text]"/>
      <dgm:spPr/>
      <dgm:t>
        <a:bodyPr/>
        <a:lstStyle/>
        <a:p>
          <a:r>
            <a:rPr lang="en-US" dirty="0" smtClean="0">
              <a:latin typeface="Cabin Regular" panose="020B0803050202020004" pitchFamily="34" charset="0"/>
            </a:rPr>
            <a:t>Implement the legal framework</a:t>
          </a:r>
          <a:endParaRPr lang="en-US" dirty="0">
            <a:latin typeface="Cabin Regular" panose="020B0803050202020004" pitchFamily="34" charset="0"/>
          </a:endParaRPr>
        </a:p>
      </dgm:t>
    </dgm:pt>
    <dgm:pt modelId="{3A9AB488-7089-4E69-9222-D33261004FFC}" type="parTrans" cxnId="{8A3F1F7C-852A-4E86-AE9E-C3AFE389AA51}">
      <dgm:prSet/>
      <dgm:spPr/>
      <dgm:t>
        <a:bodyPr/>
        <a:lstStyle/>
        <a:p>
          <a:endParaRPr lang="en-US">
            <a:latin typeface="Cabin Regular" panose="020B0803050202020004" pitchFamily="34" charset="0"/>
          </a:endParaRPr>
        </a:p>
      </dgm:t>
    </dgm:pt>
    <dgm:pt modelId="{92118C96-9E02-4C8F-9AEF-71000D2FBB4E}" type="sibTrans" cxnId="{8A3F1F7C-852A-4E86-AE9E-C3AFE389AA51}">
      <dgm:prSet/>
      <dgm:spPr/>
      <dgm:t>
        <a:bodyPr/>
        <a:lstStyle/>
        <a:p>
          <a:endParaRPr lang="en-US">
            <a:latin typeface="Cabin Regular" panose="020B0803050202020004" pitchFamily="34" charset="0"/>
          </a:endParaRPr>
        </a:p>
      </dgm:t>
    </dgm:pt>
    <dgm:pt modelId="{3A1E101D-B3C8-4075-9425-F66D7AE8E3E9}" type="pres">
      <dgm:prSet presAssocID="{0B7FB411-78DE-492B-8967-298C6D0D79E3}" presName="linearFlow" presStyleCnt="0">
        <dgm:presLayoutVars>
          <dgm:dir/>
          <dgm:resizeHandles val="exact"/>
        </dgm:presLayoutVars>
      </dgm:prSet>
      <dgm:spPr/>
    </dgm:pt>
    <dgm:pt modelId="{BBACC7BB-20B6-4F1F-9D25-152FF4C51B2D}" type="pres">
      <dgm:prSet presAssocID="{A8964D1B-D892-48F7-92E2-C1755A056C88}" presName="node" presStyleLbl="node1" presStyleIdx="0" presStyleCnt="5">
        <dgm:presLayoutVars>
          <dgm:bulletEnabled val="1"/>
        </dgm:presLayoutVars>
      </dgm:prSet>
      <dgm:spPr/>
      <dgm:t>
        <a:bodyPr/>
        <a:lstStyle/>
        <a:p>
          <a:endParaRPr lang="en-US"/>
        </a:p>
      </dgm:t>
    </dgm:pt>
    <dgm:pt modelId="{DC85F7B4-C649-463E-8B5A-78C94FB17FCE}" type="pres">
      <dgm:prSet presAssocID="{7EBBBFE1-6529-4953-A8CC-B4F6C5C006B3}" presName="spacerL" presStyleCnt="0"/>
      <dgm:spPr/>
    </dgm:pt>
    <dgm:pt modelId="{336FD00E-20A3-4083-85F1-E76336962FB8}" type="pres">
      <dgm:prSet presAssocID="{7EBBBFE1-6529-4953-A8CC-B4F6C5C006B3}" presName="sibTrans" presStyleLbl="sibTrans2D1" presStyleIdx="0" presStyleCnt="4"/>
      <dgm:spPr/>
      <dgm:t>
        <a:bodyPr/>
        <a:lstStyle/>
        <a:p>
          <a:endParaRPr lang="en-US"/>
        </a:p>
      </dgm:t>
    </dgm:pt>
    <dgm:pt modelId="{25706981-2E9A-4F42-A8AB-20AD33711C4E}" type="pres">
      <dgm:prSet presAssocID="{7EBBBFE1-6529-4953-A8CC-B4F6C5C006B3}" presName="spacerR" presStyleCnt="0"/>
      <dgm:spPr/>
    </dgm:pt>
    <dgm:pt modelId="{720A9B9A-CE66-4FBF-8153-89072EE9E2D4}" type="pres">
      <dgm:prSet presAssocID="{FBBFFFAD-E706-467D-9305-4517E50048B0}" presName="node" presStyleLbl="node1" presStyleIdx="1" presStyleCnt="5">
        <dgm:presLayoutVars>
          <dgm:bulletEnabled val="1"/>
        </dgm:presLayoutVars>
      </dgm:prSet>
      <dgm:spPr/>
      <dgm:t>
        <a:bodyPr/>
        <a:lstStyle/>
        <a:p>
          <a:endParaRPr lang="en-US"/>
        </a:p>
      </dgm:t>
    </dgm:pt>
    <dgm:pt modelId="{AB641AD9-8EBF-4FB3-B184-510A0CF851B6}" type="pres">
      <dgm:prSet presAssocID="{5E540619-A326-4327-B3C9-A853A7BC8474}" presName="spacerL" presStyleCnt="0"/>
      <dgm:spPr/>
    </dgm:pt>
    <dgm:pt modelId="{2E53172B-642C-48A2-AF72-2586DC935E82}" type="pres">
      <dgm:prSet presAssocID="{5E540619-A326-4327-B3C9-A853A7BC8474}" presName="sibTrans" presStyleLbl="sibTrans2D1" presStyleIdx="1" presStyleCnt="4"/>
      <dgm:spPr/>
      <dgm:t>
        <a:bodyPr/>
        <a:lstStyle/>
        <a:p>
          <a:endParaRPr lang="en-US"/>
        </a:p>
      </dgm:t>
    </dgm:pt>
    <dgm:pt modelId="{856AAB96-8C4D-4C21-A7DB-8585929C62DF}" type="pres">
      <dgm:prSet presAssocID="{5E540619-A326-4327-B3C9-A853A7BC8474}" presName="spacerR" presStyleCnt="0"/>
      <dgm:spPr/>
    </dgm:pt>
    <dgm:pt modelId="{8D3F4F50-1497-4EAC-93E6-BE33C8C5A475}" type="pres">
      <dgm:prSet presAssocID="{A7B0B7EB-2D48-47F2-ACC1-DBBC5D3C7CD4}" presName="node" presStyleLbl="node1" presStyleIdx="2" presStyleCnt="5">
        <dgm:presLayoutVars>
          <dgm:bulletEnabled val="1"/>
        </dgm:presLayoutVars>
      </dgm:prSet>
      <dgm:spPr/>
      <dgm:t>
        <a:bodyPr/>
        <a:lstStyle/>
        <a:p>
          <a:endParaRPr lang="en-US"/>
        </a:p>
      </dgm:t>
    </dgm:pt>
    <dgm:pt modelId="{94E38B84-3620-4054-9CD9-E866417649A5}" type="pres">
      <dgm:prSet presAssocID="{0046D67D-B14C-4D5B-85FE-3DDB2136F62C}" presName="spacerL" presStyleCnt="0"/>
      <dgm:spPr/>
    </dgm:pt>
    <dgm:pt modelId="{710BCC62-3714-43A9-90D3-307D35E4CD73}" type="pres">
      <dgm:prSet presAssocID="{0046D67D-B14C-4D5B-85FE-3DDB2136F62C}" presName="sibTrans" presStyleLbl="sibTrans2D1" presStyleIdx="2" presStyleCnt="4"/>
      <dgm:spPr/>
      <dgm:t>
        <a:bodyPr/>
        <a:lstStyle/>
        <a:p>
          <a:endParaRPr lang="en-US"/>
        </a:p>
      </dgm:t>
    </dgm:pt>
    <dgm:pt modelId="{9AA9EA05-20DE-499F-B11E-453067B5B43D}" type="pres">
      <dgm:prSet presAssocID="{0046D67D-B14C-4D5B-85FE-3DDB2136F62C}" presName="spacerR" presStyleCnt="0"/>
      <dgm:spPr/>
    </dgm:pt>
    <dgm:pt modelId="{48BB3338-01C6-47D0-94FD-39884F2C3086}" type="pres">
      <dgm:prSet presAssocID="{475607C2-B62D-4BBC-B1A5-E16633731445}" presName="node" presStyleLbl="node1" presStyleIdx="3" presStyleCnt="5">
        <dgm:presLayoutVars>
          <dgm:bulletEnabled val="1"/>
        </dgm:presLayoutVars>
      </dgm:prSet>
      <dgm:spPr/>
      <dgm:t>
        <a:bodyPr/>
        <a:lstStyle/>
        <a:p>
          <a:endParaRPr lang="en-US"/>
        </a:p>
      </dgm:t>
    </dgm:pt>
    <dgm:pt modelId="{64D54307-C6FF-4C03-BD32-F760D4F06888}" type="pres">
      <dgm:prSet presAssocID="{92118C96-9E02-4C8F-9AEF-71000D2FBB4E}" presName="spacerL" presStyleCnt="0"/>
      <dgm:spPr/>
    </dgm:pt>
    <dgm:pt modelId="{921F4B4E-00E6-45BA-A8F1-21FE29A09F26}" type="pres">
      <dgm:prSet presAssocID="{92118C96-9E02-4C8F-9AEF-71000D2FBB4E}" presName="sibTrans" presStyleLbl="sibTrans2D1" presStyleIdx="3" presStyleCnt="4"/>
      <dgm:spPr/>
      <dgm:t>
        <a:bodyPr/>
        <a:lstStyle/>
        <a:p>
          <a:endParaRPr lang="en-US"/>
        </a:p>
      </dgm:t>
    </dgm:pt>
    <dgm:pt modelId="{70551969-F7E1-4366-A316-A59593C1C2D4}" type="pres">
      <dgm:prSet presAssocID="{92118C96-9E02-4C8F-9AEF-71000D2FBB4E}" presName="spacerR" presStyleCnt="0"/>
      <dgm:spPr/>
    </dgm:pt>
    <dgm:pt modelId="{72025428-39E9-4083-826F-D4F14685A91A}" type="pres">
      <dgm:prSet presAssocID="{156B911A-01BC-42CD-A3D1-EDB2F53433D3}" presName="node" presStyleLbl="node1" presStyleIdx="4" presStyleCnt="5">
        <dgm:presLayoutVars>
          <dgm:bulletEnabled val="1"/>
        </dgm:presLayoutVars>
      </dgm:prSet>
      <dgm:spPr/>
      <dgm:t>
        <a:bodyPr/>
        <a:lstStyle/>
        <a:p>
          <a:endParaRPr lang="en-US"/>
        </a:p>
      </dgm:t>
    </dgm:pt>
  </dgm:ptLst>
  <dgm:cxnLst>
    <dgm:cxn modelId="{179A524C-99BF-4452-961A-D7CE696659B9}" srcId="{0B7FB411-78DE-492B-8967-298C6D0D79E3}" destId="{A8964D1B-D892-48F7-92E2-C1755A056C88}" srcOrd="0" destOrd="0" parTransId="{AB3AC38B-86B8-4761-BC41-684E217E008E}" sibTransId="{7EBBBFE1-6529-4953-A8CC-B4F6C5C006B3}"/>
    <dgm:cxn modelId="{48B8652D-0F10-4163-B585-D098910DA474}" srcId="{0B7FB411-78DE-492B-8967-298C6D0D79E3}" destId="{A7B0B7EB-2D48-47F2-ACC1-DBBC5D3C7CD4}" srcOrd="2" destOrd="0" parTransId="{06A0A8BB-6337-4D54-9735-3AED06164464}" sibTransId="{0046D67D-B14C-4D5B-85FE-3DDB2136F62C}"/>
    <dgm:cxn modelId="{6790E746-C3E7-1542-BBA1-0CA422BBDAE0}" type="presOf" srcId="{A8964D1B-D892-48F7-92E2-C1755A056C88}" destId="{BBACC7BB-20B6-4F1F-9D25-152FF4C51B2D}" srcOrd="0" destOrd="0" presId="urn:microsoft.com/office/officeart/2005/8/layout/equation1"/>
    <dgm:cxn modelId="{9320166D-E4FD-470A-AB23-4C750A31F784}" srcId="{0B7FB411-78DE-492B-8967-298C6D0D79E3}" destId="{FBBFFFAD-E706-467D-9305-4517E50048B0}" srcOrd="1" destOrd="0" parTransId="{54DB4742-BB1B-41C0-8DAE-BFC8D2B63F73}" sibTransId="{5E540619-A326-4327-B3C9-A853A7BC8474}"/>
    <dgm:cxn modelId="{1CB8CD25-15C6-2243-AB3D-548FB9318937}" type="presOf" srcId="{FBBFFFAD-E706-467D-9305-4517E50048B0}" destId="{720A9B9A-CE66-4FBF-8153-89072EE9E2D4}" srcOrd="0" destOrd="0" presId="urn:microsoft.com/office/officeart/2005/8/layout/equation1"/>
    <dgm:cxn modelId="{1C76EEF1-C70C-9748-A953-6EF478951B2F}" type="presOf" srcId="{0046D67D-B14C-4D5B-85FE-3DDB2136F62C}" destId="{710BCC62-3714-43A9-90D3-307D35E4CD73}" srcOrd="0" destOrd="0" presId="urn:microsoft.com/office/officeart/2005/8/layout/equation1"/>
    <dgm:cxn modelId="{1ACB7A54-201E-F847-9CAF-D20CD47E6569}" type="presOf" srcId="{156B911A-01BC-42CD-A3D1-EDB2F53433D3}" destId="{72025428-39E9-4083-826F-D4F14685A91A}" srcOrd="0" destOrd="0" presId="urn:microsoft.com/office/officeart/2005/8/layout/equation1"/>
    <dgm:cxn modelId="{BE551F62-319C-4740-9C24-ED9592892DC8}" srcId="{0B7FB411-78DE-492B-8967-298C6D0D79E3}" destId="{156B911A-01BC-42CD-A3D1-EDB2F53433D3}" srcOrd="4" destOrd="0" parTransId="{B2891058-26E2-4E55-9D55-4CF9B9EABCB9}" sibTransId="{D90FAECE-4CAA-4515-AEA7-FD67E9769591}"/>
    <dgm:cxn modelId="{2782798A-D1AC-2049-AC71-FB5A81B2286E}" type="presOf" srcId="{7EBBBFE1-6529-4953-A8CC-B4F6C5C006B3}" destId="{336FD00E-20A3-4083-85F1-E76336962FB8}" srcOrd="0" destOrd="0" presId="urn:microsoft.com/office/officeart/2005/8/layout/equation1"/>
    <dgm:cxn modelId="{14D09220-1BDA-F341-B950-23716B6FC803}" type="presOf" srcId="{A7B0B7EB-2D48-47F2-ACC1-DBBC5D3C7CD4}" destId="{8D3F4F50-1497-4EAC-93E6-BE33C8C5A475}" srcOrd="0" destOrd="0" presId="urn:microsoft.com/office/officeart/2005/8/layout/equation1"/>
    <dgm:cxn modelId="{8A3F1F7C-852A-4E86-AE9E-C3AFE389AA51}" srcId="{0B7FB411-78DE-492B-8967-298C6D0D79E3}" destId="{475607C2-B62D-4BBC-B1A5-E16633731445}" srcOrd="3" destOrd="0" parTransId="{3A9AB488-7089-4E69-9222-D33261004FFC}" sibTransId="{92118C96-9E02-4C8F-9AEF-71000D2FBB4E}"/>
    <dgm:cxn modelId="{4A8C5EA7-1988-4940-82F2-7E3933577233}" type="presOf" srcId="{0B7FB411-78DE-492B-8967-298C6D0D79E3}" destId="{3A1E101D-B3C8-4075-9425-F66D7AE8E3E9}" srcOrd="0" destOrd="0" presId="urn:microsoft.com/office/officeart/2005/8/layout/equation1"/>
    <dgm:cxn modelId="{348A482E-2BF1-094F-B188-991246FBBBF5}" type="presOf" srcId="{92118C96-9E02-4C8F-9AEF-71000D2FBB4E}" destId="{921F4B4E-00E6-45BA-A8F1-21FE29A09F26}" srcOrd="0" destOrd="0" presId="urn:microsoft.com/office/officeart/2005/8/layout/equation1"/>
    <dgm:cxn modelId="{70556FD8-1425-424B-BEF1-393F4D707FE1}" type="presOf" srcId="{5E540619-A326-4327-B3C9-A853A7BC8474}" destId="{2E53172B-642C-48A2-AF72-2586DC935E82}" srcOrd="0" destOrd="0" presId="urn:microsoft.com/office/officeart/2005/8/layout/equation1"/>
    <dgm:cxn modelId="{2FC17990-199F-DA46-8B1D-ED84AF0521D2}" type="presOf" srcId="{475607C2-B62D-4BBC-B1A5-E16633731445}" destId="{48BB3338-01C6-47D0-94FD-39884F2C3086}" srcOrd="0" destOrd="0" presId="urn:microsoft.com/office/officeart/2005/8/layout/equation1"/>
    <dgm:cxn modelId="{48D47348-3B75-C04F-BF06-FB3777E9F126}" type="presParOf" srcId="{3A1E101D-B3C8-4075-9425-F66D7AE8E3E9}" destId="{BBACC7BB-20B6-4F1F-9D25-152FF4C51B2D}" srcOrd="0" destOrd="0" presId="urn:microsoft.com/office/officeart/2005/8/layout/equation1"/>
    <dgm:cxn modelId="{3675CB44-2BBE-8C49-A465-59C3F66E9AB0}" type="presParOf" srcId="{3A1E101D-B3C8-4075-9425-F66D7AE8E3E9}" destId="{DC85F7B4-C649-463E-8B5A-78C94FB17FCE}" srcOrd="1" destOrd="0" presId="urn:microsoft.com/office/officeart/2005/8/layout/equation1"/>
    <dgm:cxn modelId="{A0AA8912-D30E-3E4D-B61D-193AC638CC04}" type="presParOf" srcId="{3A1E101D-B3C8-4075-9425-F66D7AE8E3E9}" destId="{336FD00E-20A3-4083-85F1-E76336962FB8}" srcOrd="2" destOrd="0" presId="urn:microsoft.com/office/officeart/2005/8/layout/equation1"/>
    <dgm:cxn modelId="{DDFDD6B8-559A-BA4C-B970-7784DFDD3900}" type="presParOf" srcId="{3A1E101D-B3C8-4075-9425-F66D7AE8E3E9}" destId="{25706981-2E9A-4F42-A8AB-20AD33711C4E}" srcOrd="3" destOrd="0" presId="urn:microsoft.com/office/officeart/2005/8/layout/equation1"/>
    <dgm:cxn modelId="{EE2A06CB-0A08-2E48-BB44-4BCC56BC8F9F}" type="presParOf" srcId="{3A1E101D-B3C8-4075-9425-F66D7AE8E3E9}" destId="{720A9B9A-CE66-4FBF-8153-89072EE9E2D4}" srcOrd="4" destOrd="0" presId="urn:microsoft.com/office/officeart/2005/8/layout/equation1"/>
    <dgm:cxn modelId="{F56368D4-8F0C-9F46-9F80-A787EDEEF267}" type="presParOf" srcId="{3A1E101D-B3C8-4075-9425-F66D7AE8E3E9}" destId="{AB641AD9-8EBF-4FB3-B184-510A0CF851B6}" srcOrd="5" destOrd="0" presId="urn:microsoft.com/office/officeart/2005/8/layout/equation1"/>
    <dgm:cxn modelId="{1804809C-3EC7-1743-AADE-4D2D8E1AAC88}" type="presParOf" srcId="{3A1E101D-B3C8-4075-9425-F66D7AE8E3E9}" destId="{2E53172B-642C-48A2-AF72-2586DC935E82}" srcOrd="6" destOrd="0" presId="urn:microsoft.com/office/officeart/2005/8/layout/equation1"/>
    <dgm:cxn modelId="{2B1AC0E4-2BB8-6647-A869-56AC73743796}" type="presParOf" srcId="{3A1E101D-B3C8-4075-9425-F66D7AE8E3E9}" destId="{856AAB96-8C4D-4C21-A7DB-8585929C62DF}" srcOrd="7" destOrd="0" presId="urn:microsoft.com/office/officeart/2005/8/layout/equation1"/>
    <dgm:cxn modelId="{9C446364-5850-A34E-BC19-6505E4802F03}" type="presParOf" srcId="{3A1E101D-B3C8-4075-9425-F66D7AE8E3E9}" destId="{8D3F4F50-1497-4EAC-93E6-BE33C8C5A475}" srcOrd="8" destOrd="0" presId="urn:microsoft.com/office/officeart/2005/8/layout/equation1"/>
    <dgm:cxn modelId="{BFCAE012-DA63-8746-884A-849AB13AFDA0}" type="presParOf" srcId="{3A1E101D-B3C8-4075-9425-F66D7AE8E3E9}" destId="{94E38B84-3620-4054-9CD9-E866417649A5}" srcOrd="9" destOrd="0" presId="urn:microsoft.com/office/officeart/2005/8/layout/equation1"/>
    <dgm:cxn modelId="{0E8A1EF6-C523-8A40-B295-CA97D0D12032}" type="presParOf" srcId="{3A1E101D-B3C8-4075-9425-F66D7AE8E3E9}" destId="{710BCC62-3714-43A9-90D3-307D35E4CD73}" srcOrd="10" destOrd="0" presId="urn:microsoft.com/office/officeart/2005/8/layout/equation1"/>
    <dgm:cxn modelId="{FEB8C3D2-BD4F-B54B-8551-58CF9CEB4B47}" type="presParOf" srcId="{3A1E101D-B3C8-4075-9425-F66D7AE8E3E9}" destId="{9AA9EA05-20DE-499F-B11E-453067B5B43D}" srcOrd="11" destOrd="0" presId="urn:microsoft.com/office/officeart/2005/8/layout/equation1"/>
    <dgm:cxn modelId="{27BE6808-75D4-3948-90D5-949E7190598B}" type="presParOf" srcId="{3A1E101D-B3C8-4075-9425-F66D7AE8E3E9}" destId="{48BB3338-01C6-47D0-94FD-39884F2C3086}" srcOrd="12" destOrd="0" presId="urn:microsoft.com/office/officeart/2005/8/layout/equation1"/>
    <dgm:cxn modelId="{855306E3-BEDF-5D46-BA15-B20FEBA92C8A}" type="presParOf" srcId="{3A1E101D-B3C8-4075-9425-F66D7AE8E3E9}" destId="{64D54307-C6FF-4C03-BD32-F760D4F06888}" srcOrd="13" destOrd="0" presId="urn:microsoft.com/office/officeart/2005/8/layout/equation1"/>
    <dgm:cxn modelId="{86B2C6D3-108A-724D-A262-B7A31AFFC470}" type="presParOf" srcId="{3A1E101D-B3C8-4075-9425-F66D7AE8E3E9}" destId="{921F4B4E-00E6-45BA-A8F1-21FE29A09F26}" srcOrd="14" destOrd="0" presId="urn:microsoft.com/office/officeart/2005/8/layout/equation1"/>
    <dgm:cxn modelId="{13FE8E5B-AF84-4D48-AB95-47049E5D5BF5}" type="presParOf" srcId="{3A1E101D-B3C8-4075-9425-F66D7AE8E3E9}" destId="{70551969-F7E1-4366-A316-A59593C1C2D4}" srcOrd="15" destOrd="0" presId="urn:microsoft.com/office/officeart/2005/8/layout/equation1"/>
    <dgm:cxn modelId="{6F5ACC39-BEB2-F447-AEE7-86A6FD64C225}" type="presParOf" srcId="{3A1E101D-B3C8-4075-9425-F66D7AE8E3E9}" destId="{72025428-39E9-4083-826F-D4F14685A91A}" srcOrd="16"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60EE77-8526-4750-ABDD-A17B5B7D8815}" type="doc">
      <dgm:prSet loTypeId="urn:microsoft.com/office/officeart/2005/8/layout/bList2" loCatId="list" qsTypeId="urn:microsoft.com/office/officeart/2005/8/quickstyle/simple1" qsCatId="simple" csTypeId="urn:microsoft.com/office/officeart/2005/8/colors/accent1_2" csCatId="accent1" phldr="1"/>
      <dgm:spPr/>
    </dgm:pt>
    <dgm:pt modelId="{7996EC89-C28B-4285-91E8-ED29289F894B}">
      <dgm:prSet phldrT="[Text]"/>
      <dgm:spPr>
        <a:solidFill>
          <a:srgbClr val="006695"/>
        </a:solidFill>
      </dgm:spPr>
      <dgm:t>
        <a:bodyPr/>
        <a:lstStyle/>
        <a:p>
          <a:pPr algn="ctr"/>
          <a:r>
            <a:rPr lang="en-US" u="none" dirty="0" smtClean="0"/>
            <a:t>There is a dedicated  law for the particular issues</a:t>
          </a:r>
          <a:endParaRPr lang="en-US" u="none" dirty="0"/>
        </a:p>
      </dgm:t>
    </dgm:pt>
    <dgm:pt modelId="{545DBBE9-B966-4626-838E-0DE28EE0CCC9}" type="parTrans" cxnId="{E0CAC858-E28B-4787-81D3-92C5CB9509FC}">
      <dgm:prSet/>
      <dgm:spPr/>
      <dgm:t>
        <a:bodyPr/>
        <a:lstStyle/>
        <a:p>
          <a:endParaRPr lang="en-US"/>
        </a:p>
      </dgm:t>
    </dgm:pt>
    <dgm:pt modelId="{BA81A9EA-652A-4880-B190-438FA20E4445}" type="sibTrans" cxnId="{E0CAC858-E28B-4787-81D3-92C5CB9509FC}">
      <dgm:prSet/>
      <dgm:spPr/>
      <dgm:t>
        <a:bodyPr/>
        <a:lstStyle/>
        <a:p>
          <a:endParaRPr lang="en-US"/>
        </a:p>
      </dgm:t>
    </dgm:pt>
    <dgm:pt modelId="{A6271EEF-ED27-4B9B-9184-A548F93006C5}">
      <dgm:prSet phldrT="[Text]"/>
      <dgm:spPr>
        <a:solidFill>
          <a:srgbClr val="006695"/>
        </a:solidFill>
      </dgm:spPr>
      <dgm:t>
        <a:bodyPr/>
        <a:lstStyle/>
        <a:p>
          <a:pPr algn="ctr"/>
          <a:r>
            <a:rPr lang="en-US" u="none" dirty="0" smtClean="0"/>
            <a:t>measures are embedded within broader environmental laws or other pieces of legislation</a:t>
          </a:r>
          <a:endParaRPr lang="en-US" u="none" dirty="0"/>
        </a:p>
      </dgm:t>
    </dgm:pt>
    <dgm:pt modelId="{74EA7B4F-F441-41DA-9A39-3D92C642787D}" type="parTrans" cxnId="{1A4D4B7A-97FA-4C1E-9045-3BEE210105AA}">
      <dgm:prSet/>
      <dgm:spPr/>
      <dgm:t>
        <a:bodyPr/>
        <a:lstStyle/>
        <a:p>
          <a:endParaRPr lang="en-US"/>
        </a:p>
      </dgm:t>
    </dgm:pt>
    <dgm:pt modelId="{8B12BE47-8CAA-46C8-92B8-55523C457F78}" type="sibTrans" cxnId="{1A4D4B7A-97FA-4C1E-9045-3BEE210105AA}">
      <dgm:prSet/>
      <dgm:spPr/>
      <dgm:t>
        <a:bodyPr/>
        <a:lstStyle/>
        <a:p>
          <a:endParaRPr lang="en-US"/>
        </a:p>
      </dgm:t>
    </dgm:pt>
    <dgm:pt modelId="{66F2646F-4817-4573-8521-3C6893FAB84D}">
      <dgm:prSet phldrT="[Text]"/>
      <dgm:spPr>
        <a:solidFill>
          <a:srgbClr val="006695"/>
        </a:solidFill>
      </dgm:spPr>
      <dgm:t>
        <a:bodyPr/>
        <a:lstStyle/>
        <a:p>
          <a:pPr algn="ctr"/>
          <a:r>
            <a:rPr lang="en-US" dirty="0" smtClean="0"/>
            <a:t>There is no legal framework for the particular issue</a:t>
          </a:r>
          <a:endParaRPr lang="en-US" dirty="0"/>
        </a:p>
      </dgm:t>
    </dgm:pt>
    <dgm:pt modelId="{6DCBAB5A-9912-4A35-AF6A-01A5E1FFF9D9}" type="parTrans" cxnId="{D2B26C92-8B7B-4209-B1A0-1303C0E47D94}">
      <dgm:prSet/>
      <dgm:spPr/>
      <dgm:t>
        <a:bodyPr/>
        <a:lstStyle/>
        <a:p>
          <a:endParaRPr lang="en-US"/>
        </a:p>
      </dgm:t>
    </dgm:pt>
    <dgm:pt modelId="{658D3BA2-B4F5-4293-B283-7EB6ACBB62D9}" type="sibTrans" cxnId="{D2B26C92-8B7B-4209-B1A0-1303C0E47D94}">
      <dgm:prSet/>
      <dgm:spPr/>
      <dgm:t>
        <a:bodyPr/>
        <a:lstStyle/>
        <a:p>
          <a:endParaRPr lang="en-US"/>
        </a:p>
      </dgm:t>
    </dgm:pt>
    <dgm:pt modelId="{399262A8-D770-4F83-88A1-B102B14AA091}" type="pres">
      <dgm:prSet presAssocID="{2B60EE77-8526-4750-ABDD-A17B5B7D8815}" presName="diagram" presStyleCnt="0">
        <dgm:presLayoutVars>
          <dgm:dir/>
          <dgm:animLvl val="lvl"/>
          <dgm:resizeHandles val="exact"/>
        </dgm:presLayoutVars>
      </dgm:prSet>
      <dgm:spPr/>
    </dgm:pt>
    <dgm:pt modelId="{73266DB4-EBFD-4D78-8EB7-3C19905C1D4F}" type="pres">
      <dgm:prSet presAssocID="{7996EC89-C28B-4285-91E8-ED29289F894B}" presName="compNode" presStyleCnt="0"/>
      <dgm:spPr/>
    </dgm:pt>
    <dgm:pt modelId="{CB0EC5C7-A264-4C55-90E0-6F9CD1F6A86C}" type="pres">
      <dgm:prSet presAssocID="{7996EC89-C28B-4285-91E8-ED29289F894B}" presName="childRect" presStyleLbl="bgAcc1" presStyleIdx="0" presStyleCnt="3">
        <dgm:presLayoutVars>
          <dgm:bulletEnabled val="1"/>
        </dgm:presLayoutVars>
      </dgm:prSet>
      <dgm:spPr/>
    </dgm:pt>
    <dgm:pt modelId="{0F193498-D90D-4676-A9B9-7961FFEC598B}" type="pres">
      <dgm:prSet presAssocID="{7996EC89-C28B-4285-91E8-ED29289F894B}" presName="parentText" presStyleLbl="node1" presStyleIdx="0" presStyleCnt="0">
        <dgm:presLayoutVars>
          <dgm:chMax val="0"/>
          <dgm:bulletEnabled val="1"/>
        </dgm:presLayoutVars>
      </dgm:prSet>
      <dgm:spPr/>
      <dgm:t>
        <a:bodyPr/>
        <a:lstStyle/>
        <a:p>
          <a:endParaRPr lang="en-US"/>
        </a:p>
      </dgm:t>
    </dgm:pt>
    <dgm:pt modelId="{3ED74D11-B602-47B4-8410-B31FD97FF5CB}" type="pres">
      <dgm:prSet presAssocID="{7996EC89-C28B-4285-91E8-ED29289F894B}" presName="parentRect" presStyleLbl="alignNode1" presStyleIdx="0" presStyleCnt="3" custScaleY="156995"/>
      <dgm:spPr/>
      <dgm:t>
        <a:bodyPr/>
        <a:lstStyle/>
        <a:p>
          <a:endParaRPr lang="en-US"/>
        </a:p>
      </dgm:t>
    </dgm:pt>
    <dgm:pt modelId="{04CE227E-3BCE-4F05-8B8A-26558A3AD3AC}" type="pres">
      <dgm:prSet presAssocID="{7996EC89-C28B-4285-91E8-ED29289F894B}"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F87CF805-F655-4BE2-B320-6525B708D8F8}" type="pres">
      <dgm:prSet presAssocID="{BA81A9EA-652A-4880-B190-438FA20E4445}" presName="sibTrans" presStyleLbl="sibTrans2D1" presStyleIdx="0" presStyleCnt="0"/>
      <dgm:spPr/>
      <dgm:t>
        <a:bodyPr/>
        <a:lstStyle/>
        <a:p>
          <a:endParaRPr lang="en-US"/>
        </a:p>
      </dgm:t>
    </dgm:pt>
    <dgm:pt modelId="{76D7E60C-C398-4044-B96F-1CF32D579ACF}" type="pres">
      <dgm:prSet presAssocID="{A6271EEF-ED27-4B9B-9184-A548F93006C5}" presName="compNode" presStyleCnt="0"/>
      <dgm:spPr/>
    </dgm:pt>
    <dgm:pt modelId="{3C495680-B85B-4C4C-9DB8-9BA3F8EE8E6C}" type="pres">
      <dgm:prSet presAssocID="{A6271EEF-ED27-4B9B-9184-A548F93006C5}" presName="childRect" presStyleLbl="bgAcc1" presStyleIdx="1" presStyleCnt="3">
        <dgm:presLayoutVars>
          <dgm:bulletEnabled val="1"/>
        </dgm:presLayoutVars>
      </dgm:prSet>
      <dgm:spPr/>
    </dgm:pt>
    <dgm:pt modelId="{826B2F7E-E159-4F54-809A-80AA3910DBD1}" type="pres">
      <dgm:prSet presAssocID="{A6271EEF-ED27-4B9B-9184-A548F93006C5}" presName="parentText" presStyleLbl="node1" presStyleIdx="0" presStyleCnt="0">
        <dgm:presLayoutVars>
          <dgm:chMax val="0"/>
          <dgm:bulletEnabled val="1"/>
        </dgm:presLayoutVars>
      </dgm:prSet>
      <dgm:spPr/>
      <dgm:t>
        <a:bodyPr/>
        <a:lstStyle/>
        <a:p>
          <a:endParaRPr lang="en-US"/>
        </a:p>
      </dgm:t>
    </dgm:pt>
    <dgm:pt modelId="{BA519E20-9B3A-474D-930B-4C24E33C6094}" type="pres">
      <dgm:prSet presAssocID="{A6271EEF-ED27-4B9B-9184-A548F93006C5}" presName="parentRect" presStyleLbl="alignNode1" presStyleIdx="1" presStyleCnt="3" custScaleY="156995"/>
      <dgm:spPr/>
      <dgm:t>
        <a:bodyPr/>
        <a:lstStyle/>
        <a:p>
          <a:endParaRPr lang="en-US"/>
        </a:p>
      </dgm:t>
    </dgm:pt>
    <dgm:pt modelId="{6CE24CE8-1F7F-4F18-932A-538C096C72AB}" type="pres">
      <dgm:prSet presAssocID="{A6271EEF-ED27-4B9B-9184-A548F93006C5}" presName="adorn" presStyleLbl="fgAccFollow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pt>
    <dgm:pt modelId="{EC54E300-645D-42FE-8CD5-6C66EB49E0E0}" type="pres">
      <dgm:prSet presAssocID="{8B12BE47-8CAA-46C8-92B8-55523C457F78}" presName="sibTrans" presStyleLbl="sibTrans2D1" presStyleIdx="0" presStyleCnt="0"/>
      <dgm:spPr/>
      <dgm:t>
        <a:bodyPr/>
        <a:lstStyle/>
        <a:p>
          <a:endParaRPr lang="en-US"/>
        </a:p>
      </dgm:t>
    </dgm:pt>
    <dgm:pt modelId="{D60EF480-4C94-4D28-9F62-F9011CC0A1A3}" type="pres">
      <dgm:prSet presAssocID="{66F2646F-4817-4573-8521-3C6893FAB84D}" presName="compNode" presStyleCnt="0"/>
      <dgm:spPr/>
    </dgm:pt>
    <dgm:pt modelId="{36566496-964C-4A00-8DB6-CEE1291F65BD}" type="pres">
      <dgm:prSet presAssocID="{66F2646F-4817-4573-8521-3C6893FAB84D}" presName="childRect" presStyleLbl="bgAcc1" presStyleIdx="2" presStyleCnt="3">
        <dgm:presLayoutVars>
          <dgm:bulletEnabled val="1"/>
        </dgm:presLayoutVars>
      </dgm:prSet>
      <dgm:spPr/>
    </dgm:pt>
    <dgm:pt modelId="{1AA52294-87BD-48E3-97FA-66DD3AE44D15}" type="pres">
      <dgm:prSet presAssocID="{66F2646F-4817-4573-8521-3C6893FAB84D}" presName="parentText" presStyleLbl="node1" presStyleIdx="0" presStyleCnt="0">
        <dgm:presLayoutVars>
          <dgm:chMax val="0"/>
          <dgm:bulletEnabled val="1"/>
        </dgm:presLayoutVars>
      </dgm:prSet>
      <dgm:spPr/>
      <dgm:t>
        <a:bodyPr/>
        <a:lstStyle/>
        <a:p>
          <a:endParaRPr lang="en-US"/>
        </a:p>
      </dgm:t>
    </dgm:pt>
    <dgm:pt modelId="{2A4991F0-0741-43A4-A15F-A405CDCDCA4C}" type="pres">
      <dgm:prSet presAssocID="{66F2646F-4817-4573-8521-3C6893FAB84D}" presName="parentRect" presStyleLbl="alignNode1" presStyleIdx="2" presStyleCnt="3" custScaleY="156995"/>
      <dgm:spPr/>
      <dgm:t>
        <a:bodyPr/>
        <a:lstStyle/>
        <a:p>
          <a:endParaRPr lang="en-US"/>
        </a:p>
      </dgm:t>
    </dgm:pt>
    <dgm:pt modelId="{AAF92B58-6E58-48B6-8EBC-CB4C854E2F89}" type="pres">
      <dgm:prSet presAssocID="{66F2646F-4817-4573-8521-3C6893FAB84D}" presName="adorn" presStyleLbl="fgAccFollow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dgm:spPr>
    </dgm:pt>
  </dgm:ptLst>
  <dgm:cxnLst>
    <dgm:cxn modelId="{506F4624-5C5F-3645-9EA7-66934111A21C}" type="presOf" srcId="{66F2646F-4817-4573-8521-3C6893FAB84D}" destId="{2A4991F0-0741-43A4-A15F-A405CDCDCA4C}" srcOrd="1" destOrd="0" presId="urn:microsoft.com/office/officeart/2005/8/layout/bList2"/>
    <dgm:cxn modelId="{7E802A18-E31A-664E-BAA7-02C2EE7A8FD7}" type="presOf" srcId="{66F2646F-4817-4573-8521-3C6893FAB84D}" destId="{1AA52294-87BD-48E3-97FA-66DD3AE44D15}" srcOrd="0" destOrd="0" presId="urn:microsoft.com/office/officeart/2005/8/layout/bList2"/>
    <dgm:cxn modelId="{AF253196-6225-BA45-8F44-237D149A801C}" type="presOf" srcId="{A6271EEF-ED27-4B9B-9184-A548F93006C5}" destId="{826B2F7E-E159-4F54-809A-80AA3910DBD1}" srcOrd="0" destOrd="0" presId="urn:microsoft.com/office/officeart/2005/8/layout/bList2"/>
    <dgm:cxn modelId="{43C16FA9-1E39-9F46-A9D3-023B6FC32DE3}" type="presOf" srcId="{7996EC89-C28B-4285-91E8-ED29289F894B}" destId="{0F193498-D90D-4676-A9B9-7961FFEC598B}" srcOrd="0" destOrd="0" presId="urn:microsoft.com/office/officeart/2005/8/layout/bList2"/>
    <dgm:cxn modelId="{A7614C28-392B-4A44-B68A-755C1082A16D}" type="presOf" srcId="{2B60EE77-8526-4750-ABDD-A17B5B7D8815}" destId="{399262A8-D770-4F83-88A1-B102B14AA091}" srcOrd="0" destOrd="0" presId="urn:microsoft.com/office/officeart/2005/8/layout/bList2"/>
    <dgm:cxn modelId="{20DF9BA2-42C6-224A-896C-A31003608A5A}" type="presOf" srcId="{A6271EEF-ED27-4B9B-9184-A548F93006C5}" destId="{BA519E20-9B3A-474D-930B-4C24E33C6094}" srcOrd="1" destOrd="0" presId="urn:microsoft.com/office/officeart/2005/8/layout/bList2"/>
    <dgm:cxn modelId="{E2C1E7B5-9774-FC49-9E87-9CA99849D455}" type="presOf" srcId="{8B12BE47-8CAA-46C8-92B8-55523C457F78}" destId="{EC54E300-645D-42FE-8CD5-6C66EB49E0E0}" srcOrd="0" destOrd="0" presId="urn:microsoft.com/office/officeart/2005/8/layout/bList2"/>
    <dgm:cxn modelId="{1A4D4B7A-97FA-4C1E-9045-3BEE210105AA}" srcId="{2B60EE77-8526-4750-ABDD-A17B5B7D8815}" destId="{A6271EEF-ED27-4B9B-9184-A548F93006C5}" srcOrd="1" destOrd="0" parTransId="{74EA7B4F-F441-41DA-9A39-3D92C642787D}" sibTransId="{8B12BE47-8CAA-46C8-92B8-55523C457F78}"/>
    <dgm:cxn modelId="{3613B5BC-893B-7849-8858-C0FF02B03BD6}" type="presOf" srcId="{BA81A9EA-652A-4880-B190-438FA20E4445}" destId="{F87CF805-F655-4BE2-B320-6525B708D8F8}" srcOrd="0" destOrd="0" presId="urn:microsoft.com/office/officeart/2005/8/layout/bList2"/>
    <dgm:cxn modelId="{2D040BB5-96DF-CD4C-A088-A62D57AB44B8}" type="presOf" srcId="{7996EC89-C28B-4285-91E8-ED29289F894B}" destId="{3ED74D11-B602-47B4-8410-B31FD97FF5CB}" srcOrd="1" destOrd="0" presId="urn:microsoft.com/office/officeart/2005/8/layout/bList2"/>
    <dgm:cxn modelId="{E0CAC858-E28B-4787-81D3-92C5CB9509FC}" srcId="{2B60EE77-8526-4750-ABDD-A17B5B7D8815}" destId="{7996EC89-C28B-4285-91E8-ED29289F894B}" srcOrd="0" destOrd="0" parTransId="{545DBBE9-B966-4626-838E-0DE28EE0CCC9}" sibTransId="{BA81A9EA-652A-4880-B190-438FA20E4445}"/>
    <dgm:cxn modelId="{D2B26C92-8B7B-4209-B1A0-1303C0E47D94}" srcId="{2B60EE77-8526-4750-ABDD-A17B5B7D8815}" destId="{66F2646F-4817-4573-8521-3C6893FAB84D}" srcOrd="2" destOrd="0" parTransId="{6DCBAB5A-9912-4A35-AF6A-01A5E1FFF9D9}" sibTransId="{658D3BA2-B4F5-4293-B283-7EB6ACBB62D9}"/>
    <dgm:cxn modelId="{0EEA947B-C7B3-FB47-AB99-60F2048E183C}" type="presParOf" srcId="{399262A8-D770-4F83-88A1-B102B14AA091}" destId="{73266DB4-EBFD-4D78-8EB7-3C19905C1D4F}" srcOrd="0" destOrd="0" presId="urn:microsoft.com/office/officeart/2005/8/layout/bList2"/>
    <dgm:cxn modelId="{3C3FC4E6-C78F-DF43-BE98-80447A758538}" type="presParOf" srcId="{73266DB4-EBFD-4D78-8EB7-3C19905C1D4F}" destId="{CB0EC5C7-A264-4C55-90E0-6F9CD1F6A86C}" srcOrd="0" destOrd="0" presId="urn:microsoft.com/office/officeart/2005/8/layout/bList2"/>
    <dgm:cxn modelId="{63D8DCA3-7340-5E4E-937F-CBE73B4274FF}" type="presParOf" srcId="{73266DB4-EBFD-4D78-8EB7-3C19905C1D4F}" destId="{0F193498-D90D-4676-A9B9-7961FFEC598B}" srcOrd="1" destOrd="0" presId="urn:microsoft.com/office/officeart/2005/8/layout/bList2"/>
    <dgm:cxn modelId="{92BA88F9-A409-3B4F-9B88-346C0B06C6AD}" type="presParOf" srcId="{73266DB4-EBFD-4D78-8EB7-3C19905C1D4F}" destId="{3ED74D11-B602-47B4-8410-B31FD97FF5CB}" srcOrd="2" destOrd="0" presId="urn:microsoft.com/office/officeart/2005/8/layout/bList2"/>
    <dgm:cxn modelId="{B8512271-9DAD-3342-84DE-01FCCD1F5FC3}" type="presParOf" srcId="{73266DB4-EBFD-4D78-8EB7-3C19905C1D4F}" destId="{04CE227E-3BCE-4F05-8B8A-26558A3AD3AC}" srcOrd="3" destOrd="0" presId="urn:microsoft.com/office/officeart/2005/8/layout/bList2"/>
    <dgm:cxn modelId="{A79361EA-531E-B64F-8049-66ECC6F7B4FA}" type="presParOf" srcId="{399262A8-D770-4F83-88A1-B102B14AA091}" destId="{F87CF805-F655-4BE2-B320-6525B708D8F8}" srcOrd="1" destOrd="0" presId="urn:microsoft.com/office/officeart/2005/8/layout/bList2"/>
    <dgm:cxn modelId="{F0F6BF53-9889-0F4D-A21F-1C3DE90BC21E}" type="presParOf" srcId="{399262A8-D770-4F83-88A1-B102B14AA091}" destId="{76D7E60C-C398-4044-B96F-1CF32D579ACF}" srcOrd="2" destOrd="0" presId="urn:microsoft.com/office/officeart/2005/8/layout/bList2"/>
    <dgm:cxn modelId="{761418AA-8853-E349-A272-40E2F93ABEE3}" type="presParOf" srcId="{76D7E60C-C398-4044-B96F-1CF32D579ACF}" destId="{3C495680-B85B-4C4C-9DB8-9BA3F8EE8E6C}" srcOrd="0" destOrd="0" presId="urn:microsoft.com/office/officeart/2005/8/layout/bList2"/>
    <dgm:cxn modelId="{229C3889-B556-F842-B7AD-957B89A23902}" type="presParOf" srcId="{76D7E60C-C398-4044-B96F-1CF32D579ACF}" destId="{826B2F7E-E159-4F54-809A-80AA3910DBD1}" srcOrd="1" destOrd="0" presId="urn:microsoft.com/office/officeart/2005/8/layout/bList2"/>
    <dgm:cxn modelId="{588F8AA2-A1B1-C542-B40F-F88F83C991D1}" type="presParOf" srcId="{76D7E60C-C398-4044-B96F-1CF32D579ACF}" destId="{BA519E20-9B3A-474D-930B-4C24E33C6094}" srcOrd="2" destOrd="0" presId="urn:microsoft.com/office/officeart/2005/8/layout/bList2"/>
    <dgm:cxn modelId="{71EF4F57-59F3-2C43-BC4F-9F86CE9E661A}" type="presParOf" srcId="{76D7E60C-C398-4044-B96F-1CF32D579ACF}" destId="{6CE24CE8-1F7F-4F18-932A-538C096C72AB}" srcOrd="3" destOrd="0" presId="urn:microsoft.com/office/officeart/2005/8/layout/bList2"/>
    <dgm:cxn modelId="{33E65481-41AD-BC4B-8BCE-988BC8AF1E66}" type="presParOf" srcId="{399262A8-D770-4F83-88A1-B102B14AA091}" destId="{EC54E300-645D-42FE-8CD5-6C66EB49E0E0}" srcOrd="3" destOrd="0" presId="urn:microsoft.com/office/officeart/2005/8/layout/bList2"/>
    <dgm:cxn modelId="{930FA3A1-F760-A146-8023-AF53566F2600}" type="presParOf" srcId="{399262A8-D770-4F83-88A1-B102B14AA091}" destId="{D60EF480-4C94-4D28-9F62-F9011CC0A1A3}" srcOrd="4" destOrd="0" presId="urn:microsoft.com/office/officeart/2005/8/layout/bList2"/>
    <dgm:cxn modelId="{75B2838C-48BC-AC4D-89A3-92D6BE672B42}" type="presParOf" srcId="{D60EF480-4C94-4D28-9F62-F9011CC0A1A3}" destId="{36566496-964C-4A00-8DB6-CEE1291F65BD}" srcOrd="0" destOrd="0" presId="urn:microsoft.com/office/officeart/2005/8/layout/bList2"/>
    <dgm:cxn modelId="{058656A4-A264-6F4C-90CA-C92E78821845}" type="presParOf" srcId="{D60EF480-4C94-4D28-9F62-F9011CC0A1A3}" destId="{1AA52294-87BD-48E3-97FA-66DD3AE44D15}" srcOrd="1" destOrd="0" presId="urn:microsoft.com/office/officeart/2005/8/layout/bList2"/>
    <dgm:cxn modelId="{5288CD44-AD81-D94F-8B39-E77F2E74156E}" type="presParOf" srcId="{D60EF480-4C94-4D28-9F62-F9011CC0A1A3}" destId="{2A4991F0-0741-43A4-A15F-A405CDCDCA4C}" srcOrd="2" destOrd="0" presId="urn:microsoft.com/office/officeart/2005/8/layout/bList2"/>
    <dgm:cxn modelId="{44CA0718-69A5-B04F-A362-A0FA83928E21}" type="presParOf" srcId="{D60EF480-4C94-4D28-9F62-F9011CC0A1A3}" destId="{AAF92B58-6E58-48B6-8EBC-CB4C854E2F89}"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BFBC09-5916-4F0C-83E1-714E8F0C1B9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2D7798F0-2948-4226-817D-CEA854DE1E44}">
      <dgm:prSet phldrT="[Text]" custT="1"/>
      <dgm:spPr/>
      <dgm:t>
        <a:bodyPr/>
        <a:lstStyle/>
        <a:p>
          <a:r>
            <a:rPr lang="en-US" sz="1400" b="1" dirty="0" smtClean="0"/>
            <a:t>Step 1: Identify stakeholders</a:t>
          </a:r>
          <a:endParaRPr lang="en-US" sz="1400" b="1" dirty="0"/>
        </a:p>
      </dgm:t>
    </dgm:pt>
    <dgm:pt modelId="{5575420E-145D-4081-9C85-758562C60F47}" type="parTrans" cxnId="{7F6F0D65-669F-41DD-A786-1D4F48A1A6A5}">
      <dgm:prSet/>
      <dgm:spPr/>
      <dgm:t>
        <a:bodyPr/>
        <a:lstStyle/>
        <a:p>
          <a:endParaRPr lang="en-US"/>
        </a:p>
      </dgm:t>
    </dgm:pt>
    <dgm:pt modelId="{CEF92568-17AD-4486-83AE-A628138BA89B}" type="sibTrans" cxnId="{7F6F0D65-669F-41DD-A786-1D4F48A1A6A5}">
      <dgm:prSet/>
      <dgm:spPr/>
      <dgm:t>
        <a:bodyPr/>
        <a:lstStyle/>
        <a:p>
          <a:endParaRPr lang="en-US"/>
        </a:p>
      </dgm:t>
    </dgm:pt>
    <dgm:pt modelId="{F25368CD-30B8-43CB-A467-236037F0ECF0}">
      <dgm:prSet phldrT="[Text]" custT="1"/>
      <dgm:spPr/>
      <dgm:t>
        <a:bodyPr/>
        <a:lstStyle/>
        <a:p>
          <a:r>
            <a:rPr lang="en-US" sz="1600" dirty="0" smtClean="0"/>
            <a:t>Who should be involved?</a:t>
          </a:r>
          <a:endParaRPr lang="en-US" sz="1600" dirty="0"/>
        </a:p>
      </dgm:t>
    </dgm:pt>
    <dgm:pt modelId="{149153D0-B2B4-48B0-94AB-B17C8C371B32}" type="parTrans" cxnId="{917C6D96-C5AA-477D-9832-162558AD8DB6}">
      <dgm:prSet/>
      <dgm:spPr/>
      <dgm:t>
        <a:bodyPr/>
        <a:lstStyle/>
        <a:p>
          <a:endParaRPr lang="en-US"/>
        </a:p>
      </dgm:t>
    </dgm:pt>
    <dgm:pt modelId="{34283F41-2229-4FF5-8C7E-72303210F65C}" type="sibTrans" cxnId="{917C6D96-C5AA-477D-9832-162558AD8DB6}">
      <dgm:prSet/>
      <dgm:spPr/>
      <dgm:t>
        <a:bodyPr/>
        <a:lstStyle/>
        <a:p>
          <a:endParaRPr lang="en-US"/>
        </a:p>
      </dgm:t>
    </dgm:pt>
    <dgm:pt modelId="{0922D2B9-DCBB-49E7-BEF6-EBC7FB80A736}">
      <dgm:prSet phldrT="[Text]" custT="1"/>
      <dgm:spPr/>
      <dgm:t>
        <a:bodyPr/>
        <a:lstStyle/>
        <a:p>
          <a:r>
            <a:rPr lang="en-US" sz="1300" b="1" dirty="0" smtClean="0"/>
            <a:t>Step 2: Identify  current stakeholder engagement processes</a:t>
          </a:r>
          <a:endParaRPr lang="en-US" sz="1300" b="1" dirty="0"/>
        </a:p>
      </dgm:t>
    </dgm:pt>
    <dgm:pt modelId="{FD2F47B0-8D62-4FE1-9290-4743916FBAB3}" type="parTrans" cxnId="{9C610DD6-0F30-4E01-9A0E-F882D65FEA1F}">
      <dgm:prSet/>
      <dgm:spPr/>
      <dgm:t>
        <a:bodyPr/>
        <a:lstStyle/>
        <a:p>
          <a:endParaRPr lang="en-US"/>
        </a:p>
      </dgm:t>
    </dgm:pt>
    <dgm:pt modelId="{C9BEBFE8-6834-4F4C-B429-03835B3C995F}" type="sibTrans" cxnId="{9C610DD6-0F30-4E01-9A0E-F882D65FEA1F}">
      <dgm:prSet/>
      <dgm:spPr/>
      <dgm:t>
        <a:bodyPr/>
        <a:lstStyle/>
        <a:p>
          <a:endParaRPr lang="en-US"/>
        </a:p>
      </dgm:t>
    </dgm:pt>
    <dgm:pt modelId="{616AC94D-698A-4C0A-8F3F-28A077CEAFDA}">
      <dgm:prSet phldrT="[Text]" custT="1"/>
      <dgm:spPr/>
      <dgm:t>
        <a:bodyPr/>
        <a:lstStyle/>
        <a:p>
          <a:r>
            <a:rPr lang="en-US" sz="1400" dirty="0" smtClean="0"/>
            <a:t> What types of policies, regulations, finance and governance systems are already in place?</a:t>
          </a:r>
          <a:endParaRPr lang="en-US" sz="1400" dirty="0"/>
        </a:p>
      </dgm:t>
    </dgm:pt>
    <dgm:pt modelId="{540E67F8-59F9-435E-895C-67F0187C78B9}" type="parTrans" cxnId="{81B03A2B-1DBA-4268-ABBC-D86FA9963042}">
      <dgm:prSet/>
      <dgm:spPr/>
      <dgm:t>
        <a:bodyPr/>
        <a:lstStyle/>
        <a:p>
          <a:endParaRPr lang="en-US"/>
        </a:p>
      </dgm:t>
    </dgm:pt>
    <dgm:pt modelId="{4928D60B-B95F-443B-BB0A-28122844B194}" type="sibTrans" cxnId="{81B03A2B-1DBA-4268-ABBC-D86FA9963042}">
      <dgm:prSet/>
      <dgm:spPr/>
      <dgm:t>
        <a:bodyPr/>
        <a:lstStyle/>
        <a:p>
          <a:endParaRPr lang="en-US"/>
        </a:p>
      </dgm:t>
    </dgm:pt>
    <dgm:pt modelId="{0F0FC59B-DD59-4530-8AAB-7597A4C4A9A5}">
      <dgm:prSet phldrT="[Text]" custT="1"/>
      <dgm:spPr/>
      <dgm:t>
        <a:bodyPr/>
        <a:lstStyle/>
        <a:p>
          <a:r>
            <a:rPr lang="en-US" sz="1400" b="1" dirty="0" smtClean="0"/>
            <a:t>Step 3: Prioritize stakeholders’ involvement</a:t>
          </a:r>
          <a:endParaRPr lang="en-US" sz="1400" b="1" dirty="0"/>
        </a:p>
      </dgm:t>
    </dgm:pt>
    <dgm:pt modelId="{8E6969C8-2B3B-48B1-AEE0-ABD184D85F7F}" type="parTrans" cxnId="{A2A17330-1C0B-4C13-85C6-D8EDBC733C2B}">
      <dgm:prSet/>
      <dgm:spPr/>
      <dgm:t>
        <a:bodyPr/>
        <a:lstStyle/>
        <a:p>
          <a:endParaRPr lang="en-US"/>
        </a:p>
      </dgm:t>
    </dgm:pt>
    <dgm:pt modelId="{BBC203B4-3849-45D1-8D34-8D5F67CE42AB}" type="sibTrans" cxnId="{A2A17330-1C0B-4C13-85C6-D8EDBC733C2B}">
      <dgm:prSet/>
      <dgm:spPr/>
      <dgm:t>
        <a:bodyPr/>
        <a:lstStyle/>
        <a:p>
          <a:endParaRPr lang="en-US"/>
        </a:p>
      </dgm:t>
    </dgm:pt>
    <dgm:pt modelId="{1A74828B-1EE6-471F-9AEC-10B516C74F2D}">
      <dgm:prSet phldrT="[Text]" custT="1"/>
      <dgm:spPr/>
      <dgm:t>
        <a:bodyPr/>
        <a:lstStyle/>
        <a:p>
          <a:r>
            <a:rPr lang="en-US" sz="1600" dirty="0" smtClean="0"/>
            <a:t>Identify the importance of each stakeholder group, against different criteria</a:t>
          </a:r>
          <a:endParaRPr lang="en-US" sz="1600" dirty="0"/>
        </a:p>
      </dgm:t>
    </dgm:pt>
    <dgm:pt modelId="{D27229E6-2B92-4804-9EFB-A2395864ED3A}" type="parTrans" cxnId="{9C3FED1D-B33A-46A9-A777-4ED5BFAEFE54}">
      <dgm:prSet/>
      <dgm:spPr/>
      <dgm:t>
        <a:bodyPr/>
        <a:lstStyle/>
        <a:p>
          <a:endParaRPr lang="en-US"/>
        </a:p>
      </dgm:t>
    </dgm:pt>
    <dgm:pt modelId="{67CF866C-CFBB-46F8-A357-1C8DA0AD99CD}" type="sibTrans" cxnId="{9C3FED1D-B33A-46A9-A777-4ED5BFAEFE54}">
      <dgm:prSet/>
      <dgm:spPr/>
      <dgm:t>
        <a:bodyPr/>
        <a:lstStyle/>
        <a:p>
          <a:endParaRPr lang="en-US"/>
        </a:p>
      </dgm:t>
    </dgm:pt>
    <dgm:pt modelId="{27804C7A-5E00-4914-83D5-534DBB1A8354}" type="pres">
      <dgm:prSet presAssocID="{37BFBC09-5916-4F0C-83E1-714E8F0C1B9F}" presName="linearFlow" presStyleCnt="0">
        <dgm:presLayoutVars>
          <dgm:dir/>
          <dgm:animLvl val="lvl"/>
          <dgm:resizeHandles val="exact"/>
        </dgm:presLayoutVars>
      </dgm:prSet>
      <dgm:spPr/>
      <dgm:t>
        <a:bodyPr/>
        <a:lstStyle/>
        <a:p>
          <a:endParaRPr lang="en-US"/>
        </a:p>
      </dgm:t>
    </dgm:pt>
    <dgm:pt modelId="{DEA17EDE-2156-40E2-8B72-0608E76CD961}" type="pres">
      <dgm:prSet presAssocID="{2D7798F0-2948-4226-817D-CEA854DE1E44}" presName="composite" presStyleCnt="0"/>
      <dgm:spPr/>
    </dgm:pt>
    <dgm:pt modelId="{1EB395A5-EE0E-4B66-89EE-A4172EB3517D}" type="pres">
      <dgm:prSet presAssocID="{2D7798F0-2948-4226-817D-CEA854DE1E44}" presName="parTx" presStyleLbl="node1" presStyleIdx="0" presStyleCnt="3">
        <dgm:presLayoutVars>
          <dgm:chMax val="0"/>
          <dgm:chPref val="0"/>
          <dgm:bulletEnabled val="1"/>
        </dgm:presLayoutVars>
      </dgm:prSet>
      <dgm:spPr/>
      <dgm:t>
        <a:bodyPr/>
        <a:lstStyle/>
        <a:p>
          <a:endParaRPr lang="en-US"/>
        </a:p>
      </dgm:t>
    </dgm:pt>
    <dgm:pt modelId="{DE081E25-04CE-4925-81F7-CACA578B776A}" type="pres">
      <dgm:prSet presAssocID="{2D7798F0-2948-4226-817D-CEA854DE1E44}" presName="parSh" presStyleLbl="node1" presStyleIdx="0" presStyleCnt="3" custScaleY="125135"/>
      <dgm:spPr/>
      <dgm:t>
        <a:bodyPr/>
        <a:lstStyle/>
        <a:p>
          <a:endParaRPr lang="en-US"/>
        </a:p>
      </dgm:t>
    </dgm:pt>
    <dgm:pt modelId="{284546E9-3E87-4323-93C6-577511109171}" type="pres">
      <dgm:prSet presAssocID="{2D7798F0-2948-4226-817D-CEA854DE1E44}" presName="desTx" presStyleLbl="fgAcc1" presStyleIdx="0" presStyleCnt="3">
        <dgm:presLayoutVars>
          <dgm:bulletEnabled val="1"/>
        </dgm:presLayoutVars>
      </dgm:prSet>
      <dgm:spPr/>
      <dgm:t>
        <a:bodyPr/>
        <a:lstStyle/>
        <a:p>
          <a:endParaRPr lang="en-US"/>
        </a:p>
      </dgm:t>
    </dgm:pt>
    <dgm:pt modelId="{A3D09082-C531-48E0-AD3D-3FFBB796ABFF}" type="pres">
      <dgm:prSet presAssocID="{CEF92568-17AD-4486-83AE-A628138BA89B}" presName="sibTrans" presStyleLbl="sibTrans2D1" presStyleIdx="0" presStyleCnt="2"/>
      <dgm:spPr/>
      <dgm:t>
        <a:bodyPr/>
        <a:lstStyle/>
        <a:p>
          <a:endParaRPr lang="en-US"/>
        </a:p>
      </dgm:t>
    </dgm:pt>
    <dgm:pt modelId="{A9338B25-D8CE-4D2C-9B96-232D053E47D3}" type="pres">
      <dgm:prSet presAssocID="{CEF92568-17AD-4486-83AE-A628138BA89B}" presName="connTx" presStyleLbl="sibTrans2D1" presStyleIdx="0" presStyleCnt="2"/>
      <dgm:spPr/>
      <dgm:t>
        <a:bodyPr/>
        <a:lstStyle/>
        <a:p>
          <a:endParaRPr lang="en-US"/>
        </a:p>
      </dgm:t>
    </dgm:pt>
    <dgm:pt modelId="{075EA081-9625-46DA-A04D-8C882F60F856}" type="pres">
      <dgm:prSet presAssocID="{0922D2B9-DCBB-49E7-BEF6-EBC7FB80A736}" presName="composite" presStyleCnt="0"/>
      <dgm:spPr/>
    </dgm:pt>
    <dgm:pt modelId="{A498EEB0-7530-4D85-86F3-7E2ED9DD8FE7}" type="pres">
      <dgm:prSet presAssocID="{0922D2B9-DCBB-49E7-BEF6-EBC7FB80A736}" presName="parTx" presStyleLbl="node1" presStyleIdx="0" presStyleCnt="3">
        <dgm:presLayoutVars>
          <dgm:chMax val="0"/>
          <dgm:chPref val="0"/>
          <dgm:bulletEnabled val="1"/>
        </dgm:presLayoutVars>
      </dgm:prSet>
      <dgm:spPr/>
      <dgm:t>
        <a:bodyPr/>
        <a:lstStyle/>
        <a:p>
          <a:endParaRPr lang="en-US"/>
        </a:p>
      </dgm:t>
    </dgm:pt>
    <dgm:pt modelId="{590B6539-E010-4FD9-801B-B9EF2DC3196B}" type="pres">
      <dgm:prSet presAssocID="{0922D2B9-DCBB-49E7-BEF6-EBC7FB80A736}" presName="parSh" presStyleLbl="node1" presStyleIdx="1" presStyleCnt="3" custScaleY="142608"/>
      <dgm:spPr/>
      <dgm:t>
        <a:bodyPr/>
        <a:lstStyle/>
        <a:p>
          <a:endParaRPr lang="en-US"/>
        </a:p>
      </dgm:t>
    </dgm:pt>
    <dgm:pt modelId="{057EBEF5-76B5-41AD-ABCC-BE8793144012}" type="pres">
      <dgm:prSet presAssocID="{0922D2B9-DCBB-49E7-BEF6-EBC7FB80A736}" presName="desTx" presStyleLbl="fgAcc1" presStyleIdx="1" presStyleCnt="3">
        <dgm:presLayoutVars>
          <dgm:bulletEnabled val="1"/>
        </dgm:presLayoutVars>
      </dgm:prSet>
      <dgm:spPr/>
      <dgm:t>
        <a:bodyPr/>
        <a:lstStyle/>
        <a:p>
          <a:endParaRPr lang="en-US"/>
        </a:p>
      </dgm:t>
    </dgm:pt>
    <dgm:pt modelId="{BC0B8CD1-79EF-4A31-96BA-52E35EDE4925}" type="pres">
      <dgm:prSet presAssocID="{C9BEBFE8-6834-4F4C-B429-03835B3C995F}" presName="sibTrans" presStyleLbl="sibTrans2D1" presStyleIdx="1" presStyleCnt="2"/>
      <dgm:spPr/>
      <dgm:t>
        <a:bodyPr/>
        <a:lstStyle/>
        <a:p>
          <a:endParaRPr lang="en-US"/>
        </a:p>
      </dgm:t>
    </dgm:pt>
    <dgm:pt modelId="{560DFE68-EB08-4FE1-963D-DA8821331FC4}" type="pres">
      <dgm:prSet presAssocID="{C9BEBFE8-6834-4F4C-B429-03835B3C995F}" presName="connTx" presStyleLbl="sibTrans2D1" presStyleIdx="1" presStyleCnt="2"/>
      <dgm:spPr/>
      <dgm:t>
        <a:bodyPr/>
        <a:lstStyle/>
        <a:p>
          <a:endParaRPr lang="en-US"/>
        </a:p>
      </dgm:t>
    </dgm:pt>
    <dgm:pt modelId="{C9478F99-6AA4-4439-A529-BEF7D564A242}" type="pres">
      <dgm:prSet presAssocID="{0F0FC59B-DD59-4530-8AAB-7597A4C4A9A5}" presName="composite" presStyleCnt="0"/>
      <dgm:spPr/>
    </dgm:pt>
    <dgm:pt modelId="{A8A86780-5C23-43B7-B970-EDD2CD1D1D2C}" type="pres">
      <dgm:prSet presAssocID="{0F0FC59B-DD59-4530-8AAB-7597A4C4A9A5}" presName="parTx" presStyleLbl="node1" presStyleIdx="1" presStyleCnt="3">
        <dgm:presLayoutVars>
          <dgm:chMax val="0"/>
          <dgm:chPref val="0"/>
          <dgm:bulletEnabled val="1"/>
        </dgm:presLayoutVars>
      </dgm:prSet>
      <dgm:spPr/>
      <dgm:t>
        <a:bodyPr/>
        <a:lstStyle/>
        <a:p>
          <a:endParaRPr lang="en-US"/>
        </a:p>
      </dgm:t>
    </dgm:pt>
    <dgm:pt modelId="{C3766BB7-9384-473F-8983-A053D1180431}" type="pres">
      <dgm:prSet presAssocID="{0F0FC59B-DD59-4530-8AAB-7597A4C4A9A5}" presName="parSh" presStyleLbl="node1" presStyleIdx="2" presStyleCnt="3" custScaleY="142608"/>
      <dgm:spPr/>
      <dgm:t>
        <a:bodyPr/>
        <a:lstStyle/>
        <a:p>
          <a:endParaRPr lang="en-US"/>
        </a:p>
      </dgm:t>
    </dgm:pt>
    <dgm:pt modelId="{B48F1269-EE28-4EDC-BC91-AD3E97814F70}" type="pres">
      <dgm:prSet presAssocID="{0F0FC59B-DD59-4530-8AAB-7597A4C4A9A5}" presName="desTx" presStyleLbl="fgAcc1" presStyleIdx="2" presStyleCnt="3">
        <dgm:presLayoutVars>
          <dgm:bulletEnabled val="1"/>
        </dgm:presLayoutVars>
      </dgm:prSet>
      <dgm:spPr/>
      <dgm:t>
        <a:bodyPr/>
        <a:lstStyle/>
        <a:p>
          <a:endParaRPr lang="en-US"/>
        </a:p>
      </dgm:t>
    </dgm:pt>
  </dgm:ptLst>
  <dgm:cxnLst>
    <dgm:cxn modelId="{78D02143-0A5A-FA4C-919B-171999AF1C10}" type="presOf" srcId="{37BFBC09-5916-4F0C-83E1-714E8F0C1B9F}" destId="{27804C7A-5E00-4914-83D5-534DBB1A8354}" srcOrd="0" destOrd="0" presId="urn:microsoft.com/office/officeart/2005/8/layout/process3"/>
    <dgm:cxn modelId="{619FA179-F748-5A4A-8F0F-6315AD586C44}" type="presOf" srcId="{0F0FC59B-DD59-4530-8AAB-7597A4C4A9A5}" destId="{A8A86780-5C23-43B7-B970-EDD2CD1D1D2C}" srcOrd="0" destOrd="0" presId="urn:microsoft.com/office/officeart/2005/8/layout/process3"/>
    <dgm:cxn modelId="{B3A46B85-5FC1-6947-83B7-3BB48498FC1D}" type="presOf" srcId="{2D7798F0-2948-4226-817D-CEA854DE1E44}" destId="{DE081E25-04CE-4925-81F7-CACA578B776A}" srcOrd="1" destOrd="0" presId="urn:microsoft.com/office/officeart/2005/8/layout/process3"/>
    <dgm:cxn modelId="{8585AD19-F9E6-FB45-BDEE-F92250ED0E01}" type="presOf" srcId="{2D7798F0-2948-4226-817D-CEA854DE1E44}" destId="{1EB395A5-EE0E-4B66-89EE-A4172EB3517D}" srcOrd="0" destOrd="0" presId="urn:microsoft.com/office/officeart/2005/8/layout/process3"/>
    <dgm:cxn modelId="{9EA9E212-EF5D-9E47-88A6-2ADD741C2083}" type="presOf" srcId="{C9BEBFE8-6834-4F4C-B429-03835B3C995F}" destId="{BC0B8CD1-79EF-4A31-96BA-52E35EDE4925}" srcOrd="0" destOrd="0" presId="urn:microsoft.com/office/officeart/2005/8/layout/process3"/>
    <dgm:cxn modelId="{4D16314F-D762-CF46-A526-B81BFCE67311}" type="presOf" srcId="{F25368CD-30B8-43CB-A467-236037F0ECF0}" destId="{284546E9-3E87-4323-93C6-577511109171}" srcOrd="0" destOrd="0" presId="urn:microsoft.com/office/officeart/2005/8/layout/process3"/>
    <dgm:cxn modelId="{60ABB7CE-CD4F-3247-9286-743F7E2C79CD}" type="presOf" srcId="{0922D2B9-DCBB-49E7-BEF6-EBC7FB80A736}" destId="{A498EEB0-7530-4D85-86F3-7E2ED9DD8FE7}" srcOrd="0" destOrd="0" presId="urn:microsoft.com/office/officeart/2005/8/layout/process3"/>
    <dgm:cxn modelId="{56367DB1-AD5A-3E4C-9079-4C7258216EB4}" type="presOf" srcId="{616AC94D-698A-4C0A-8F3F-28A077CEAFDA}" destId="{057EBEF5-76B5-41AD-ABCC-BE8793144012}" srcOrd="0" destOrd="0" presId="urn:microsoft.com/office/officeart/2005/8/layout/process3"/>
    <dgm:cxn modelId="{EC73AB16-E65B-8846-B113-3649937406C8}" type="presOf" srcId="{C9BEBFE8-6834-4F4C-B429-03835B3C995F}" destId="{560DFE68-EB08-4FE1-963D-DA8821331FC4}" srcOrd="1" destOrd="0" presId="urn:microsoft.com/office/officeart/2005/8/layout/process3"/>
    <dgm:cxn modelId="{EE6EFFB7-04E4-0443-A430-F6DD61A66F27}" type="presOf" srcId="{0922D2B9-DCBB-49E7-BEF6-EBC7FB80A736}" destId="{590B6539-E010-4FD9-801B-B9EF2DC3196B}" srcOrd="1" destOrd="0" presId="urn:microsoft.com/office/officeart/2005/8/layout/process3"/>
    <dgm:cxn modelId="{9C610DD6-0F30-4E01-9A0E-F882D65FEA1F}" srcId="{37BFBC09-5916-4F0C-83E1-714E8F0C1B9F}" destId="{0922D2B9-DCBB-49E7-BEF6-EBC7FB80A736}" srcOrd="1" destOrd="0" parTransId="{FD2F47B0-8D62-4FE1-9290-4743916FBAB3}" sibTransId="{C9BEBFE8-6834-4F4C-B429-03835B3C995F}"/>
    <dgm:cxn modelId="{7F6F0D65-669F-41DD-A786-1D4F48A1A6A5}" srcId="{37BFBC09-5916-4F0C-83E1-714E8F0C1B9F}" destId="{2D7798F0-2948-4226-817D-CEA854DE1E44}" srcOrd="0" destOrd="0" parTransId="{5575420E-145D-4081-9C85-758562C60F47}" sibTransId="{CEF92568-17AD-4486-83AE-A628138BA89B}"/>
    <dgm:cxn modelId="{BAD0AB72-3DF5-9445-8DE5-BE16DFD31899}" type="presOf" srcId="{CEF92568-17AD-4486-83AE-A628138BA89B}" destId="{A9338B25-D8CE-4D2C-9B96-232D053E47D3}" srcOrd="1" destOrd="0" presId="urn:microsoft.com/office/officeart/2005/8/layout/process3"/>
    <dgm:cxn modelId="{9C3FED1D-B33A-46A9-A777-4ED5BFAEFE54}" srcId="{0F0FC59B-DD59-4530-8AAB-7597A4C4A9A5}" destId="{1A74828B-1EE6-471F-9AEC-10B516C74F2D}" srcOrd="0" destOrd="0" parTransId="{D27229E6-2B92-4804-9EFB-A2395864ED3A}" sibTransId="{67CF866C-CFBB-46F8-A357-1C8DA0AD99CD}"/>
    <dgm:cxn modelId="{65ED8E25-3423-5D41-BEDF-36995CF79EC7}" type="presOf" srcId="{1A74828B-1EE6-471F-9AEC-10B516C74F2D}" destId="{B48F1269-EE28-4EDC-BC91-AD3E97814F70}" srcOrd="0" destOrd="0" presId="urn:microsoft.com/office/officeart/2005/8/layout/process3"/>
    <dgm:cxn modelId="{A2A17330-1C0B-4C13-85C6-D8EDBC733C2B}" srcId="{37BFBC09-5916-4F0C-83E1-714E8F0C1B9F}" destId="{0F0FC59B-DD59-4530-8AAB-7597A4C4A9A5}" srcOrd="2" destOrd="0" parTransId="{8E6969C8-2B3B-48B1-AEE0-ABD184D85F7F}" sibTransId="{BBC203B4-3849-45D1-8D34-8D5F67CE42AB}"/>
    <dgm:cxn modelId="{81B03A2B-1DBA-4268-ABBC-D86FA9963042}" srcId="{0922D2B9-DCBB-49E7-BEF6-EBC7FB80A736}" destId="{616AC94D-698A-4C0A-8F3F-28A077CEAFDA}" srcOrd="0" destOrd="0" parTransId="{540E67F8-59F9-435E-895C-67F0187C78B9}" sibTransId="{4928D60B-B95F-443B-BB0A-28122844B194}"/>
    <dgm:cxn modelId="{8DA941E1-B2D0-3648-AB77-F0F6A722C2CA}" type="presOf" srcId="{CEF92568-17AD-4486-83AE-A628138BA89B}" destId="{A3D09082-C531-48E0-AD3D-3FFBB796ABFF}" srcOrd="0" destOrd="0" presId="urn:microsoft.com/office/officeart/2005/8/layout/process3"/>
    <dgm:cxn modelId="{75DD264C-07A0-DA4C-BE69-84CD77CB1BE9}" type="presOf" srcId="{0F0FC59B-DD59-4530-8AAB-7597A4C4A9A5}" destId="{C3766BB7-9384-473F-8983-A053D1180431}" srcOrd="1" destOrd="0" presId="urn:microsoft.com/office/officeart/2005/8/layout/process3"/>
    <dgm:cxn modelId="{917C6D96-C5AA-477D-9832-162558AD8DB6}" srcId="{2D7798F0-2948-4226-817D-CEA854DE1E44}" destId="{F25368CD-30B8-43CB-A467-236037F0ECF0}" srcOrd="0" destOrd="0" parTransId="{149153D0-B2B4-48B0-94AB-B17C8C371B32}" sibTransId="{34283F41-2229-4FF5-8C7E-72303210F65C}"/>
    <dgm:cxn modelId="{014A176C-A56C-AF44-B03C-C5C27E13EFF6}" type="presParOf" srcId="{27804C7A-5E00-4914-83D5-534DBB1A8354}" destId="{DEA17EDE-2156-40E2-8B72-0608E76CD961}" srcOrd="0" destOrd="0" presId="urn:microsoft.com/office/officeart/2005/8/layout/process3"/>
    <dgm:cxn modelId="{3DFA3B67-9E7E-BF43-8DF0-820E2F07A50B}" type="presParOf" srcId="{DEA17EDE-2156-40E2-8B72-0608E76CD961}" destId="{1EB395A5-EE0E-4B66-89EE-A4172EB3517D}" srcOrd="0" destOrd="0" presId="urn:microsoft.com/office/officeart/2005/8/layout/process3"/>
    <dgm:cxn modelId="{134DEA96-C27C-6A44-883D-AA1434364190}" type="presParOf" srcId="{DEA17EDE-2156-40E2-8B72-0608E76CD961}" destId="{DE081E25-04CE-4925-81F7-CACA578B776A}" srcOrd="1" destOrd="0" presId="urn:microsoft.com/office/officeart/2005/8/layout/process3"/>
    <dgm:cxn modelId="{34AAAA14-B21E-D14B-A694-7392FC1F690C}" type="presParOf" srcId="{DEA17EDE-2156-40E2-8B72-0608E76CD961}" destId="{284546E9-3E87-4323-93C6-577511109171}" srcOrd="2" destOrd="0" presId="urn:microsoft.com/office/officeart/2005/8/layout/process3"/>
    <dgm:cxn modelId="{45C8E820-A7E1-1442-A306-3ED7E6635ADA}" type="presParOf" srcId="{27804C7A-5E00-4914-83D5-534DBB1A8354}" destId="{A3D09082-C531-48E0-AD3D-3FFBB796ABFF}" srcOrd="1" destOrd="0" presId="urn:microsoft.com/office/officeart/2005/8/layout/process3"/>
    <dgm:cxn modelId="{2FCD8F3F-D982-0245-BD60-7ECA398E43B3}" type="presParOf" srcId="{A3D09082-C531-48E0-AD3D-3FFBB796ABFF}" destId="{A9338B25-D8CE-4D2C-9B96-232D053E47D3}" srcOrd="0" destOrd="0" presId="urn:microsoft.com/office/officeart/2005/8/layout/process3"/>
    <dgm:cxn modelId="{4F389F31-190B-DD42-AC14-ABA3B3846F92}" type="presParOf" srcId="{27804C7A-5E00-4914-83D5-534DBB1A8354}" destId="{075EA081-9625-46DA-A04D-8C882F60F856}" srcOrd="2" destOrd="0" presId="urn:microsoft.com/office/officeart/2005/8/layout/process3"/>
    <dgm:cxn modelId="{3772F4EC-47BA-E84B-A8BA-9D843C8E000C}" type="presParOf" srcId="{075EA081-9625-46DA-A04D-8C882F60F856}" destId="{A498EEB0-7530-4D85-86F3-7E2ED9DD8FE7}" srcOrd="0" destOrd="0" presId="urn:microsoft.com/office/officeart/2005/8/layout/process3"/>
    <dgm:cxn modelId="{015B3BC1-BE68-9847-8174-A3D35E32C1FC}" type="presParOf" srcId="{075EA081-9625-46DA-A04D-8C882F60F856}" destId="{590B6539-E010-4FD9-801B-B9EF2DC3196B}" srcOrd="1" destOrd="0" presId="urn:microsoft.com/office/officeart/2005/8/layout/process3"/>
    <dgm:cxn modelId="{2AC13501-BF7E-A449-9DD8-5FC494546EAE}" type="presParOf" srcId="{075EA081-9625-46DA-A04D-8C882F60F856}" destId="{057EBEF5-76B5-41AD-ABCC-BE8793144012}" srcOrd="2" destOrd="0" presId="urn:microsoft.com/office/officeart/2005/8/layout/process3"/>
    <dgm:cxn modelId="{7DCF8EF8-D2B7-0E46-8370-8757CE458FED}" type="presParOf" srcId="{27804C7A-5E00-4914-83D5-534DBB1A8354}" destId="{BC0B8CD1-79EF-4A31-96BA-52E35EDE4925}" srcOrd="3" destOrd="0" presId="urn:microsoft.com/office/officeart/2005/8/layout/process3"/>
    <dgm:cxn modelId="{1F7022A2-BCBB-AC4E-A924-C904FCBFA1A4}" type="presParOf" srcId="{BC0B8CD1-79EF-4A31-96BA-52E35EDE4925}" destId="{560DFE68-EB08-4FE1-963D-DA8821331FC4}" srcOrd="0" destOrd="0" presId="urn:microsoft.com/office/officeart/2005/8/layout/process3"/>
    <dgm:cxn modelId="{070BD41E-67F8-D34D-9EF2-5EF37291C030}" type="presParOf" srcId="{27804C7A-5E00-4914-83D5-534DBB1A8354}" destId="{C9478F99-6AA4-4439-A529-BEF7D564A242}" srcOrd="4" destOrd="0" presId="urn:microsoft.com/office/officeart/2005/8/layout/process3"/>
    <dgm:cxn modelId="{7831C3E5-1ABF-6B4D-BD38-BCFF0E7AA09E}" type="presParOf" srcId="{C9478F99-6AA4-4439-A529-BEF7D564A242}" destId="{A8A86780-5C23-43B7-B970-EDD2CD1D1D2C}" srcOrd="0" destOrd="0" presId="urn:microsoft.com/office/officeart/2005/8/layout/process3"/>
    <dgm:cxn modelId="{7DC55772-EE4D-F04D-A6A7-C3079187D1A8}" type="presParOf" srcId="{C9478F99-6AA4-4439-A529-BEF7D564A242}" destId="{C3766BB7-9384-473F-8983-A053D1180431}" srcOrd="1" destOrd="0" presId="urn:microsoft.com/office/officeart/2005/8/layout/process3"/>
    <dgm:cxn modelId="{9F3D7E30-15E9-DA4C-B24D-006C7B5258FE}" type="presParOf" srcId="{C9478F99-6AA4-4439-A529-BEF7D564A242}" destId="{B48F1269-EE28-4EDC-BC91-AD3E97814F7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8148DD-2413-4CDA-8511-73F6D3B6B7EC}"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32055037-D905-4546-BED0-D6EB5F5C6657}">
      <dgm:prSet phldrT="[Text]"/>
      <dgm:spPr/>
      <dgm:t>
        <a:bodyPr/>
        <a:lstStyle/>
        <a:p>
          <a:r>
            <a:rPr lang="en-US" dirty="0"/>
            <a:t>Legislation</a:t>
          </a:r>
        </a:p>
      </dgm:t>
    </dgm:pt>
    <dgm:pt modelId="{73E6751E-E1BF-45B3-91D8-DA76B6FEFF58}" type="parTrans" cxnId="{1BC3D2FE-930C-4DE6-A7D2-63FDEF132CB3}">
      <dgm:prSet/>
      <dgm:spPr/>
      <dgm:t>
        <a:bodyPr/>
        <a:lstStyle/>
        <a:p>
          <a:endParaRPr lang="en-US"/>
        </a:p>
      </dgm:t>
    </dgm:pt>
    <dgm:pt modelId="{26F80195-218B-475D-903C-7FE5E9286877}" type="sibTrans" cxnId="{1BC3D2FE-930C-4DE6-A7D2-63FDEF132CB3}">
      <dgm:prSet/>
      <dgm:spPr/>
      <dgm:t>
        <a:bodyPr/>
        <a:lstStyle/>
        <a:p>
          <a:endParaRPr lang="en-US"/>
        </a:p>
      </dgm:t>
    </dgm:pt>
    <dgm:pt modelId="{67FE89FB-82D9-47EF-B7B4-34BCBF4DC6C1}">
      <dgm:prSet phldrT="[Text]"/>
      <dgm:spPr/>
      <dgm:t>
        <a:bodyPr/>
        <a:lstStyle/>
        <a:p>
          <a:r>
            <a:rPr lang="en-US" dirty="0" smtClean="0"/>
            <a:t>Regulatory Requirements</a:t>
          </a:r>
          <a:endParaRPr lang="en-US" dirty="0"/>
        </a:p>
      </dgm:t>
    </dgm:pt>
    <dgm:pt modelId="{B10D13E1-3504-465E-9E18-E367D37CCA16}" type="parTrans" cxnId="{97073758-8602-461A-8E48-F9DAD79D0B05}">
      <dgm:prSet/>
      <dgm:spPr/>
      <dgm:t>
        <a:bodyPr/>
        <a:lstStyle/>
        <a:p>
          <a:endParaRPr lang="en-US"/>
        </a:p>
      </dgm:t>
    </dgm:pt>
    <dgm:pt modelId="{BB2AA630-755B-4E33-9334-F65C73605540}" type="sibTrans" cxnId="{97073758-8602-461A-8E48-F9DAD79D0B05}">
      <dgm:prSet/>
      <dgm:spPr/>
      <dgm:t>
        <a:bodyPr/>
        <a:lstStyle/>
        <a:p>
          <a:endParaRPr lang="en-US"/>
        </a:p>
      </dgm:t>
    </dgm:pt>
    <dgm:pt modelId="{8A4E68AD-B9C4-4863-AB1C-506EAF2534B9}">
      <dgm:prSet phldrT="[Text]"/>
      <dgm:spPr/>
      <dgm:t>
        <a:bodyPr/>
        <a:lstStyle/>
        <a:p>
          <a:r>
            <a:rPr lang="en-US" dirty="0" smtClean="0"/>
            <a:t>Negotiated </a:t>
          </a:r>
          <a:r>
            <a:rPr lang="en-US" dirty="0"/>
            <a:t>rule-making and co-management</a:t>
          </a:r>
        </a:p>
      </dgm:t>
    </dgm:pt>
    <dgm:pt modelId="{51F98144-D2B7-4BD6-B37D-0F7A3E657287}" type="parTrans" cxnId="{59D5551C-B119-48FC-B961-DF5F598113E9}">
      <dgm:prSet/>
      <dgm:spPr/>
      <dgm:t>
        <a:bodyPr/>
        <a:lstStyle/>
        <a:p>
          <a:endParaRPr lang="en-US"/>
        </a:p>
      </dgm:t>
    </dgm:pt>
    <dgm:pt modelId="{2106D62F-977A-475E-84D0-728DB7C4E80E}" type="sibTrans" cxnId="{59D5551C-B119-48FC-B961-DF5F598113E9}">
      <dgm:prSet/>
      <dgm:spPr/>
      <dgm:t>
        <a:bodyPr/>
        <a:lstStyle/>
        <a:p>
          <a:endParaRPr lang="en-US"/>
        </a:p>
      </dgm:t>
    </dgm:pt>
    <dgm:pt modelId="{6EF514CB-87A2-4CDF-9F3E-72711B4402C5}" type="pres">
      <dgm:prSet presAssocID="{0E8148DD-2413-4CDA-8511-73F6D3B6B7EC}" presName="Name0" presStyleCnt="0">
        <dgm:presLayoutVars>
          <dgm:dir/>
          <dgm:resizeHandles val="exact"/>
        </dgm:presLayoutVars>
      </dgm:prSet>
      <dgm:spPr/>
      <dgm:t>
        <a:bodyPr/>
        <a:lstStyle/>
        <a:p>
          <a:endParaRPr lang="en-US"/>
        </a:p>
      </dgm:t>
    </dgm:pt>
    <dgm:pt modelId="{6D54E1E6-E51D-4BC2-A5E9-54F48FD6C152}" type="pres">
      <dgm:prSet presAssocID="{32055037-D905-4546-BED0-D6EB5F5C6657}" presName="Name5" presStyleLbl="vennNode1" presStyleIdx="0" presStyleCnt="3">
        <dgm:presLayoutVars>
          <dgm:bulletEnabled val="1"/>
        </dgm:presLayoutVars>
      </dgm:prSet>
      <dgm:spPr/>
      <dgm:t>
        <a:bodyPr/>
        <a:lstStyle/>
        <a:p>
          <a:endParaRPr lang="en-US"/>
        </a:p>
      </dgm:t>
    </dgm:pt>
    <dgm:pt modelId="{3F475F3E-FDEE-4DD3-8490-02B95B2213D4}" type="pres">
      <dgm:prSet presAssocID="{26F80195-218B-475D-903C-7FE5E9286877}" presName="space" presStyleCnt="0"/>
      <dgm:spPr/>
    </dgm:pt>
    <dgm:pt modelId="{80776A86-2796-477C-AE52-2546B595D8CE}" type="pres">
      <dgm:prSet presAssocID="{67FE89FB-82D9-47EF-B7B4-34BCBF4DC6C1}" presName="Name5" presStyleLbl="vennNode1" presStyleIdx="1" presStyleCnt="3">
        <dgm:presLayoutVars>
          <dgm:bulletEnabled val="1"/>
        </dgm:presLayoutVars>
      </dgm:prSet>
      <dgm:spPr/>
      <dgm:t>
        <a:bodyPr/>
        <a:lstStyle/>
        <a:p>
          <a:endParaRPr lang="en-US"/>
        </a:p>
      </dgm:t>
    </dgm:pt>
    <dgm:pt modelId="{1C81D4F6-378A-426C-A551-4C809A2A7F61}" type="pres">
      <dgm:prSet presAssocID="{BB2AA630-755B-4E33-9334-F65C73605540}" presName="space" presStyleCnt="0"/>
      <dgm:spPr/>
    </dgm:pt>
    <dgm:pt modelId="{B5969404-7C73-4B57-81D9-4B686C097230}" type="pres">
      <dgm:prSet presAssocID="{8A4E68AD-B9C4-4863-AB1C-506EAF2534B9}" presName="Name5" presStyleLbl="vennNode1" presStyleIdx="2" presStyleCnt="3">
        <dgm:presLayoutVars>
          <dgm:bulletEnabled val="1"/>
        </dgm:presLayoutVars>
      </dgm:prSet>
      <dgm:spPr/>
      <dgm:t>
        <a:bodyPr/>
        <a:lstStyle/>
        <a:p>
          <a:endParaRPr lang="en-US"/>
        </a:p>
      </dgm:t>
    </dgm:pt>
  </dgm:ptLst>
  <dgm:cxnLst>
    <dgm:cxn modelId="{1BC3D2FE-930C-4DE6-A7D2-63FDEF132CB3}" srcId="{0E8148DD-2413-4CDA-8511-73F6D3B6B7EC}" destId="{32055037-D905-4546-BED0-D6EB5F5C6657}" srcOrd="0" destOrd="0" parTransId="{73E6751E-E1BF-45B3-91D8-DA76B6FEFF58}" sibTransId="{26F80195-218B-475D-903C-7FE5E9286877}"/>
    <dgm:cxn modelId="{59D5551C-B119-48FC-B961-DF5F598113E9}" srcId="{0E8148DD-2413-4CDA-8511-73F6D3B6B7EC}" destId="{8A4E68AD-B9C4-4863-AB1C-506EAF2534B9}" srcOrd="2" destOrd="0" parTransId="{51F98144-D2B7-4BD6-B37D-0F7A3E657287}" sibTransId="{2106D62F-977A-475E-84D0-728DB7C4E80E}"/>
    <dgm:cxn modelId="{1A105856-20F5-ED42-BCFF-76151669939A}" type="presOf" srcId="{32055037-D905-4546-BED0-D6EB5F5C6657}" destId="{6D54E1E6-E51D-4BC2-A5E9-54F48FD6C152}" srcOrd="0" destOrd="0" presId="urn:microsoft.com/office/officeart/2005/8/layout/venn3"/>
    <dgm:cxn modelId="{ED9CEFA9-7BAA-0A40-9DCD-A179D83B7F72}" type="presOf" srcId="{8A4E68AD-B9C4-4863-AB1C-506EAF2534B9}" destId="{B5969404-7C73-4B57-81D9-4B686C097230}" srcOrd="0" destOrd="0" presId="urn:microsoft.com/office/officeart/2005/8/layout/venn3"/>
    <dgm:cxn modelId="{1319985A-22D7-9F43-80C8-6848256C51C1}" type="presOf" srcId="{0E8148DD-2413-4CDA-8511-73F6D3B6B7EC}" destId="{6EF514CB-87A2-4CDF-9F3E-72711B4402C5}" srcOrd="0" destOrd="0" presId="urn:microsoft.com/office/officeart/2005/8/layout/venn3"/>
    <dgm:cxn modelId="{E14CBCD8-36BF-D04F-9D4B-11535BD6CA96}" type="presOf" srcId="{67FE89FB-82D9-47EF-B7B4-34BCBF4DC6C1}" destId="{80776A86-2796-477C-AE52-2546B595D8CE}" srcOrd="0" destOrd="0" presId="urn:microsoft.com/office/officeart/2005/8/layout/venn3"/>
    <dgm:cxn modelId="{97073758-8602-461A-8E48-F9DAD79D0B05}" srcId="{0E8148DD-2413-4CDA-8511-73F6D3B6B7EC}" destId="{67FE89FB-82D9-47EF-B7B4-34BCBF4DC6C1}" srcOrd="1" destOrd="0" parTransId="{B10D13E1-3504-465E-9E18-E367D37CCA16}" sibTransId="{BB2AA630-755B-4E33-9334-F65C73605540}"/>
    <dgm:cxn modelId="{41F3EDE1-AB8A-AD40-B8CF-DE808D74992A}" type="presParOf" srcId="{6EF514CB-87A2-4CDF-9F3E-72711B4402C5}" destId="{6D54E1E6-E51D-4BC2-A5E9-54F48FD6C152}" srcOrd="0" destOrd="0" presId="urn:microsoft.com/office/officeart/2005/8/layout/venn3"/>
    <dgm:cxn modelId="{8585AB88-CEF0-334F-AA83-FAA67E22DEB7}" type="presParOf" srcId="{6EF514CB-87A2-4CDF-9F3E-72711B4402C5}" destId="{3F475F3E-FDEE-4DD3-8490-02B95B2213D4}" srcOrd="1" destOrd="0" presId="urn:microsoft.com/office/officeart/2005/8/layout/venn3"/>
    <dgm:cxn modelId="{EF9C5F2A-C5E4-E94E-A25E-87B91CB62CB8}" type="presParOf" srcId="{6EF514CB-87A2-4CDF-9F3E-72711B4402C5}" destId="{80776A86-2796-477C-AE52-2546B595D8CE}" srcOrd="2" destOrd="0" presId="urn:microsoft.com/office/officeart/2005/8/layout/venn3"/>
    <dgm:cxn modelId="{80F5AAF3-3F94-9343-8845-D1B0D0D4F10D}" type="presParOf" srcId="{6EF514CB-87A2-4CDF-9F3E-72711B4402C5}" destId="{1C81D4F6-378A-426C-A551-4C809A2A7F61}" srcOrd="3" destOrd="0" presId="urn:microsoft.com/office/officeart/2005/8/layout/venn3"/>
    <dgm:cxn modelId="{DFF1A40B-E60F-984C-82C8-15BA70519AED}" type="presParOf" srcId="{6EF514CB-87A2-4CDF-9F3E-72711B4402C5}" destId="{B5969404-7C73-4B57-81D9-4B686C097230}"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AD4489-8610-4142-B7E1-0D258AE27FC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43836A0-B773-4F67-8EB7-A2CEF12A1CFA}">
      <dgm:prSet phldrT="[Text]"/>
      <dgm:spPr/>
      <dgm:t>
        <a:bodyPr/>
        <a:lstStyle/>
        <a:p>
          <a:r>
            <a:rPr lang="en-US" b="1" dirty="0" smtClean="0"/>
            <a:t>Purpose</a:t>
          </a:r>
          <a:endParaRPr lang="en-US" b="1" dirty="0"/>
        </a:p>
      </dgm:t>
    </dgm:pt>
    <dgm:pt modelId="{5CD99534-6522-470B-9753-206D93A277A7}" type="parTrans" cxnId="{A3B20ABB-46AE-46A9-8926-4D47095DFF65}">
      <dgm:prSet/>
      <dgm:spPr/>
      <dgm:t>
        <a:bodyPr/>
        <a:lstStyle/>
        <a:p>
          <a:endParaRPr lang="en-US"/>
        </a:p>
      </dgm:t>
    </dgm:pt>
    <dgm:pt modelId="{C7F31A2A-C7B9-4AF1-B855-418C641DB9AA}" type="sibTrans" cxnId="{A3B20ABB-46AE-46A9-8926-4D47095DFF65}">
      <dgm:prSet/>
      <dgm:spPr/>
      <dgm:t>
        <a:bodyPr/>
        <a:lstStyle/>
        <a:p>
          <a:endParaRPr lang="en-US"/>
        </a:p>
      </dgm:t>
    </dgm:pt>
    <dgm:pt modelId="{5D2A5ECF-FCD9-49A9-9D59-0C9876D44E09}">
      <dgm:prSet phldrT="[Text]"/>
      <dgm:spPr/>
      <dgm:t>
        <a:bodyPr/>
        <a:lstStyle/>
        <a:p>
          <a:r>
            <a:rPr lang="en-US" dirty="0" smtClean="0"/>
            <a:t>National interest</a:t>
          </a:r>
          <a:endParaRPr lang="en-US" dirty="0"/>
        </a:p>
      </dgm:t>
    </dgm:pt>
    <dgm:pt modelId="{14B981E2-7910-4184-896F-E5AEB008D883}" type="parTrans" cxnId="{9042B9C1-EFD2-45B6-9408-ED7E47EABB74}">
      <dgm:prSet/>
      <dgm:spPr/>
      <dgm:t>
        <a:bodyPr/>
        <a:lstStyle/>
        <a:p>
          <a:endParaRPr lang="en-US"/>
        </a:p>
      </dgm:t>
    </dgm:pt>
    <dgm:pt modelId="{284D0800-9B2D-4668-929C-C3F4F9CB869A}" type="sibTrans" cxnId="{9042B9C1-EFD2-45B6-9408-ED7E47EABB74}">
      <dgm:prSet/>
      <dgm:spPr/>
      <dgm:t>
        <a:bodyPr/>
        <a:lstStyle/>
        <a:p>
          <a:endParaRPr lang="en-US"/>
        </a:p>
      </dgm:t>
    </dgm:pt>
    <dgm:pt modelId="{EEB1DF54-DEA9-41F5-BC79-241120C76410}">
      <dgm:prSet phldrT="[Text]"/>
      <dgm:spPr/>
      <dgm:t>
        <a:bodyPr/>
        <a:lstStyle/>
        <a:p>
          <a:r>
            <a:rPr lang="en-US" dirty="0" smtClean="0"/>
            <a:t>Change behavior</a:t>
          </a:r>
          <a:endParaRPr lang="en-US" dirty="0"/>
        </a:p>
      </dgm:t>
    </dgm:pt>
    <dgm:pt modelId="{018AE8C9-9E3C-4D77-AE7A-A13BE95B443B}" type="parTrans" cxnId="{2B12EEBE-9825-4EE7-BAA5-EC86AE8DE079}">
      <dgm:prSet/>
      <dgm:spPr/>
      <dgm:t>
        <a:bodyPr/>
        <a:lstStyle/>
        <a:p>
          <a:endParaRPr lang="en-US"/>
        </a:p>
      </dgm:t>
    </dgm:pt>
    <dgm:pt modelId="{7A617926-5130-4E7B-AE05-D3AABFBC8611}" type="sibTrans" cxnId="{2B12EEBE-9825-4EE7-BAA5-EC86AE8DE079}">
      <dgm:prSet/>
      <dgm:spPr/>
      <dgm:t>
        <a:bodyPr/>
        <a:lstStyle/>
        <a:p>
          <a:endParaRPr lang="en-US"/>
        </a:p>
      </dgm:t>
    </dgm:pt>
    <dgm:pt modelId="{7DB2AB0E-3B68-42FE-9577-2C138FBED065}">
      <dgm:prSet phldrT="[Text]"/>
      <dgm:spPr/>
      <dgm:t>
        <a:bodyPr/>
        <a:lstStyle/>
        <a:p>
          <a:r>
            <a:rPr lang="en-US" b="1" dirty="0" smtClean="0"/>
            <a:t>Flexibility</a:t>
          </a:r>
          <a:endParaRPr lang="en-US" b="1" dirty="0"/>
        </a:p>
      </dgm:t>
    </dgm:pt>
    <dgm:pt modelId="{F32D2E50-BCEE-4EDE-AE59-F6E282B3945A}" type="parTrans" cxnId="{E9B98862-9413-4521-BE3E-2E4F34918ED4}">
      <dgm:prSet/>
      <dgm:spPr/>
      <dgm:t>
        <a:bodyPr/>
        <a:lstStyle/>
        <a:p>
          <a:endParaRPr lang="en-US"/>
        </a:p>
      </dgm:t>
    </dgm:pt>
    <dgm:pt modelId="{65F9366B-5907-4196-BCE0-7E6BC0A034D7}" type="sibTrans" cxnId="{E9B98862-9413-4521-BE3E-2E4F34918ED4}">
      <dgm:prSet/>
      <dgm:spPr/>
      <dgm:t>
        <a:bodyPr/>
        <a:lstStyle/>
        <a:p>
          <a:endParaRPr lang="en-US"/>
        </a:p>
      </dgm:t>
    </dgm:pt>
    <dgm:pt modelId="{2A7C35D9-543C-4B55-84F0-ACC7EF2B89D7}">
      <dgm:prSet phldrT="[Text]"/>
      <dgm:spPr/>
      <dgm:t>
        <a:bodyPr/>
        <a:lstStyle/>
        <a:p>
          <a:r>
            <a:rPr lang="en-US" dirty="0" smtClean="0"/>
            <a:t>Ability to address changing requirements</a:t>
          </a:r>
          <a:endParaRPr lang="en-US" dirty="0"/>
        </a:p>
      </dgm:t>
    </dgm:pt>
    <dgm:pt modelId="{DB6083EF-6F0A-4597-AC02-40C47DFB4103}" type="parTrans" cxnId="{40932A0A-4D8B-4FB2-A13F-5C26531111AE}">
      <dgm:prSet/>
      <dgm:spPr/>
      <dgm:t>
        <a:bodyPr/>
        <a:lstStyle/>
        <a:p>
          <a:endParaRPr lang="en-US"/>
        </a:p>
      </dgm:t>
    </dgm:pt>
    <dgm:pt modelId="{6E49D9DE-D833-4D9D-AC7B-F2D76F97644F}" type="sibTrans" cxnId="{40932A0A-4D8B-4FB2-A13F-5C26531111AE}">
      <dgm:prSet/>
      <dgm:spPr/>
      <dgm:t>
        <a:bodyPr/>
        <a:lstStyle/>
        <a:p>
          <a:endParaRPr lang="en-US"/>
        </a:p>
      </dgm:t>
    </dgm:pt>
    <dgm:pt modelId="{8693C506-CBE1-44E4-9FDE-3875A1C4FC4B}">
      <dgm:prSet phldrT="[Text]"/>
      <dgm:spPr/>
      <dgm:t>
        <a:bodyPr/>
        <a:lstStyle/>
        <a:p>
          <a:r>
            <a:rPr lang="en-US" b="1" dirty="0" smtClean="0"/>
            <a:t>Risk</a:t>
          </a:r>
          <a:endParaRPr lang="en-US" b="1" dirty="0"/>
        </a:p>
      </dgm:t>
    </dgm:pt>
    <dgm:pt modelId="{047A6788-302D-49E8-9717-CB8BE50975FE}" type="parTrans" cxnId="{7841060B-9C7B-418B-8747-BAF9E6E65737}">
      <dgm:prSet/>
      <dgm:spPr/>
      <dgm:t>
        <a:bodyPr/>
        <a:lstStyle/>
        <a:p>
          <a:endParaRPr lang="en-US"/>
        </a:p>
      </dgm:t>
    </dgm:pt>
    <dgm:pt modelId="{E158C39E-9615-4EC5-B7AB-F3FDB7E7C03A}" type="sibTrans" cxnId="{7841060B-9C7B-418B-8747-BAF9E6E65737}">
      <dgm:prSet/>
      <dgm:spPr/>
      <dgm:t>
        <a:bodyPr/>
        <a:lstStyle/>
        <a:p>
          <a:endParaRPr lang="en-US"/>
        </a:p>
      </dgm:t>
    </dgm:pt>
    <dgm:pt modelId="{84538AC1-471D-45B5-9F7E-DB7D12B6994E}">
      <dgm:prSet phldrT="[Text]"/>
      <dgm:spPr/>
      <dgm:t>
        <a:bodyPr/>
        <a:lstStyle/>
        <a:p>
          <a:r>
            <a:rPr lang="en-US" dirty="0" smtClean="0"/>
            <a:t>High risk outcomes = prescriptive laws</a:t>
          </a:r>
          <a:endParaRPr lang="en-US" dirty="0"/>
        </a:p>
      </dgm:t>
    </dgm:pt>
    <dgm:pt modelId="{08970A73-1A99-4D41-B085-A0233070BB57}" type="parTrans" cxnId="{1B8E8AAC-83FE-4CA3-9899-437A9D23C791}">
      <dgm:prSet/>
      <dgm:spPr/>
      <dgm:t>
        <a:bodyPr/>
        <a:lstStyle/>
        <a:p>
          <a:endParaRPr lang="en-US"/>
        </a:p>
      </dgm:t>
    </dgm:pt>
    <dgm:pt modelId="{E10C0BD1-8F55-432A-888D-E7036B655EAA}" type="sibTrans" cxnId="{1B8E8AAC-83FE-4CA3-9899-437A9D23C791}">
      <dgm:prSet/>
      <dgm:spPr/>
      <dgm:t>
        <a:bodyPr/>
        <a:lstStyle/>
        <a:p>
          <a:endParaRPr lang="en-US"/>
        </a:p>
      </dgm:t>
    </dgm:pt>
    <dgm:pt modelId="{1586ED16-25AB-4739-A2E7-5EFEFDE4E715}">
      <dgm:prSet phldrT="[Text]"/>
      <dgm:spPr/>
      <dgm:t>
        <a:bodyPr/>
        <a:lstStyle/>
        <a:p>
          <a:r>
            <a:rPr lang="en-US" b="1" dirty="0" smtClean="0"/>
            <a:t>Capacity</a:t>
          </a:r>
          <a:endParaRPr lang="en-US" b="1" dirty="0"/>
        </a:p>
      </dgm:t>
    </dgm:pt>
    <dgm:pt modelId="{AE46B597-03C9-4DD1-959F-670853527B6E}" type="parTrans" cxnId="{F80B661B-A368-4660-BD9C-FCF910D5A9B7}">
      <dgm:prSet/>
      <dgm:spPr/>
      <dgm:t>
        <a:bodyPr/>
        <a:lstStyle/>
        <a:p>
          <a:endParaRPr lang="en-US"/>
        </a:p>
      </dgm:t>
    </dgm:pt>
    <dgm:pt modelId="{03820B1C-B3B5-494F-9F5D-39CB88E3ADD3}" type="sibTrans" cxnId="{F80B661B-A368-4660-BD9C-FCF910D5A9B7}">
      <dgm:prSet/>
      <dgm:spPr/>
      <dgm:t>
        <a:bodyPr/>
        <a:lstStyle/>
        <a:p>
          <a:endParaRPr lang="en-US"/>
        </a:p>
      </dgm:t>
    </dgm:pt>
    <dgm:pt modelId="{03CA43E4-8A8C-47BC-94EF-4D9536135B4C}">
      <dgm:prSet phldrT="[Text]"/>
      <dgm:spPr/>
      <dgm:t>
        <a:bodyPr/>
        <a:lstStyle/>
        <a:p>
          <a:r>
            <a:rPr lang="en-US" dirty="0" smtClean="0"/>
            <a:t>Human</a:t>
          </a:r>
          <a:endParaRPr lang="en-US" dirty="0"/>
        </a:p>
      </dgm:t>
    </dgm:pt>
    <dgm:pt modelId="{07373626-4E90-4598-8FF8-B3FC7356B1E8}" type="parTrans" cxnId="{9A5E471C-A334-4CE6-AD4B-AA223017E109}">
      <dgm:prSet/>
      <dgm:spPr/>
      <dgm:t>
        <a:bodyPr/>
        <a:lstStyle/>
        <a:p>
          <a:endParaRPr lang="en-US"/>
        </a:p>
      </dgm:t>
    </dgm:pt>
    <dgm:pt modelId="{46623CCD-2B01-4618-9C62-D5349F5E6469}" type="sibTrans" cxnId="{9A5E471C-A334-4CE6-AD4B-AA223017E109}">
      <dgm:prSet/>
      <dgm:spPr/>
      <dgm:t>
        <a:bodyPr/>
        <a:lstStyle/>
        <a:p>
          <a:endParaRPr lang="en-US"/>
        </a:p>
      </dgm:t>
    </dgm:pt>
    <dgm:pt modelId="{4E079430-99A9-46FC-8C58-8531F676582F}">
      <dgm:prSet phldrT="[Text]"/>
      <dgm:spPr/>
      <dgm:t>
        <a:bodyPr/>
        <a:lstStyle/>
        <a:p>
          <a:r>
            <a:rPr lang="en-US" dirty="0" smtClean="0"/>
            <a:t>Financial</a:t>
          </a:r>
          <a:endParaRPr lang="en-US" dirty="0"/>
        </a:p>
      </dgm:t>
    </dgm:pt>
    <dgm:pt modelId="{ABC4A701-57DB-4321-ABAB-4775DB2F8DED}" type="parTrans" cxnId="{4BDD1E72-58DC-4A8E-8267-3C3132239D98}">
      <dgm:prSet/>
      <dgm:spPr/>
      <dgm:t>
        <a:bodyPr/>
        <a:lstStyle/>
        <a:p>
          <a:endParaRPr lang="en-US"/>
        </a:p>
      </dgm:t>
    </dgm:pt>
    <dgm:pt modelId="{3641BC7D-CB69-4682-9AA4-D449DCA68313}" type="sibTrans" cxnId="{4BDD1E72-58DC-4A8E-8267-3C3132239D98}">
      <dgm:prSet/>
      <dgm:spPr/>
      <dgm:t>
        <a:bodyPr/>
        <a:lstStyle/>
        <a:p>
          <a:endParaRPr lang="en-US"/>
        </a:p>
      </dgm:t>
    </dgm:pt>
    <dgm:pt modelId="{065AD822-BDC3-4B11-A04B-411FCD10C9B8}">
      <dgm:prSet phldrT="[Text]"/>
      <dgm:spPr/>
      <dgm:t>
        <a:bodyPr/>
        <a:lstStyle/>
        <a:p>
          <a:r>
            <a:rPr lang="en-US" dirty="0" smtClean="0"/>
            <a:t>Institutional</a:t>
          </a:r>
          <a:endParaRPr lang="en-US" dirty="0"/>
        </a:p>
      </dgm:t>
    </dgm:pt>
    <dgm:pt modelId="{A057D504-5EC1-465E-AB4D-7A1856C8C486}" type="parTrans" cxnId="{D8622BC6-1A1B-4D63-8FA8-363DB24B9878}">
      <dgm:prSet/>
      <dgm:spPr/>
      <dgm:t>
        <a:bodyPr/>
        <a:lstStyle/>
        <a:p>
          <a:endParaRPr lang="en-US"/>
        </a:p>
      </dgm:t>
    </dgm:pt>
    <dgm:pt modelId="{2FEA0070-5150-4BB1-95A2-91E41413F33F}" type="sibTrans" cxnId="{D8622BC6-1A1B-4D63-8FA8-363DB24B9878}">
      <dgm:prSet/>
      <dgm:spPr/>
      <dgm:t>
        <a:bodyPr/>
        <a:lstStyle/>
        <a:p>
          <a:endParaRPr lang="en-US"/>
        </a:p>
      </dgm:t>
    </dgm:pt>
    <dgm:pt modelId="{7E5E54EC-ED37-43E2-A1D4-436CDCF05176}" type="pres">
      <dgm:prSet presAssocID="{78AD4489-8610-4142-B7E1-0D258AE27FCB}" presName="Name0" presStyleCnt="0">
        <dgm:presLayoutVars>
          <dgm:dir/>
          <dgm:animLvl val="lvl"/>
          <dgm:resizeHandles val="exact"/>
        </dgm:presLayoutVars>
      </dgm:prSet>
      <dgm:spPr/>
      <dgm:t>
        <a:bodyPr/>
        <a:lstStyle/>
        <a:p>
          <a:endParaRPr lang="en-US"/>
        </a:p>
      </dgm:t>
    </dgm:pt>
    <dgm:pt modelId="{7FF9B84D-2388-446F-990D-F5ACD63EDBA3}" type="pres">
      <dgm:prSet presAssocID="{743836A0-B773-4F67-8EB7-A2CEF12A1CFA}" presName="composite" presStyleCnt="0"/>
      <dgm:spPr/>
    </dgm:pt>
    <dgm:pt modelId="{685909ED-E4E0-496C-A6C4-99DAEDF66B48}" type="pres">
      <dgm:prSet presAssocID="{743836A0-B773-4F67-8EB7-A2CEF12A1CFA}" presName="parTx" presStyleLbl="alignNode1" presStyleIdx="0" presStyleCnt="4">
        <dgm:presLayoutVars>
          <dgm:chMax val="0"/>
          <dgm:chPref val="0"/>
          <dgm:bulletEnabled val="1"/>
        </dgm:presLayoutVars>
      </dgm:prSet>
      <dgm:spPr/>
      <dgm:t>
        <a:bodyPr/>
        <a:lstStyle/>
        <a:p>
          <a:endParaRPr lang="en-US"/>
        </a:p>
      </dgm:t>
    </dgm:pt>
    <dgm:pt modelId="{8339F5A4-E643-4721-864A-6ECE01193E0E}" type="pres">
      <dgm:prSet presAssocID="{743836A0-B773-4F67-8EB7-A2CEF12A1CFA}" presName="desTx" presStyleLbl="alignAccFollowNode1" presStyleIdx="0" presStyleCnt="4">
        <dgm:presLayoutVars>
          <dgm:bulletEnabled val="1"/>
        </dgm:presLayoutVars>
      </dgm:prSet>
      <dgm:spPr/>
      <dgm:t>
        <a:bodyPr/>
        <a:lstStyle/>
        <a:p>
          <a:endParaRPr lang="en-US"/>
        </a:p>
      </dgm:t>
    </dgm:pt>
    <dgm:pt modelId="{77F7A8D4-7118-4FBF-91A6-AF506F80A8E5}" type="pres">
      <dgm:prSet presAssocID="{C7F31A2A-C7B9-4AF1-B855-418C641DB9AA}" presName="space" presStyleCnt="0"/>
      <dgm:spPr/>
    </dgm:pt>
    <dgm:pt modelId="{DA7BA6AA-34FC-41A5-9FE9-C3C274067F20}" type="pres">
      <dgm:prSet presAssocID="{7DB2AB0E-3B68-42FE-9577-2C138FBED065}" presName="composite" presStyleCnt="0"/>
      <dgm:spPr/>
    </dgm:pt>
    <dgm:pt modelId="{67CC6008-2DC7-4889-8BB7-FCE515C1C0E9}" type="pres">
      <dgm:prSet presAssocID="{7DB2AB0E-3B68-42FE-9577-2C138FBED065}" presName="parTx" presStyleLbl="alignNode1" presStyleIdx="1" presStyleCnt="4">
        <dgm:presLayoutVars>
          <dgm:chMax val="0"/>
          <dgm:chPref val="0"/>
          <dgm:bulletEnabled val="1"/>
        </dgm:presLayoutVars>
      </dgm:prSet>
      <dgm:spPr/>
      <dgm:t>
        <a:bodyPr/>
        <a:lstStyle/>
        <a:p>
          <a:endParaRPr lang="en-US"/>
        </a:p>
      </dgm:t>
    </dgm:pt>
    <dgm:pt modelId="{7C40E17F-4896-430A-AC50-7E683BB32093}" type="pres">
      <dgm:prSet presAssocID="{7DB2AB0E-3B68-42FE-9577-2C138FBED065}" presName="desTx" presStyleLbl="alignAccFollowNode1" presStyleIdx="1" presStyleCnt="4">
        <dgm:presLayoutVars>
          <dgm:bulletEnabled val="1"/>
        </dgm:presLayoutVars>
      </dgm:prSet>
      <dgm:spPr/>
      <dgm:t>
        <a:bodyPr/>
        <a:lstStyle/>
        <a:p>
          <a:endParaRPr lang="en-US"/>
        </a:p>
      </dgm:t>
    </dgm:pt>
    <dgm:pt modelId="{0929C837-0721-4FAB-850B-6AD9DAB4C0B0}" type="pres">
      <dgm:prSet presAssocID="{65F9366B-5907-4196-BCE0-7E6BC0A034D7}" presName="space" presStyleCnt="0"/>
      <dgm:spPr/>
    </dgm:pt>
    <dgm:pt modelId="{08B545E3-2743-40A0-AD5C-1C739DF44191}" type="pres">
      <dgm:prSet presAssocID="{8693C506-CBE1-44E4-9FDE-3875A1C4FC4B}" presName="composite" presStyleCnt="0"/>
      <dgm:spPr/>
    </dgm:pt>
    <dgm:pt modelId="{C1EB204B-BFAB-4B74-B883-2A161597408A}" type="pres">
      <dgm:prSet presAssocID="{8693C506-CBE1-44E4-9FDE-3875A1C4FC4B}" presName="parTx" presStyleLbl="alignNode1" presStyleIdx="2" presStyleCnt="4">
        <dgm:presLayoutVars>
          <dgm:chMax val="0"/>
          <dgm:chPref val="0"/>
          <dgm:bulletEnabled val="1"/>
        </dgm:presLayoutVars>
      </dgm:prSet>
      <dgm:spPr/>
      <dgm:t>
        <a:bodyPr/>
        <a:lstStyle/>
        <a:p>
          <a:endParaRPr lang="en-US"/>
        </a:p>
      </dgm:t>
    </dgm:pt>
    <dgm:pt modelId="{0660C48A-95F0-49C0-9991-D859347BEAB6}" type="pres">
      <dgm:prSet presAssocID="{8693C506-CBE1-44E4-9FDE-3875A1C4FC4B}" presName="desTx" presStyleLbl="alignAccFollowNode1" presStyleIdx="2" presStyleCnt="4">
        <dgm:presLayoutVars>
          <dgm:bulletEnabled val="1"/>
        </dgm:presLayoutVars>
      </dgm:prSet>
      <dgm:spPr/>
      <dgm:t>
        <a:bodyPr/>
        <a:lstStyle/>
        <a:p>
          <a:endParaRPr lang="en-US"/>
        </a:p>
      </dgm:t>
    </dgm:pt>
    <dgm:pt modelId="{577F97B2-DAC2-4EA8-86B7-E60AE089081C}" type="pres">
      <dgm:prSet presAssocID="{E158C39E-9615-4EC5-B7AB-F3FDB7E7C03A}" presName="space" presStyleCnt="0"/>
      <dgm:spPr/>
    </dgm:pt>
    <dgm:pt modelId="{962E0F09-9488-4C1B-9579-6949BF04591C}" type="pres">
      <dgm:prSet presAssocID="{1586ED16-25AB-4739-A2E7-5EFEFDE4E715}" presName="composite" presStyleCnt="0"/>
      <dgm:spPr/>
    </dgm:pt>
    <dgm:pt modelId="{324E5656-39B9-466A-902A-41B801213308}" type="pres">
      <dgm:prSet presAssocID="{1586ED16-25AB-4739-A2E7-5EFEFDE4E715}" presName="parTx" presStyleLbl="alignNode1" presStyleIdx="3" presStyleCnt="4">
        <dgm:presLayoutVars>
          <dgm:chMax val="0"/>
          <dgm:chPref val="0"/>
          <dgm:bulletEnabled val="1"/>
        </dgm:presLayoutVars>
      </dgm:prSet>
      <dgm:spPr/>
      <dgm:t>
        <a:bodyPr/>
        <a:lstStyle/>
        <a:p>
          <a:endParaRPr lang="en-US"/>
        </a:p>
      </dgm:t>
    </dgm:pt>
    <dgm:pt modelId="{A0BB8ECE-DE86-47CD-BA7D-1B867A20F8CB}" type="pres">
      <dgm:prSet presAssocID="{1586ED16-25AB-4739-A2E7-5EFEFDE4E715}" presName="desTx" presStyleLbl="alignAccFollowNode1" presStyleIdx="3" presStyleCnt="4">
        <dgm:presLayoutVars>
          <dgm:bulletEnabled val="1"/>
        </dgm:presLayoutVars>
      </dgm:prSet>
      <dgm:spPr/>
      <dgm:t>
        <a:bodyPr/>
        <a:lstStyle/>
        <a:p>
          <a:endParaRPr lang="en-US"/>
        </a:p>
      </dgm:t>
    </dgm:pt>
  </dgm:ptLst>
  <dgm:cxnLst>
    <dgm:cxn modelId="{2B12EEBE-9825-4EE7-BAA5-EC86AE8DE079}" srcId="{743836A0-B773-4F67-8EB7-A2CEF12A1CFA}" destId="{EEB1DF54-DEA9-41F5-BC79-241120C76410}" srcOrd="1" destOrd="0" parTransId="{018AE8C9-9E3C-4D77-AE7A-A13BE95B443B}" sibTransId="{7A617926-5130-4E7B-AE05-D3AABFBC8611}"/>
    <dgm:cxn modelId="{8FC6CB1D-C1D7-F044-B62E-6BE102CAB76A}" type="presOf" srcId="{78AD4489-8610-4142-B7E1-0D258AE27FCB}" destId="{7E5E54EC-ED37-43E2-A1D4-436CDCF05176}" srcOrd="0" destOrd="0" presId="urn:microsoft.com/office/officeart/2005/8/layout/hList1"/>
    <dgm:cxn modelId="{40932A0A-4D8B-4FB2-A13F-5C26531111AE}" srcId="{7DB2AB0E-3B68-42FE-9577-2C138FBED065}" destId="{2A7C35D9-543C-4B55-84F0-ACC7EF2B89D7}" srcOrd="0" destOrd="0" parTransId="{DB6083EF-6F0A-4597-AC02-40C47DFB4103}" sibTransId="{6E49D9DE-D833-4D9D-AC7B-F2D76F97644F}"/>
    <dgm:cxn modelId="{6ADE82DF-9FF0-474B-A96A-D53D2C742DC8}" type="presOf" srcId="{743836A0-B773-4F67-8EB7-A2CEF12A1CFA}" destId="{685909ED-E4E0-496C-A6C4-99DAEDF66B48}" srcOrd="0" destOrd="0" presId="urn:microsoft.com/office/officeart/2005/8/layout/hList1"/>
    <dgm:cxn modelId="{A3B20ABB-46AE-46A9-8926-4D47095DFF65}" srcId="{78AD4489-8610-4142-B7E1-0D258AE27FCB}" destId="{743836A0-B773-4F67-8EB7-A2CEF12A1CFA}" srcOrd="0" destOrd="0" parTransId="{5CD99534-6522-470B-9753-206D93A277A7}" sibTransId="{C7F31A2A-C7B9-4AF1-B855-418C641DB9AA}"/>
    <dgm:cxn modelId="{9042B9C1-EFD2-45B6-9408-ED7E47EABB74}" srcId="{743836A0-B773-4F67-8EB7-A2CEF12A1CFA}" destId="{5D2A5ECF-FCD9-49A9-9D59-0C9876D44E09}" srcOrd="0" destOrd="0" parTransId="{14B981E2-7910-4184-896F-E5AEB008D883}" sibTransId="{284D0800-9B2D-4668-929C-C3F4F9CB869A}"/>
    <dgm:cxn modelId="{211CA162-81C2-A74D-9C19-BA01867E7D5A}" type="presOf" srcId="{5D2A5ECF-FCD9-49A9-9D59-0C9876D44E09}" destId="{8339F5A4-E643-4721-864A-6ECE01193E0E}" srcOrd="0" destOrd="0" presId="urn:microsoft.com/office/officeart/2005/8/layout/hList1"/>
    <dgm:cxn modelId="{91A74C8B-865D-2642-A5B4-D9736C090B4D}" type="presOf" srcId="{2A7C35D9-543C-4B55-84F0-ACC7EF2B89D7}" destId="{7C40E17F-4896-430A-AC50-7E683BB32093}" srcOrd="0" destOrd="0" presId="urn:microsoft.com/office/officeart/2005/8/layout/hList1"/>
    <dgm:cxn modelId="{DFD18FD6-94CC-2D4E-AF12-ACB697DF9C87}" type="presOf" srcId="{065AD822-BDC3-4B11-A04B-411FCD10C9B8}" destId="{A0BB8ECE-DE86-47CD-BA7D-1B867A20F8CB}" srcOrd="0" destOrd="2" presId="urn:microsoft.com/office/officeart/2005/8/layout/hList1"/>
    <dgm:cxn modelId="{C261FB5B-8B9D-914C-B369-22F74D5459D2}" type="presOf" srcId="{4E079430-99A9-46FC-8C58-8531F676582F}" destId="{A0BB8ECE-DE86-47CD-BA7D-1B867A20F8CB}" srcOrd="0" destOrd="1" presId="urn:microsoft.com/office/officeart/2005/8/layout/hList1"/>
    <dgm:cxn modelId="{6848F91B-2FEE-EC45-8015-C765FC8F761C}" type="presOf" srcId="{1586ED16-25AB-4739-A2E7-5EFEFDE4E715}" destId="{324E5656-39B9-466A-902A-41B801213308}" srcOrd="0" destOrd="0" presId="urn:microsoft.com/office/officeart/2005/8/layout/hList1"/>
    <dgm:cxn modelId="{54701FDA-4CCA-8F4F-A321-0262075FA6BC}" type="presOf" srcId="{8693C506-CBE1-44E4-9FDE-3875A1C4FC4B}" destId="{C1EB204B-BFAB-4B74-B883-2A161597408A}" srcOrd="0" destOrd="0" presId="urn:microsoft.com/office/officeart/2005/8/layout/hList1"/>
    <dgm:cxn modelId="{9A5E471C-A334-4CE6-AD4B-AA223017E109}" srcId="{1586ED16-25AB-4739-A2E7-5EFEFDE4E715}" destId="{03CA43E4-8A8C-47BC-94EF-4D9536135B4C}" srcOrd="0" destOrd="0" parTransId="{07373626-4E90-4598-8FF8-B3FC7356B1E8}" sibTransId="{46623CCD-2B01-4618-9C62-D5349F5E6469}"/>
    <dgm:cxn modelId="{D8622BC6-1A1B-4D63-8FA8-363DB24B9878}" srcId="{1586ED16-25AB-4739-A2E7-5EFEFDE4E715}" destId="{065AD822-BDC3-4B11-A04B-411FCD10C9B8}" srcOrd="2" destOrd="0" parTransId="{A057D504-5EC1-465E-AB4D-7A1856C8C486}" sibTransId="{2FEA0070-5150-4BB1-95A2-91E41413F33F}"/>
    <dgm:cxn modelId="{9F4E7971-682F-7D4D-B354-55D05AB8612B}" type="presOf" srcId="{03CA43E4-8A8C-47BC-94EF-4D9536135B4C}" destId="{A0BB8ECE-DE86-47CD-BA7D-1B867A20F8CB}" srcOrd="0" destOrd="0" presId="urn:microsoft.com/office/officeart/2005/8/layout/hList1"/>
    <dgm:cxn modelId="{7841060B-9C7B-418B-8747-BAF9E6E65737}" srcId="{78AD4489-8610-4142-B7E1-0D258AE27FCB}" destId="{8693C506-CBE1-44E4-9FDE-3875A1C4FC4B}" srcOrd="2" destOrd="0" parTransId="{047A6788-302D-49E8-9717-CB8BE50975FE}" sibTransId="{E158C39E-9615-4EC5-B7AB-F3FDB7E7C03A}"/>
    <dgm:cxn modelId="{1B8E8AAC-83FE-4CA3-9899-437A9D23C791}" srcId="{8693C506-CBE1-44E4-9FDE-3875A1C4FC4B}" destId="{84538AC1-471D-45B5-9F7E-DB7D12B6994E}" srcOrd="0" destOrd="0" parTransId="{08970A73-1A99-4D41-B085-A0233070BB57}" sibTransId="{E10C0BD1-8F55-432A-888D-E7036B655EAA}"/>
    <dgm:cxn modelId="{F80B661B-A368-4660-BD9C-FCF910D5A9B7}" srcId="{78AD4489-8610-4142-B7E1-0D258AE27FCB}" destId="{1586ED16-25AB-4739-A2E7-5EFEFDE4E715}" srcOrd="3" destOrd="0" parTransId="{AE46B597-03C9-4DD1-959F-670853527B6E}" sibTransId="{03820B1C-B3B5-494F-9F5D-39CB88E3ADD3}"/>
    <dgm:cxn modelId="{89412859-2CA8-0641-A5B3-593F7AD62E65}" type="presOf" srcId="{84538AC1-471D-45B5-9F7E-DB7D12B6994E}" destId="{0660C48A-95F0-49C0-9991-D859347BEAB6}" srcOrd="0" destOrd="0" presId="urn:microsoft.com/office/officeart/2005/8/layout/hList1"/>
    <dgm:cxn modelId="{ABEBAB1E-0BCD-EB41-B6DC-7C66CFA4BDFC}" type="presOf" srcId="{EEB1DF54-DEA9-41F5-BC79-241120C76410}" destId="{8339F5A4-E643-4721-864A-6ECE01193E0E}" srcOrd="0" destOrd="1" presId="urn:microsoft.com/office/officeart/2005/8/layout/hList1"/>
    <dgm:cxn modelId="{E9B98862-9413-4521-BE3E-2E4F34918ED4}" srcId="{78AD4489-8610-4142-B7E1-0D258AE27FCB}" destId="{7DB2AB0E-3B68-42FE-9577-2C138FBED065}" srcOrd="1" destOrd="0" parTransId="{F32D2E50-BCEE-4EDE-AE59-F6E282B3945A}" sibTransId="{65F9366B-5907-4196-BCE0-7E6BC0A034D7}"/>
    <dgm:cxn modelId="{16CBE8D0-9FFA-3D4D-93B7-EF848996B51F}" type="presOf" srcId="{7DB2AB0E-3B68-42FE-9577-2C138FBED065}" destId="{67CC6008-2DC7-4889-8BB7-FCE515C1C0E9}" srcOrd="0" destOrd="0" presId="urn:microsoft.com/office/officeart/2005/8/layout/hList1"/>
    <dgm:cxn modelId="{4BDD1E72-58DC-4A8E-8267-3C3132239D98}" srcId="{1586ED16-25AB-4739-A2E7-5EFEFDE4E715}" destId="{4E079430-99A9-46FC-8C58-8531F676582F}" srcOrd="1" destOrd="0" parTransId="{ABC4A701-57DB-4321-ABAB-4775DB2F8DED}" sibTransId="{3641BC7D-CB69-4682-9AA4-D449DCA68313}"/>
    <dgm:cxn modelId="{11921D97-D4A9-7A44-B594-4FA1E5AC53EC}" type="presParOf" srcId="{7E5E54EC-ED37-43E2-A1D4-436CDCF05176}" destId="{7FF9B84D-2388-446F-990D-F5ACD63EDBA3}" srcOrd="0" destOrd="0" presId="urn:microsoft.com/office/officeart/2005/8/layout/hList1"/>
    <dgm:cxn modelId="{3007C811-35BB-4542-B2A7-34F384C33FFC}" type="presParOf" srcId="{7FF9B84D-2388-446F-990D-F5ACD63EDBA3}" destId="{685909ED-E4E0-496C-A6C4-99DAEDF66B48}" srcOrd="0" destOrd="0" presId="urn:microsoft.com/office/officeart/2005/8/layout/hList1"/>
    <dgm:cxn modelId="{10A0F53C-9FC9-6049-8481-9AD4715A06D2}" type="presParOf" srcId="{7FF9B84D-2388-446F-990D-F5ACD63EDBA3}" destId="{8339F5A4-E643-4721-864A-6ECE01193E0E}" srcOrd="1" destOrd="0" presId="urn:microsoft.com/office/officeart/2005/8/layout/hList1"/>
    <dgm:cxn modelId="{929413F1-F50E-D045-BFA3-C63135843DB2}" type="presParOf" srcId="{7E5E54EC-ED37-43E2-A1D4-436CDCF05176}" destId="{77F7A8D4-7118-4FBF-91A6-AF506F80A8E5}" srcOrd="1" destOrd="0" presId="urn:microsoft.com/office/officeart/2005/8/layout/hList1"/>
    <dgm:cxn modelId="{99FA6934-E543-454F-8C6D-F5B2EE7BDF64}" type="presParOf" srcId="{7E5E54EC-ED37-43E2-A1D4-436CDCF05176}" destId="{DA7BA6AA-34FC-41A5-9FE9-C3C274067F20}" srcOrd="2" destOrd="0" presId="urn:microsoft.com/office/officeart/2005/8/layout/hList1"/>
    <dgm:cxn modelId="{BDA8B1F9-BB78-554F-893B-BCC435F87DDA}" type="presParOf" srcId="{DA7BA6AA-34FC-41A5-9FE9-C3C274067F20}" destId="{67CC6008-2DC7-4889-8BB7-FCE515C1C0E9}" srcOrd="0" destOrd="0" presId="urn:microsoft.com/office/officeart/2005/8/layout/hList1"/>
    <dgm:cxn modelId="{4B35F11D-3905-6B4B-A919-52691CF25A05}" type="presParOf" srcId="{DA7BA6AA-34FC-41A5-9FE9-C3C274067F20}" destId="{7C40E17F-4896-430A-AC50-7E683BB32093}" srcOrd="1" destOrd="0" presId="urn:microsoft.com/office/officeart/2005/8/layout/hList1"/>
    <dgm:cxn modelId="{7DF5AD11-06A5-7240-BAAE-72E636E00372}" type="presParOf" srcId="{7E5E54EC-ED37-43E2-A1D4-436CDCF05176}" destId="{0929C837-0721-4FAB-850B-6AD9DAB4C0B0}" srcOrd="3" destOrd="0" presId="urn:microsoft.com/office/officeart/2005/8/layout/hList1"/>
    <dgm:cxn modelId="{E5FA640E-1954-DC48-BEB3-52BA0B84A878}" type="presParOf" srcId="{7E5E54EC-ED37-43E2-A1D4-436CDCF05176}" destId="{08B545E3-2743-40A0-AD5C-1C739DF44191}" srcOrd="4" destOrd="0" presId="urn:microsoft.com/office/officeart/2005/8/layout/hList1"/>
    <dgm:cxn modelId="{5BE83350-2B7E-534F-B565-F3DB3CA8A5EF}" type="presParOf" srcId="{08B545E3-2743-40A0-AD5C-1C739DF44191}" destId="{C1EB204B-BFAB-4B74-B883-2A161597408A}" srcOrd="0" destOrd="0" presId="urn:microsoft.com/office/officeart/2005/8/layout/hList1"/>
    <dgm:cxn modelId="{D91C32F9-BC63-054B-B272-AC239C961D33}" type="presParOf" srcId="{08B545E3-2743-40A0-AD5C-1C739DF44191}" destId="{0660C48A-95F0-49C0-9991-D859347BEAB6}" srcOrd="1" destOrd="0" presId="urn:microsoft.com/office/officeart/2005/8/layout/hList1"/>
    <dgm:cxn modelId="{8E60F676-DC7E-B84A-90D5-E2A0A07E09F9}" type="presParOf" srcId="{7E5E54EC-ED37-43E2-A1D4-436CDCF05176}" destId="{577F97B2-DAC2-4EA8-86B7-E60AE089081C}" srcOrd="5" destOrd="0" presId="urn:microsoft.com/office/officeart/2005/8/layout/hList1"/>
    <dgm:cxn modelId="{395701F2-207A-9848-999F-000FBF833F2E}" type="presParOf" srcId="{7E5E54EC-ED37-43E2-A1D4-436CDCF05176}" destId="{962E0F09-9488-4C1B-9579-6949BF04591C}" srcOrd="6" destOrd="0" presId="urn:microsoft.com/office/officeart/2005/8/layout/hList1"/>
    <dgm:cxn modelId="{F7D3857B-1187-4844-9D7D-A271B707A2BF}" type="presParOf" srcId="{962E0F09-9488-4C1B-9579-6949BF04591C}" destId="{324E5656-39B9-466A-902A-41B801213308}" srcOrd="0" destOrd="0" presId="urn:microsoft.com/office/officeart/2005/8/layout/hList1"/>
    <dgm:cxn modelId="{62271D68-5C98-A74F-A193-480EC70E4A9F}" type="presParOf" srcId="{962E0F09-9488-4C1B-9579-6949BF04591C}" destId="{A0BB8ECE-DE86-47CD-BA7D-1B867A20F8C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CC7BB-20B6-4F1F-9D25-152FF4C51B2D}">
      <dsp:nvSpPr>
        <dsp:cNvPr id="0" name=""/>
        <dsp:cNvSpPr/>
      </dsp:nvSpPr>
      <dsp:spPr>
        <a:xfrm>
          <a:off x="8377" y="691430"/>
          <a:ext cx="1131739" cy="11317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Cabin Regular" panose="020B0803050202020004" pitchFamily="34" charset="0"/>
            </a:rPr>
            <a:t>Assess the current legal framework</a:t>
          </a:r>
          <a:endParaRPr lang="en-US" sz="1100" kern="1200" dirty="0">
            <a:latin typeface="Cabin Regular" panose="020B0803050202020004" pitchFamily="34" charset="0"/>
          </a:endParaRPr>
        </a:p>
      </dsp:txBody>
      <dsp:txXfrm>
        <a:off x="174116" y="857169"/>
        <a:ext cx="800261" cy="800261"/>
      </dsp:txXfrm>
    </dsp:sp>
    <dsp:sp modelId="{336FD00E-20A3-4083-85F1-E76336962FB8}">
      <dsp:nvSpPr>
        <dsp:cNvPr id="0" name=""/>
        <dsp:cNvSpPr/>
      </dsp:nvSpPr>
      <dsp:spPr>
        <a:xfrm>
          <a:off x="1232014" y="929095"/>
          <a:ext cx="656409" cy="65640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latin typeface="Cabin Regular" panose="020B0803050202020004" pitchFamily="34" charset="0"/>
          </a:endParaRPr>
        </a:p>
      </dsp:txBody>
      <dsp:txXfrm>
        <a:off x="1319021" y="1180106"/>
        <a:ext cx="482395" cy="154387"/>
      </dsp:txXfrm>
    </dsp:sp>
    <dsp:sp modelId="{720A9B9A-CE66-4FBF-8153-89072EE9E2D4}">
      <dsp:nvSpPr>
        <dsp:cNvPr id="0" name=""/>
        <dsp:cNvSpPr/>
      </dsp:nvSpPr>
      <dsp:spPr>
        <a:xfrm>
          <a:off x="1980321" y="691430"/>
          <a:ext cx="1131739" cy="11317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Cabin Regular" panose="020B0803050202020004" pitchFamily="34" charset="0"/>
            </a:rPr>
            <a:t>Include Stakeholders in the process</a:t>
          </a:r>
          <a:endParaRPr lang="en-US" sz="1100" kern="1200" dirty="0">
            <a:latin typeface="Cabin Regular" panose="020B0803050202020004" pitchFamily="34" charset="0"/>
          </a:endParaRPr>
        </a:p>
      </dsp:txBody>
      <dsp:txXfrm>
        <a:off x="2146060" y="857169"/>
        <a:ext cx="800261" cy="800261"/>
      </dsp:txXfrm>
    </dsp:sp>
    <dsp:sp modelId="{2E53172B-642C-48A2-AF72-2586DC935E82}">
      <dsp:nvSpPr>
        <dsp:cNvPr id="0" name=""/>
        <dsp:cNvSpPr/>
      </dsp:nvSpPr>
      <dsp:spPr>
        <a:xfrm>
          <a:off x="3203958" y="929095"/>
          <a:ext cx="656409" cy="65640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latin typeface="Cabin Regular" panose="020B0803050202020004" pitchFamily="34" charset="0"/>
          </a:endParaRPr>
        </a:p>
      </dsp:txBody>
      <dsp:txXfrm>
        <a:off x="3290965" y="1180106"/>
        <a:ext cx="482395" cy="154387"/>
      </dsp:txXfrm>
    </dsp:sp>
    <dsp:sp modelId="{8D3F4F50-1497-4EAC-93E6-BE33C8C5A475}">
      <dsp:nvSpPr>
        <dsp:cNvPr id="0" name=""/>
        <dsp:cNvSpPr/>
      </dsp:nvSpPr>
      <dsp:spPr>
        <a:xfrm>
          <a:off x="3952264" y="691430"/>
          <a:ext cx="1131739" cy="11317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Cabin Regular" panose="020B0803050202020004" pitchFamily="34" charset="0"/>
            </a:rPr>
            <a:t>Select appropriate legal instruments</a:t>
          </a:r>
          <a:endParaRPr lang="en-US" sz="1100" kern="1200" dirty="0">
            <a:latin typeface="Cabin Regular" panose="020B0803050202020004" pitchFamily="34" charset="0"/>
          </a:endParaRPr>
        </a:p>
      </dsp:txBody>
      <dsp:txXfrm>
        <a:off x="4118003" y="857169"/>
        <a:ext cx="800261" cy="800261"/>
      </dsp:txXfrm>
    </dsp:sp>
    <dsp:sp modelId="{710BCC62-3714-43A9-90D3-307D35E4CD73}">
      <dsp:nvSpPr>
        <dsp:cNvPr id="0" name=""/>
        <dsp:cNvSpPr/>
      </dsp:nvSpPr>
      <dsp:spPr>
        <a:xfrm>
          <a:off x="5175901" y="929095"/>
          <a:ext cx="656409" cy="65640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latin typeface="Cabin Regular" panose="020B0803050202020004" pitchFamily="34" charset="0"/>
          </a:endParaRPr>
        </a:p>
      </dsp:txBody>
      <dsp:txXfrm>
        <a:off x="5262908" y="1180106"/>
        <a:ext cx="482395" cy="154387"/>
      </dsp:txXfrm>
    </dsp:sp>
    <dsp:sp modelId="{48BB3338-01C6-47D0-94FD-39884F2C3086}">
      <dsp:nvSpPr>
        <dsp:cNvPr id="0" name=""/>
        <dsp:cNvSpPr/>
      </dsp:nvSpPr>
      <dsp:spPr>
        <a:xfrm>
          <a:off x="5924207" y="691430"/>
          <a:ext cx="1131739" cy="11317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Cabin Regular" panose="020B0803050202020004" pitchFamily="34" charset="0"/>
            </a:rPr>
            <a:t>Implement the legal framework</a:t>
          </a:r>
          <a:endParaRPr lang="en-US" sz="1100" kern="1200" dirty="0">
            <a:latin typeface="Cabin Regular" panose="020B0803050202020004" pitchFamily="34" charset="0"/>
          </a:endParaRPr>
        </a:p>
      </dsp:txBody>
      <dsp:txXfrm>
        <a:off x="6089946" y="857169"/>
        <a:ext cx="800261" cy="800261"/>
      </dsp:txXfrm>
    </dsp:sp>
    <dsp:sp modelId="{921F4B4E-00E6-45BA-A8F1-21FE29A09F26}">
      <dsp:nvSpPr>
        <dsp:cNvPr id="0" name=""/>
        <dsp:cNvSpPr/>
      </dsp:nvSpPr>
      <dsp:spPr>
        <a:xfrm>
          <a:off x="7147844" y="929095"/>
          <a:ext cx="656409" cy="65640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latin typeface="Cabin Regular" panose="020B0803050202020004" pitchFamily="34" charset="0"/>
          </a:endParaRPr>
        </a:p>
      </dsp:txBody>
      <dsp:txXfrm>
        <a:off x="7234851" y="1064315"/>
        <a:ext cx="482395" cy="385969"/>
      </dsp:txXfrm>
    </dsp:sp>
    <dsp:sp modelId="{72025428-39E9-4083-826F-D4F14685A91A}">
      <dsp:nvSpPr>
        <dsp:cNvPr id="0" name=""/>
        <dsp:cNvSpPr/>
      </dsp:nvSpPr>
      <dsp:spPr>
        <a:xfrm>
          <a:off x="7896151" y="691430"/>
          <a:ext cx="1131739" cy="11317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Cabin Regular" panose="020B0803050202020004" pitchFamily="34" charset="0"/>
            </a:rPr>
            <a:t>A </a:t>
          </a:r>
          <a:r>
            <a:rPr lang="en-US" sz="1100" b="1" kern="1200" dirty="0" smtClean="0">
              <a:latin typeface="Cabin Regular" panose="020B0803050202020004" pitchFamily="34" charset="0"/>
            </a:rPr>
            <a:t>national legal roadmap</a:t>
          </a:r>
          <a:endParaRPr lang="en-US" sz="1100" kern="1200" dirty="0">
            <a:latin typeface="Cabin Regular" panose="020B0803050202020004" pitchFamily="34" charset="0"/>
          </a:endParaRPr>
        </a:p>
      </dsp:txBody>
      <dsp:txXfrm>
        <a:off x="8061890" y="857169"/>
        <a:ext cx="800261" cy="800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EC5C7-A264-4C55-90E0-6F9CD1F6A86C}">
      <dsp:nvSpPr>
        <dsp:cNvPr id="0" name=""/>
        <dsp:cNvSpPr/>
      </dsp:nvSpPr>
      <dsp:spPr>
        <a:xfrm>
          <a:off x="5383" y="435706"/>
          <a:ext cx="2325186" cy="173570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D74D11-B602-47B4-8410-B31FD97FF5CB}">
      <dsp:nvSpPr>
        <dsp:cNvPr id="0" name=""/>
        <dsp:cNvSpPr/>
      </dsp:nvSpPr>
      <dsp:spPr>
        <a:xfrm>
          <a:off x="5383" y="1958717"/>
          <a:ext cx="2325186" cy="1171735"/>
        </a:xfrm>
        <a:prstGeom prst="rect">
          <a:avLst/>
        </a:prstGeom>
        <a:solidFill>
          <a:srgbClr val="00669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ctr" defTabSz="622300">
            <a:lnSpc>
              <a:spcPct val="90000"/>
            </a:lnSpc>
            <a:spcBef>
              <a:spcPct val="0"/>
            </a:spcBef>
            <a:spcAft>
              <a:spcPct val="35000"/>
            </a:spcAft>
          </a:pPr>
          <a:r>
            <a:rPr lang="en-US" sz="1400" u="none" kern="1200" dirty="0" smtClean="0"/>
            <a:t>There is a dedicated  law for the particular issues</a:t>
          </a:r>
          <a:endParaRPr lang="en-US" sz="1400" u="none" kern="1200" dirty="0"/>
        </a:p>
      </dsp:txBody>
      <dsp:txXfrm>
        <a:off x="5383" y="1958717"/>
        <a:ext cx="1637455" cy="1171735"/>
      </dsp:txXfrm>
    </dsp:sp>
    <dsp:sp modelId="{04CE227E-3BCE-4F05-8B8A-26558A3AD3AC}">
      <dsp:nvSpPr>
        <dsp:cNvPr id="0" name=""/>
        <dsp:cNvSpPr/>
      </dsp:nvSpPr>
      <dsp:spPr>
        <a:xfrm>
          <a:off x="1708614" y="2289960"/>
          <a:ext cx="813815" cy="81381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495680-B85B-4C4C-9DB8-9BA3F8EE8E6C}">
      <dsp:nvSpPr>
        <dsp:cNvPr id="0" name=""/>
        <dsp:cNvSpPr/>
      </dsp:nvSpPr>
      <dsp:spPr>
        <a:xfrm>
          <a:off x="2724047" y="435706"/>
          <a:ext cx="2325186" cy="173570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519E20-9B3A-474D-930B-4C24E33C6094}">
      <dsp:nvSpPr>
        <dsp:cNvPr id="0" name=""/>
        <dsp:cNvSpPr/>
      </dsp:nvSpPr>
      <dsp:spPr>
        <a:xfrm>
          <a:off x="2724047" y="1958717"/>
          <a:ext cx="2325186" cy="1171735"/>
        </a:xfrm>
        <a:prstGeom prst="rect">
          <a:avLst/>
        </a:prstGeom>
        <a:solidFill>
          <a:srgbClr val="00669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ctr" defTabSz="622300">
            <a:lnSpc>
              <a:spcPct val="90000"/>
            </a:lnSpc>
            <a:spcBef>
              <a:spcPct val="0"/>
            </a:spcBef>
            <a:spcAft>
              <a:spcPct val="35000"/>
            </a:spcAft>
          </a:pPr>
          <a:r>
            <a:rPr lang="en-US" sz="1400" u="none" kern="1200" dirty="0" smtClean="0"/>
            <a:t>measures are embedded within broader environmental laws or other pieces of legislation</a:t>
          </a:r>
          <a:endParaRPr lang="en-US" sz="1400" u="none" kern="1200" dirty="0"/>
        </a:p>
      </dsp:txBody>
      <dsp:txXfrm>
        <a:off x="2724047" y="1958717"/>
        <a:ext cx="1637455" cy="1171735"/>
      </dsp:txXfrm>
    </dsp:sp>
    <dsp:sp modelId="{6CE24CE8-1F7F-4F18-932A-538C096C72AB}">
      <dsp:nvSpPr>
        <dsp:cNvPr id="0" name=""/>
        <dsp:cNvSpPr/>
      </dsp:nvSpPr>
      <dsp:spPr>
        <a:xfrm>
          <a:off x="4427278" y="2289960"/>
          <a:ext cx="813815" cy="81381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566496-964C-4A00-8DB6-CEE1291F65BD}">
      <dsp:nvSpPr>
        <dsp:cNvPr id="0" name=""/>
        <dsp:cNvSpPr/>
      </dsp:nvSpPr>
      <dsp:spPr>
        <a:xfrm>
          <a:off x="5442711" y="435706"/>
          <a:ext cx="2325186" cy="173570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4991F0-0741-43A4-A15F-A405CDCDCA4C}">
      <dsp:nvSpPr>
        <dsp:cNvPr id="0" name=""/>
        <dsp:cNvSpPr/>
      </dsp:nvSpPr>
      <dsp:spPr>
        <a:xfrm>
          <a:off x="5442711" y="1958717"/>
          <a:ext cx="2325186" cy="1171735"/>
        </a:xfrm>
        <a:prstGeom prst="rect">
          <a:avLst/>
        </a:prstGeom>
        <a:solidFill>
          <a:srgbClr val="00669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ctr" defTabSz="622300">
            <a:lnSpc>
              <a:spcPct val="90000"/>
            </a:lnSpc>
            <a:spcBef>
              <a:spcPct val="0"/>
            </a:spcBef>
            <a:spcAft>
              <a:spcPct val="35000"/>
            </a:spcAft>
          </a:pPr>
          <a:r>
            <a:rPr lang="en-US" sz="1400" kern="1200" dirty="0" smtClean="0"/>
            <a:t>There is no legal framework for the particular issue</a:t>
          </a:r>
          <a:endParaRPr lang="en-US" sz="1400" kern="1200" dirty="0"/>
        </a:p>
      </dsp:txBody>
      <dsp:txXfrm>
        <a:off x="5442711" y="1958717"/>
        <a:ext cx="1637455" cy="1171735"/>
      </dsp:txXfrm>
    </dsp:sp>
    <dsp:sp modelId="{AAF92B58-6E58-48B6-8EBC-CB4C854E2F89}">
      <dsp:nvSpPr>
        <dsp:cNvPr id="0" name=""/>
        <dsp:cNvSpPr/>
      </dsp:nvSpPr>
      <dsp:spPr>
        <a:xfrm>
          <a:off x="7145942" y="2289960"/>
          <a:ext cx="813815" cy="81381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81E25-04CE-4925-81F7-CACA578B776A}">
      <dsp:nvSpPr>
        <dsp:cNvPr id="0" name=""/>
        <dsp:cNvSpPr/>
      </dsp:nvSpPr>
      <dsp:spPr>
        <a:xfrm>
          <a:off x="3488" y="110609"/>
          <a:ext cx="1586297" cy="2216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b="1" kern="1200" dirty="0" smtClean="0"/>
            <a:t>Step 1: Identify stakeholders</a:t>
          </a:r>
          <a:endParaRPr lang="en-US" sz="1400" b="1" kern="1200" dirty="0"/>
        </a:p>
      </dsp:txBody>
      <dsp:txXfrm>
        <a:off x="3488" y="110609"/>
        <a:ext cx="1586297" cy="794005"/>
      </dsp:txXfrm>
    </dsp:sp>
    <dsp:sp modelId="{284546E9-3E87-4323-93C6-577511109171}">
      <dsp:nvSpPr>
        <dsp:cNvPr id="0" name=""/>
        <dsp:cNvSpPr/>
      </dsp:nvSpPr>
      <dsp:spPr>
        <a:xfrm>
          <a:off x="328393" y="967723"/>
          <a:ext cx="1586297" cy="2361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Who should be involved?</a:t>
          </a:r>
          <a:endParaRPr lang="en-US" sz="1600" kern="1200" dirty="0"/>
        </a:p>
      </dsp:txBody>
      <dsp:txXfrm>
        <a:off x="374854" y="1014184"/>
        <a:ext cx="1493375" cy="2268678"/>
      </dsp:txXfrm>
    </dsp:sp>
    <dsp:sp modelId="{A3D09082-C531-48E0-AD3D-3FFBB796ABFF}">
      <dsp:nvSpPr>
        <dsp:cNvPr id="0" name=""/>
        <dsp:cNvSpPr/>
      </dsp:nvSpPr>
      <dsp:spPr>
        <a:xfrm rot="21570408">
          <a:off x="1830254" y="299048"/>
          <a:ext cx="509830" cy="3949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830256" y="378546"/>
        <a:ext cx="391347" cy="236966"/>
      </dsp:txXfrm>
    </dsp:sp>
    <dsp:sp modelId="{590B6539-E010-4FD9-801B-B9EF2DC3196B}">
      <dsp:nvSpPr>
        <dsp:cNvPr id="0" name=""/>
        <dsp:cNvSpPr/>
      </dsp:nvSpPr>
      <dsp:spPr>
        <a:xfrm>
          <a:off x="2551694" y="33238"/>
          <a:ext cx="1586297" cy="2525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n-US" sz="1300" b="1" kern="1200" dirty="0" smtClean="0"/>
            <a:t>Step 2: Identify  current stakeholder engagement processes</a:t>
          </a:r>
          <a:endParaRPr lang="en-US" sz="1300" b="1" kern="1200" dirty="0"/>
        </a:p>
      </dsp:txBody>
      <dsp:txXfrm>
        <a:off x="2551694" y="33238"/>
        <a:ext cx="1586297" cy="904875"/>
      </dsp:txXfrm>
    </dsp:sp>
    <dsp:sp modelId="{057EBEF5-76B5-41AD-ABCC-BE8793144012}">
      <dsp:nvSpPr>
        <dsp:cNvPr id="0" name=""/>
        <dsp:cNvSpPr/>
      </dsp:nvSpPr>
      <dsp:spPr>
        <a:xfrm>
          <a:off x="2876599" y="1045094"/>
          <a:ext cx="1586297" cy="2361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 What types of policies, regulations, finance and governance systems are already in place?</a:t>
          </a:r>
          <a:endParaRPr lang="en-US" sz="1400" kern="1200" dirty="0"/>
        </a:p>
      </dsp:txBody>
      <dsp:txXfrm>
        <a:off x="2923060" y="1091555"/>
        <a:ext cx="1493375" cy="2268678"/>
      </dsp:txXfrm>
    </dsp:sp>
    <dsp:sp modelId="{BC0B8CD1-79EF-4A31-96BA-52E35EDE4925}">
      <dsp:nvSpPr>
        <dsp:cNvPr id="0" name=""/>
        <dsp:cNvSpPr/>
      </dsp:nvSpPr>
      <dsp:spPr>
        <a:xfrm>
          <a:off x="4378469" y="288205"/>
          <a:ext cx="509811" cy="3949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378469" y="367193"/>
        <a:ext cx="391328" cy="236966"/>
      </dsp:txXfrm>
    </dsp:sp>
    <dsp:sp modelId="{C3766BB7-9384-473F-8983-A053D1180431}">
      <dsp:nvSpPr>
        <dsp:cNvPr id="0" name=""/>
        <dsp:cNvSpPr/>
      </dsp:nvSpPr>
      <dsp:spPr>
        <a:xfrm>
          <a:off x="5099900" y="33238"/>
          <a:ext cx="1586297" cy="2525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b="1" kern="1200" dirty="0" smtClean="0"/>
            <a:t>Step 3: Prioritize stakeholders’ involvement</a:t>
          </a:r>
          <a:endParaRPr lang="en-US" sz="1400" b="1" kern="1200" dirty="0"/>
        </a:p>
      </dsp:txBody>
      <dsp:txXfrm>
        <a:off x="5099900" y="33238"/>
        <a:ext cx="1586297" cy="904875"/>
      </dsp:txXfrm>
    </dsp:sp>
    <dsp:sp modelId="{B48F1269-EE28-4EDC-BC91-AD3E97814F70}">
      <dsp:nvSpPr>
        <dsp:cNvPr id="0" name=""/>
        <dsp:cNvSpPr/>
      </dsp:nvSpPr>
      <dsp:spPr>
        <a:xfrm>
          <a:off x="5424805" y="1045094"/>
          <a:ext cx="1586297" cy="2361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Identify the importance of each stakeholder group, against different criteria</a:t>
          </a:r>
          <a:endParaRPr lang="en-US" sz="1600" kern="1200" dirty="0"/>
        </a:p>
      </dsp:txBody>
      <dsp:txXfrm>
        <a:off x="5471266" y="1091555"/>
        <a:ext cx="1493375" cy="2268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4E1E6-E51D-4BC2-A5E9-54F48FD6C152}">
      <dsp:nvSpPr>
        <dsp:cNvPr id="0" name=""/>
        <dsp:cNvSpPr/>
      </dsp:nvSpPr>
      <dsp:spPr>
        <a:xfrm>
          <a:off x="2754" y="18435"/>
          <a:ext cx="2408988" cy="24089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2575" tIns="24130" rIns="132575" bIns="24130" numCol="1" spcCol="1270" anchor="ctr" anchorCtr="0">
          <a:noAutofit/>
        </a:bodyPr>
        <a:lstStyle/>
        <a:p>
          <a:pPr lvl="0" algn="ctr" defTabSz="844550">
            <a:lnSpc>
              <a:spcPct val="90000"/>
            </a:lnSpc>
            <a:spcBef>
              <a:spcPct val="0"/>
            </a:spcBef>
            <a:spcAft>
              <a:spcPct val="35000"/>
            </a:spcAft>
          </a:pPr>
          <a:r>
            <a:rPr lang="en-US" sz="1900" kern="1200" dirty="0"/>
            <a:t>Legislation</a:t>
          </a:r>
        </a:p>
      </dsp:txBody>
      <dsp:txXfrm>
        <a:off x="355542" y="371223"/>
        <a:ext cx="1703412" cy="1703412"/>
      </dsp:txXfrm>
    </dsp:sp>
    <dsp:sp modelId="{80776A86-2796-477C-AE52-2546B595D8CE}">
      <dsp:nvSpPr>
        <dsp:cNvPr id="0" name=""/>
        <dsp:cNvSpPr/>
      </dsp:nvSpPr>
      <dsp:spPr>
        <a:xfrm>
          <a:off x="1929946" y="18435"/>
          <a:ext cx="2408988" cy="24089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2575" tIns="24130" rIns="132575" bIns="24130" numCol="1" spcCol="1270" anchor="ctr" anchorCtr="0">
          <a:noAutofit/>
        </a:bodyPr>
        <a:lstStyle/>
        <a:p>
          <a:pPr lvl="0" algn="ctr" defTabSz="844550">
            <a:lnSpc>
              <a:spcPct val="90000"/>
            </a:lnSpc>
            <a:spcBef>
              <a:spcPct val="0"/>
            </a:spcBef>
            <a:spcAft>
              <a:spcPct val="35000"/>
            </a:spcAft>
          </a:pPr>
          <a:r>
            <a:rPr lang="en-US" sz="1900" kern="1200" dirty="0" smtClean="0"/>
            <a:t>Regulatory Requirements</a:t>
          </a:r>
          <a:endParaRPr lang="en-US" sz="1900" kern="1200" dirty="0"/>
        </a:p>
      </dsp:txBody>
      <dsp:txXfrm>
        <a:off x="2282734" y="371223"/>
        <a:ext cx="1703412" cy="1703412"/>
      </dsp:txXfrm>
    </dsp:sp>
    <dsp:sp modelId="{B5969404-7C73-4B57-81D9-4B686C097230}">
      <dsp:nvSpPr>
        <dsp:cNvPr id="0" name=""/>
        <dsp:cNvSpPr/>
      </dsp:nvSpPr>
      <dsp:spPr>
        <a:xfrm>
          <a:off x="3857137" y="18435"/>
          <a:ext cx="2408988" cy="24089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2575" tIns="24130" rIns="132575" bIns="24130" numCol="1" spcCol="1270" anchor="ctr" anchorCtr="0">
          <a:noAutofit/>
        </a:bodyPr>
        <a:lstStyle/>
        <a:p>
          <a:pPr lvl="0" algn="ctr" defTabSz="844550">
            <a:lnSpc>
              <a:spcPct val="90000"/>
            </a:lnSpc>
            <a:spcBef>
              <a:spcPct val="0"/>
            </a:spcBef>
            <a:spcAft>
              <a:spcPct val="35000"/>
            </a:spcAft>
          </a:pPr>
          <a:r>
            <a:rPr lang="en-US" sz="1900" kern="1200" dirty="0" smtClean="0"/>
            <a:t>Negotiated </a:t>
          </a:r>
          <a:r>
            <a:rPr lang="en-US" sz="1900" kern="1200" dirty="0"/>
            <a:t>rule-making and co-management</a:t>
          </a:r>
        </a:p>
      </dsp:txBody>
      <dsp:txXfrm>
        <a:off x="4209925" y="371223"/>
        <a:ext cx="1703412" cy="17034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909ED-E4E0-496C-A6C4-99DAEDF66B48}">
      <dsp:nvSpPr>
        <dsp:cNvPr id="0" name=""/>
        <dsp:cNvSpPr/>
      </dsp:nvSpPr>
      <dsp:spPr>
        <a:xfrm>
          <a:off x="3094" y="991485"/>
          <a:ext cx="186050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Purpose</a:t>
          </a:r>
          <a:endParaRPr lang="en-US" sz="1900" b="1" kern="1200" dirty="0"/>
        </a:p>
      </dsp:txBody>
      <dsp:txXfrm>
        <a:off x="3094" y="991485"/>
        <a:ext cx="1860500" cy="547200"/>
      </dsp:txXfrm>
    </dsp:sp>
    <dsp:sp modelId="{8339F5A4-E643-4721-864A-6ECE01193E0E}">
      <dsp:nvSpPr>
        <dsp:cNvPr id="0" name=""/>
        <dsp:cNvSpPr/>
      </dsp:nvSpPr>
      <dsp:spPr>
        <a:xfrm>
          <a:off x="3094" y="1538685"/>
          <a:ext cx="1860500" cy="13560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National interest</a:t>
          </a:r>
          <a:endParaRPr lang="en-US" sz="1900" kern="1200" dirty="0"/>
        </a:p>
        <a:p>
          <a:pPr marL="171450" lvl="1" indent="-171450" algn="l" defTabSz="844550">
            <a:lnSpc>
              <a:spcPct val="90000"/>
            </a:lnSpc>
            <a:spcBef>
              <a:spcPct val="0"/>
            </a:spcBef>
            <a:spcAft>
              <a:spcPct val="15000"/>
            </a:spcAft>
            <a:buChar char="••"/>
          </a:pPr>
          <a:r>
            <a:rPr lang="en-US" sz="1900" kern="1200" dirty="0" smtClean="0"/>
            <a:t>Change behavior</a:t>
          </a:r>
          <a:endParaRPr lang="en-US" sz="1900" kern="1200" dirty="0"/>
        </a:p>
      </dsp:txBody>
      <dsp:txXfrm>
        <a:off x="3094" y="1538685"/>
        <a:ext cx="1860500" cy="1356029"/>
      </dsp:txXfrm>
    </dsp:sp>
    <dsp:sp modelId="{67CC6008-2DC7-4889-8BB7-FCE515C1C0E9}">
      <dsp:nvSpPr>
        <dsp:cNvPr id="0" name=""/>
        <dsp:cNvSpPr/>
      </dsp:nvSpPr>
      <dsp:spPr>
        <a:xfrm>
          <a:off x="2124064" y="991485"/>
          <a:ext cx="186050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Flexibility</a:t>
          </a:r>
          <a:endParaRPr lang="en-US" sz="1900" b="1" kern="1200" dirty="0"/>
        </a:p>
      </dsp:txBody>
      <dsp:txXfrm>
        <a:off x="2124064" y="991485"/>
        <a:ext cx="1860500" cy="547200"/>
      </dsp:txXfrm>
    </dsp:sp>
    <dsp:sp modelId="{7C40E17F-4896-430A-AC50-7E683BB32093}">
      <dsp:nvSpPr>
        <dsp:cNvPr id="0" name=""/>
        <dsp:cNvSpPr/>
      </dsp:nvSpPr>
      <dsp:spPr>
        <a:xfrm>
          <a:off x="2124064" y="1538685"/>
          <a:ext cx="1860500" cy="13560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Ability to address changing requirements</a:t>
          </a:r>
          <a:endParaRPr lang="en-US" sz="1900" kern="1200" dirty="0"/>
        </a:p>
      </dsp:txBody>
      <dsp:txXfrm>
        <a:off x="2124064" y="1538685"/>
        <a:ext cx="1860500" cy="1356029"/>
      </dsp:txXfrm>
    </dsp:sp>
    <dsp:sp modelId="{C1EB204B-BFAB-4B74-B883-2A161597408A}">
      <dsp:nvSpPr>
        <dsp:cNvPr id="0" name=""/>
        <dsp:cNvSpPr/>
      </dsp:nvSpPr>
      <dsp:spPr>
        <a:xfrm>
          <a:off x="4245034" y="991485"/>
          <a:ext cx="186050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Risk</a:t>
          </a:r>
          <a:endParaRPr lang="en-US" sz="1900" b="1" kern="1200" dirty="0"/>
        </a:p>
      </dsp:txBody>
      <dsp:txXfrm>
        <a:off x="4245034" y="991485"/>
        <a:ext cx="1860500" cy="547200"/>
      </dsp:txXfrm>
    </dsp:sp>
    <dsp:sp modelId="{0660C48A-95F0-49C0-9991-D859347BEAB6}">
      <dsp:nvSpPr>
        <dsp:cNvPr id="0" name=""/>
        <dsp:cNvSpPr/>
      </dsp:nvSpPr>
      <dsp:spPr>
        <a:xfrm>
          <a:off x="4245034" y="1538685"/>
          <a:ext cx="1860500" cy="13560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High risk outcomes = prescriptive laws</a:t>
          </a:r>
          <a:endParaRPr lang="en-US" sz="1900" kern="1200" dirty="0"/>
        </a:p>
      </dsp:txBody>
      <dsp:txXfrm>
        <a:off x="4245034" y="1538685"/>
        <a:ext cx="1860500" cy="1356029"/>
      </dsp:txXfrm>
    </dsp:sp>
    <dsp:sp modelId="{324E5656-39B9-466A-902A-41B801213308}">
      <dsp:nvSpPr>
        <dsp:cNvPr id="0" name=""/>
        <dsp:cNvSpPr/>
      </dsp:nvSpPr>
      <dsp:spPr>
        <a:xfrm>
          <a:off x="6366004" y="991485"/>
          <a:ext cx="186050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Capacity</a:t>
          </a:r>
          <a:endParaRPr lang="en-US" sz="1900" b="1" kern="1200" dirty="0"/>
        </a:p>
      </dsp:txBody>
      <dsp:txXfrm>
        <a:off x="6366004" y="991485"/>
        <a:ext cx="1860500" cy="547200"/>
      </dsp:txXfrm>
    </dsp:sp>
    <dsp:sp modelId="{A0BB8ECE-DE86-47CD-BA7D-1B867A20F8CB}">
      <dsp:nvSpPr>
        <dsp:cNvPr id="0" name=""/>
        <dsp:cNvSpPr/>
      </dsp:nvSpPr>
      <dsp:spPr>
        <a:xfrm>
          <a:off x="6366004" y="1538685"/>
          <a:ext cx="1860500" cy="13560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Human</a:t>
          </a:r>
          <a:endParaRPr lang="en-US" sz="1900" kern="1200" dirty="0"/>
        </a:p>
        <a:p>
          <a:pPr marL="171450" lvl="1" indent="-171450" algn="l" defTabSz="844550">
            <a:lnSpc>
              <a:spcPct val="90000"/>
            </a:lnSpc>
            <a:spcBef>
              <a:spcPct val="0"/>
            </a:spcBef>
            <a:spcAft>
              <a:spcPct val="15000"/>
            </a:spcAft>
            <a:buChar char="••"/>
          </a:pPr>
          <a:r>
            <a:rPr lang="en-US" sz="1900" kern="1200" dirty="0" smtClean="0"/>
            <a:t>Financial</a:t>
          </a:r>
          <a:endParaRPr lang="en-US" sz="1900" kern="1200" dirty="0"/>
        </a:p>
        <a:p>
          <a:pPr marL="171450" lvl="1" indent="-171450" algn="l" defTabSz="844550">
            <a:lnSpc>
              <a:spcPct val="90000"/>
            </a:lnSpc>
            <a:spcBef>
              <a:spcPct val="0"/>
            </a:spcBef>
            <a:spcAft>
              <a:spcPct val="15000"/>
            </a:spcAft>
            <a:buChar char="••"/>
          </a:pPr>
          <a:r>
            <a:rPr lang="en-US" sz="1900" kern="1200" dirty="0" smtClean="0"/>
            <a:t>Institutional</a:t>
          </a:r>
          <a:endParaRPr lang="en-US" sz="1900" kern="1200" dirty="0"/>
        </a:p>
      </dsp:txBody>
      <dsp:txXfrm>
        <a:off x="6366004" y="1538685"/>
        <a:ext cx="1860500" cy="135602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A3208C0-B940-40CD-8E56-8D4C416B9CD2}" type="datetimeFigureOut">
              <a:rPr lang="en-US"/>
              <a:pPr>
                <a:defRPr/>
              </a:pPr>
              <a:t>16/10/14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53E22F9-C062-4236-B537-1E76317874CF}" type="slidenum">
              <a:rPr lang="en-US"/>
              <a:pPr>
                <a:defRPr/>
              </a:pPr>
              <a:t>‹n.›</a:t>
            </a:fld>
            <a:endParaRPr lang="en-US"/>
          </a:p>
        </p:txBody>
      </p:sp>
    </p:spTree>
    <p:extLst>
      <p:ext uri="{BB962C8B-B14F-4D97-AF65-F5344CB8AC3E}">
        <p14:creationId xmlns:p14="http://schemas.microsoft.com/office/powerpoint/2010/main" val="2342133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5B28A2A-A4CF-4250-AB49-3B72D4D72843}" type="datetimeFigureOut">
              <a:rPr lang="en-US"/>
              <a:pPr>
                <a:defRPr/>
              </a:pPr>
              <a:t>16/10/14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D39D116-6CB9-45BD-B4C6-F8B1FCF33E8B}" type="slidenum">
              <a:rPr lang="en-US"/>
              <a:pPr>
                <a:defRPr/>
              </a:pPr>
              <a:t>‹n.›</a:t>
            </a:fld>
            <a:endParaRPr lang="en-US"/>
          </a:p>
        </p:txBody>
      </p:sp>
    </p:spTree>
    <p:extLst>
      <p:ext uri="{BB962C8B-B14F-4D97-AF65-F5344CB8AC3E}">
        <p14:creationId xmlns:p14="http://schemas.microsoft.com/office/powerpoint/2010/main" val="22762515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D39D116-6CB9-45BD-B4C6-F8B1FCF33E8B}" type="slidenum">
              <a:rPr lang="en-US" smtClean="0"/>
              <a:pPr>
                <a:defRPr/>
              </a:pPr>
              <a:t>9</a:t>
            </a:fld>
            <a:endParaRPr lang="en-US"/>
          </a:p>
        </p:txBody>
      </p:sp>
    </p:spTree>
    <p:extLst>
      <p:ext uri="{BB962C8B-B14F-4D97-AF65-F5344CB8AC3E}">
        <p14:creationId xmlns:p14="http://schemas.microsoft.com/office/powerpoint/2010/main" val="135155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897266">
              <a:defRPr/>
            </a:pPr>
            <a:r>
              <a:rPr lang="en-US" dirty="0"/>
              <a:t>Step 1 follows the process of evaluating a country’s current situation relating to their legal framework to implement the Nagoya Protocol. Taking the time to assess a country’s situation gives a solid understanding of the strengths and weaknesses and is a first step towards determining the need for legal reform to implement the Nagoya Protocol.  </a:t>
            </a:r>
          </a:p>
          <a:p>
            <a:pPr defTabSz="897266">
              <a:defRPr/>
            </a:pPr>
            <a:endParaRPr lang="en-US" dirty="0"/>
          </a:p>
          <a:p>
            <a:pPr lvl="0"/>
            <a:r>
              <a:rPr lang="en-US" dirty="0"/>
              <a:t>Countries will all be at different stages of legal implementation of NP obligations. </a:t>
            </a:r>
          </a:p>
          <a:p>
            <a:r>
              <a:rPr lang="en-US" u="sng" dirty="0"/>
              <a:t>Situation 1: There is a dedicated ABS law (usually pre-NP)</a:t>
            </a:r>
            <a:r>
              <a:rPr lang="en-US" dirty="0"/>
              <a:t> </a:t>
            </a:r>
          </a:p>
          <a:p>
            <a:r>
              <a:rPr lang="en-US" dirty="0"/>
              <a:t>This refers to countries that have addressed ABS in greater detail. They have established competent national authorities, procedures for prior informed consent, procedures for the development of mutually-agreed terms, including benefit sharing and compliance measures. In most cases, most of the laws were developed prior to the adoption of the NP and countries may need therefore to update these national measures to meet the obligations set out in the NP.</a:t>
            </a:r>
          </a:p>
          <a:p>
            <a:r>
              <a:rPr lang="en-US" dirty="0"/>
              <a:t> </a:t>
            </a:r>
          </a:p>
          <a:p>
            <a:r>
              <a:rPr lang="en-US" u="sng" dirty="0"/>
              <a:t>Situation 2: ABS laws are embedded within broader environmental laws/ strategies</a:t>
            </a:r>
            <a:r>
              <a:rPr lang="en-US" dirty="0"/>
              <a:t> </a:t>
            </a:r>
          </a:p>
          <a:p>
            <a:r>
              <a:rPr lang="en-US" dirty="0"/>
              <a:t>Some countries refer to ABS in their national biodiversity strategy or their environmental or biodiversity legislation, but have not yet regulated ABS in any detail. These measures generally provide for the development of ABS regulations and include some general elements to be addressed. As a next step, some countries have a biodiversity or environmental law, with some general provisions on ABS or access to biological resources, which may include a provision for the establishment of a regulation on ABS. In this instance, these existing policy spaces could be used, especially in the short and medium term, to implement ABS. On the other hand, countries may need to think about possible options to update these laws/strategies or enact regulations to bring them in line with the obligations set out in the NP. </a:t>
            </a:r>
          </a:p>
          <a:p>
            <a:r>
              <a:rPr lang="en-US" dirty="0"/>
              <a:t> </a:t>
            </a:r>
          </a:p>
          <a:p>
            <a:r>
              <a:rPr lang="en-US" u="sng" dirty="0"/>
              <a:t>Situation 3: There is no ABS law</a:t>
            </a:r>
            <a:endParaRPr lang="en-US" dirty="0"/>
          </a:p>
          <a:p>
            <a:r>
              <a:rPr lang="en-US" dirty="0"/>
              <a:t>Countries in which ABS is not referred to in any law will need to develop new legal measures to meet the obligations set out in the NP.</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D39D116-6CB9-45BD-B4C6-F8B1FCF33E8B}" type="slidenum">
              <a:rPr lang="en-US" smtClean="0"/>
              <a:pPr>
                <a:defRPr/>
              </a:pPr>
              <a:t>10</a:t>
            </a:fld>
            <a:endParaRPr lang="en-US" dirty="0"/>
          </a:p>
        </p:txBody>
      </p:sp>
    </p:spTree>
    <p:extLst>
      <p:ext uri="{BB962C8B-B14F-4D97-AF65-F5344CB8AC3E}">
        <p14:creationId xmlns:p14="http://schemas.microsoft.com/office/powerpoint/2010/main" val="1844344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How can you identify and engage with different stakeholders?</a:t>
            </a:r>
          </a:p>
          <a:p>
            <a:endParaRPr lang="en-US" dirty="0"/>
          </a:p>
          <a:p>
            <a:r>
              <a:rPr lang="en-US" dirty="0"/>
              <a:t>The methodology for stakeholder engagement</a:t>
            </a:r>
          </a:p>
          <a:p>
            <a:pPr marL="672949" lvl="1" indent="-224316">
              <a:buFont typeface="+mj-lt"/>
              <a:buAutoNum type="arabicPeriod"/>
            </a:pPr>
            <a:r>
              <a:rPr lang="en-US" dirty="0"/>
              <a:t>List all the key stakeholders across sectors — from high-level government to local, community level — who should be involved in the Nagoya Protocol implementation process, taking into consideration the key sectors where Access and Benefit Sharing actions could potentially have significant impact (both positive and negative).</a:t>
            </a:r>
          </a:p>
          <a:p>
            <a:pPr marL="672949" lvl="1" indent="-224316">
              <a:buFont typeface="+mj-lt"/>
              <a:buAutoNum type="arabicPeriod"/>
            </a:pPr>
            <a:r>
              <a:rPr lang="en-US" dirty="0"/>
              <a:t>Assess what types of policies, regulations, finance and governance systems are already in place to improve stakeholder involvement in ABS. The aim here is to identify relevant plans and strategies that may already include stakeholder engagement elements, to promote synergies and reduce tradeoffs. </a:t>
            </a:r>
          </a:p>
          <a:p>
            <a:pPr lvl="2"/>
            <a:r>
              <a:rPr lang="en-US" dirty="0"/>
              <a:t>Some examples may be National Biodiversity Strategy and Action Plans – (NBSAP); national development planning and policy documents, such as five year plans; national budget documents; </a:t>
            </a:r>
          </a:p>
          <a:p>
            <a:pPr lvl="1"/>
            <a:r>
              <a:rPr lang="en-US" dirty="0"/>
              <a:t>3. Prioritize stakeholders’ involvement:</a:t>
            </a:r>
          </a:p>
          <a:p>
            <a:pPr lvl="2"/>
            <a:r>
              <a:rPr lang="en-US" dirty="0"/>
              <a:t>Prioritize public and private stakeholders who are most influential </a:t>
            </a:r>
          </a:p>
          <a:p>
            <a:pPr lvl="2"/>
            <a:r>
              <a:rPr lang="en-US" dirty="0"/>
              <a:t>Prioritize public and private stakeholders who would be the most affected </a:t>
            </a:r>
          </a:p>
          <a:p>
            <a:pPr lvl="2"/>
            <a:r>
              <a:rPr lang="en-US" dirty="0" err="1"/>
              <a:t>Analyse</a:t>
            </a:r>
            <a:r>
              <a:rPr lang="en-US" dirty="0"/>
              <a:t> priority stakeholders in detail, noting overlapping positions and interests and potential conflicts</a:t>
            </a:r>
          </a:p>
          <a:p>
            <a:pPr lvl="2"/>
            <a:r>
              <a:rPr lang="en-US" dirty="0"/>
              <a:t>Identify potential inter-</a:t>
            </a:r>
            <a:r>
              <a:rPr lang="en-US" dirty="0" err="1"/>
              <a:t>sectoral</a:t>
            </a:r>
            <a:r>
              <a:rPr lang="en-US" dirty="0"/>
              <a:t> alliances, partnerships and synergies, and how these may be forged</a:t>
            </a:r>
          </a:p>
        </p:txBody>
      </p:sp>
      <p:sp>
        <p:nvSpPr>
          <p:cNvPr id="4" name="Slide Number Placeholder 3"/>
          <p:cNvSpPr>
            <a:spLocks noGrp="1"/>
          </p:cNvSpPr>
          <p:nvPr>
            <p:ph type="sldNum" sz="quarter" idx="10"/>
          </p:nvPr>
        </p:nvSpPr>
        <p:spPr/>
        <p:txBody>
          <a:bodyPr/>
          <a:lstStyle/>
          <a:p>
            <a:pPr>
              <a:defRPr/>
            </a:pPr>
            <a:fld id="{0D39D116-6CB9-45BD-B4C6-F8B1FCF33E8B}" type="slidenum">
              <a:rPr lang="en-US" smtClean="0"/>
              <a:pPr>
                <a:defRPr/>
              </a:pPr>
              <a:t>11</a:t>
            </a:fld>
            <a:endParaRPr lang="en-US" dirty="0"/>
          </a:p>
        </p:txBody>
      </p:sp>
    </p:spTree>
    <p:extLst>
      <p:ext uri="{BB962C8B-B14F-4D97-AF65-F5344CB8AC3E}">
        <p14:creationId xmlns:p14="http://schemas.microsoft.com/office/powerpoint/2010/main" val="1539479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897266">
              <a:defRPr/>
            </a:pPr>
            <a:r>
              <a:rPr lang="en-US" dirty="0"/>
              <a:t>It can also be useful to think of different legal instruments across a spectrum of formality, ranging from traditional command-and-control legislation, which is prescriptive and rigid, to much more flexible instruments such as guidelines, where an industry is regulated on a more voluntary basis. (Point out the 2-page document in the Handbook.) Indicative – many other types also.</a:t>
            </a:r>
          </a:p>
          <a:p>
            <a:pPr defTabSz="897266">
              <a:defRPr/>
            </a:pPr>
            <a:endParaRPr lang="en-US" dirty="0"/>
          </a:p>
          <a:p>
            <a:pPr marL="448633" lvl="1" defTabSz="897266">
              <a:defRPr/>
            </a:pPr>
            <a:r>
              <a:rPr lang="en-US" dirty="0"/>
              <a:t>Derivative statutory instruments are key because the NP provides the option for countries to put in place regulatory requirements to comply with the obligations set out in the NP.</a:t>
            </a:r>
          </a:p>
          <a:p>
            <a:pPr marL="448633" lvl="1" defTabSz="897266">
              <a:defRPr/>
            </a:pPr>
            <a:endParaRPr lang="en-US" dirty="0"/>
          </a:p>
          <a:p>
            <a:pPr marL="448633" lvl="1" defTabSz="897266">
              <a:defRPr/>
            </a:pPr>
            <a:r>
              <a:rPr lang="en-US" dirty="0"/>
              <a:t>The way traditional knowledge associated with GR is addressed provides a good illustration that we can use for this.  In this regard the NP provides that “ In accordance with domestic law, each Party shall take measures, as appropriate, with the aim of ensuring that the prior informed consent or approval and involvement of indigenous and local communities is obtained for access to genetic resources where they have the established right to grant access to such resources.” This is a form of co- management!  Broadly because the NP has specific provisions on the traditional knowledge associated with GR and the rights of indigenous and local communities imply that these communities have to be engaged in the legal process towards putting in place national ABS measures</a:t>
            </a:r>
          </a:p>
          <a:p>
            <a:pPr defTabSz="897266"/>
            <a:endParaRPr lang="en-US" sz="1400" dirty="0"/>
          </a:p>
          <a:p>
            <a:pPr defTabSz="897266"/>
            <a:r>
              <a:rPr lang="en-US" sz="1400" dirty="0"/>
              <a:t>Legal drafters will need to look at legal tools in other sectors with longer implementation experience to promote innovation when implementing the NP.</a:t>
            </a:r>
          </a:p>
          <a:p>
            <a:pPr lvl="0"/>
            <a:endParaRPr lang="en-US" sz="1400" dirty="0"/>
          </a:p>
          <a:p>
            <a:endParaRPr lang="en-US" dirty="0"/>
          </a:p>
        </p:txBody>
      </p:sp>
      <p:sp>
        <p:nvSpPr>
          <p:cNvPr id="4" name="Slide Number Placeholder 3"/>
          <p:cNvSpPr>
            <a:spLocks noGrp="1"/>
          </p:cNvSpPr>
          <p:nvPr>
            <p:ph type="sldNum" sz="quarter" idx="10"/>
          </p:nvPr>
        </p:nvSpPr>
        <p:spPr/>
        <p:txBody>
          <a:bodyPr/>
          <a:lstStyle/>
          <a:p>
            <a:pPr>
              <a:defRPr/>
            </a:pPr>
            <a:fld id="{0D39D116-6CB9-45BD-B4C6-F8B1FCF33E8B}" type="slidenum">
              <a:rPr lang="en-US" smtClean="0"/>
              <a:pPr>
                <a:defRPr/>
              </a:pPr>
              <a:t>12</a:t>
            </a:fld>
            <a:endParaRPr lang="en-US" dirty="0"/>
          </a:p>
        </p:txBody>
      </p:sp>
    </p:spTree>
    <p:extLst>
      <p:ext uri="{BB962C8B-B14F-4D97-AF65-F5344CB8AC3E}">
        <p14:creationId xmlns:p14="http://schemas.microsoft.com/office/powerpoint/2010/main" val="2092641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It can also be useful to keep these four categories in mind when selecting between a choice of legal instruments – to give a better idea of a country’s situation and then to “match” this situation with appropriate legal instruments:</a:t>
            </a:r>
          </a:p>
          <a:p>
            <a:endParaRPr lang="en-US" dirty="0"/>
          </a:p>
          <a:p>
            <a:pPr lvl="0"/>
            <a:r>
              <a:rPr lang="en-US" b="1" dirty="0"/>
              <a:t>Purpose</a:t>
            </a:r>
            <a:r>
              <a:rPr lang="en-US" dirty="0"/>
              <a:t>: It is important to articulate the purpose that the legal reform instrument should achieve. For example, a policy on access to genetic resources may follow a number of different purposes: one purpose could be to avoid misappropriation of genetic resources by setting strict measures on access, but another may be to attract researchers to add value to their genetic resources, by remaining more flexible in provision of access. To better determine the purpose of a legal instrument, countries may wish to undertake an interest analysis - to align the choice of legal instrument with national interests. </a:t>
            </a:r>
          </a:p>
          <a:p>
            <a:r>
              <a:rPr lang="en-US" b="1" dirty="0"/>
              <a:t> </a:t>
            </a:r>
            <a:endParaRPr lang="en-US" dirty="0"/>
          </a:p>
          <a:p>
            <a:r>
              <a:rPr lang="en-US" dirty="0"/>
              <a:t>Often, the purpose of laws and regulations is to promote, prevent or change behavior. In order to develop the most effective legal reform instrument, it is important to identify the reasons or motivations for the environmentally damaging behavior –e.g.  exploitation of genetic resources – and to evaluate the likely impact of different legal instruments to change the behavior of target groups – resource users for commercial or non-commercial purposes. In addition, the body that is best placed and resourced to manage the change of behavior should be made responsible; in some cases, this may be private businesses operating in a particular industry sector. In other cases, particularly if there is strong opposition to access to genetic resources, it may be that the government is more suitable to implement and enforce access regulations.</a:t>
            </a:r>
          </a:p>
          <a:p>
            <a:endParaRPr lang="en-US" dirty="0"/>
          </a:p>
          <a:p>
            <a:pPr lvl="0"/>
            <a:r>
              <a:rPr lang="en-US" b="1" dirty="0"/>
              <a:t>Flexibility</a:t>
            </a:r>
            <a:r>
              <a:rPr lang="en-US" dirty="0"/>
              <a:t>: the ability of a legal instrument to address the changing requirements of biodiversity, as well as changing societal priorities. Since the issue of access and benefit sharing is fairly new, implementation of the Nagoya Protocol will be a “learning by doing process”. In this regard, countries may need to choose measures that have some built-in degree of flexibility, so that these may be later revised in light of lessons learned and experience gained in the implementation process. A legal instrument that locks a certain standard, and which is difficult to change, may be unhelpful in the situation where risks and technologies are constantly shifting.</a:t>
            </a:r>
          </a:p>
          <a:p>
            <a:r>
              <a:rPr lang="en-US" dirty="0"/>
              <a:t> </a:t>
            </a:r>
          </a:p>
          <a:p>
            <a:pPr defTabSz="897266">
              <a:defRPr/>
            </a:pPr>
            <a:r>
              <a:rPr lang="en-US" b="1" dirty="0"/>
              <a:t>Risk:</a:t>
            </a:r>
            <a:r>
              <a:rPr lang="en-US" dirty="0"/>
              <a:t> if an activity or a potential event is high risk,</a:t>
            </a:r>
            <a:r>
              <a:rPr lang="en-US" dirty="0" smtClean="0"/>
              <a:t> (e.g. biodiversity loss)</a:t>
            </a:r>
            <a:r>
              <a:rPr lang="en-US" dirty="0"/>
              <a:t> then more formal and prescriptive intervention may be warranted. If there is low risk, a less interventionist instrument may be more appropriate, particularly in a situation of limited human and financial resource capacity.</a:t>
            </a:r>
          </a:p>
          <a:p>
            <a:r>
              <a:rPr lang="en-US" dirty="0"/>
              <a:t> </a:t>
            </a:r>
          </a:p>
          <a:p>
            <a:pPr lvl="0"/>
            <a:r>
              <a:rPr lang="en-US" b="1" dirty="0"/>
              <a:t>Compliance &amp; enforcement</a:t>
            </a:r>
            <a:r>
              <a:rPr lang="en-US" dirty="0"/>
              <a:t>: Formal instruments that require government implementation may be ineffective if there are insufficient officers to implement the laws, or if these officers do not fully understand the purpose of the laws. Compliance with legal instruments will necessarily entail costs for the government administering the instruments, as well as the entities that are subject to them. Compliance with new legal instruments should be made as relatively easy and affordable as possible, while still ensuring that the outcome is reached, in order to ensure effectiveness and support by the entities affected.</a:t>
            </a:r>
          </a:p>
        </p:txBody>
      </p:sp>
      <p:sp>
        <p:nvSpPr>
          <p:cNvPr id="4" name="Slide Number Placeholder 3"/>
          <p:cNvSpPr>
            <a:spLocks noGrp="1"/>
          </p:cNvSpPr>
          <p:nvPr>
            <p:ph type="sldNum" sz="quarter" idx="10"/>
          </p:nvPr>
        </p:nvSpPr>
        <p:spPr/>
        <p:txBody>
          <a:bodyPr/>
          <a:lstStyle/>
          <a:p>
            <a:pPr>
              <a:defRPr/>
            </a:pPr>
            <a:fld id="{0D39D116-6CB9-45BD-B4C6-F8B1FCF33E8B}" type="slidenum">
              <a:rPr lang="en-US" smtClean="0"/>
              <a:pPr>
                <a:defRPr/>
              </a:pPr>
              <a:t>13</a:t>
            </a:fld>
            <a:endParaRPr lang="en-US" dirty="0"/>
          </a:p>
        </p:txBody>
      </p:sp>
    </p:spTree>
    <p:extLst>
      <p:ext uri="{BB962C8B-B14F-4D97-AF65-F5344CB8AC3E}">
        <p14:creationId xmlns:p14="http://schemas.microsoft.com/office/powerpoint/2010/main" val="2569938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The aim of Step 4 is to understand that the formal adoption of legal instruments is not the final step in the legal reform process, but that the effective implementation and enforcement of legal reform is vital to the acceptance and compliance with new laws, regulations and administrative measures. In addition, the implementation of sustainable development policies is iterative, and should be subject to continual critical review and modification to verify the effectiveness of the legal reform program.</a:t>
            </a:r>
          </a:p>
          <a:p>
            <a:r>
              <a:rPr lang="en-US" dirty="0"/>
              <a:t> </a:t>
            </a:r>
          </a:p>
          <a:p>
            <a:pPr lvl="0"/>
            <a:r>
              <a:rPr lang="en-US" dirty="0"/>
              <a:t>Firstly, it is important to consider how to build capacity in those organizations expected to enforce compliance with new laws, regulations and administrative measures, generally government departments and civil service. </a:t>
            </a:r>
          </a:p>
          <a:p>
            <a:r>
              <a:rPr lang="en-US" dirty="0"/>
              <a:t> </a:t>
            </a:r>
          </a:p>
          <a:p>
            <a:pPr lvl="0"/>
            <a:r>
              <a:rPr lang="en-US" dirty="0"/>
              <a:t>Secondly, it is important to establish a framework for monitoring the progress of legal reform. </a:t>
            </a:r>
          </a:p>
          <a:p>
            <a:pPr lvl="0"/>
            <a:endParaRPr lang="en-US" dirty="0"/>
          </a:p>
          <a:p>
            <a:pPr lvl="0"/>
            <a:r>
              <a:rPr lang="en-US" dirty="0"/>
              <a:t>Third, a system for assessing and measuring the success of the legal reform should be in place. </a:t>
            </a:r>
          </a:p>
          <a:p>
            <a:pPr lvl="0"/>
            <a:endParaRPr lang="en-US" dirty="0"/>
          </a:p>
          <a:p>
            <a:pPr lvl="0"/>
            <a:r>
              <a:rPr lang="en-US" dirty="0"/>
              <a:t>Reference Patrick’s intervention on Thursday.</a:t>
            </a:r>
            <a:endParaRPr lang="en-GB" dirty="0" smtClean="0"/>
          </a:p>
        </p:txBody>
      </p:sp>
      <p:sp>
        <p:nvSpPr>
          <p:cNvPr id="4" name="Slide Number Placeholder 3"/>
          <p:cNvSpPr>
            <a:spLocks noGrp="1"/>
          </p:cNvSpPr>
          <p:nvPr>
            <p:ph type="sldNum" sz="quarter" idx="10"/>
          </p:nvPr>
        </p:nvSpPr>
        <p:spPr/>
        <p:txBody>
          <a:bodyPr/>
          <a:lstStyle/>
          <a:p>
            <a:pPr>
              <a:defRPr/>
            </a:pPr>
            <a:fld id="{0D39D116-6CB9-45BD-B4C6-F8B1FCF33E8B}" type="slidenum">
              <a:rPr lang="en-US" smtClean="0"/>
              <a:pPr>
                <a:defRPr/>
              </a:pPr>
              <a:t>14</a:t>
            </a:fld>
            <a:endParaRPr lang="en-US" dirty="0"/>
          </a:p>
        </p:txBody>
      </p:sp>
    </p:spTree>
    <p:extLst>
      <p:ext uri="{BB962C8B-B14F-4D97-AF65-F5344CB8AC3E}">
        <p14:creationId xmlns:p14="http://schemas.microsoft.com/office/powerpoint/2010/main" val="3707669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Work with the participants to at least get the step correct, maybe also the content of each.</a:t>
            </a:r>
          </a:p>
        </p:txBody>
      </p:sp>
      <p:sp>
        <p:nvSpPr>
          <p:cNvPr id="4" name="Slide Number Placeholder 3"/>
          <p:cNvSpPr>
            <a:spLocks noGrp="1"/>
          </p:cNvSpPr>
          <p:nvPr>
            <p:ph type="sldNum" sz="quarter" idx="10"/>
          </p:nvPr>
        </p:nvSpPr>
        <p:spPr/>
        <p:txBody>
          <a:bodyPr/>
          <a:lstStyle/>
          <a:p>
            <a:pPr>
              <a:defRPr/>
            </a:pPr>
            <a:fld id="{0D39D116-6CB9-45BD-B4C6-F8B1FCF33E8B}" type="slidenum">
              <a:rPr lang="en-US" smtClean="0"/>
              <a:pPr>
                <a:defRPr/>
              </a:pPr>
              <a:t>15</a:t>
            </a:fld>
            <a:endParaRPr lang="en-US" dirty="0"/>
          </a:p>
        </p:txBody>
      </p:sp>
    </p:spTree>
    <p:extLst>
      <p:ext uri="{BB962C8B-B14F-4D97-AF65-F5344CB8AC3E}">
        <p14:creationId xmlns:p14="http://schemas.microsoft.com/office/powerpoint/2010/main" val="2830152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D39D116-6CB9-45BD-B4C6-F8B1FCF33E8B}" type="slidenum">
              <a:rPr lang="en-US" smtClean="0"/>
              <a:pPr>
                <a:defRPr/>
              </a:pPr>
              <a:t>16</a:t>
            </a:fld>
            <a:endParaRPr lang="en-US"/>
          </a:p>
        </p:txBody>
      </p:sp>
    </p:spTree>
    <p:extLst>
      <p:ext uri="{BB962C8B-B14F-4D97-AF65-F5344CB8AC3E}">
        <p14:creationId xmlns:p14="http://schemas.microsoft.com/office/powerpoint/2010/main" val="813252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D39D116-6CB9-45BD-B4C6-F8B1FCF33E8B}" type="slidenum">
              <a:rPr lang="en-US" smtClean="0"/>
              <a:pPr>
                <a:defRPr/>
              </a:pPr>
              <a:t>17</a:t>
            </a:fld>
            <a:endParaRPr lang="en-US"/>
          </a:p>
        </p:txBody>
      </p:sp>
    </p:spTree>
    <p:extLst>
      <p:ext uri="{BB962C8B-B14F-4D97-AF65-F5344CB8AC3E}">
        <p14:creationId xmlns:p14="http://schemas.microsoft.com/office/powerpoint/2010/main" val="1112950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533400" y="1143000"/>
            <a:ext cx="8229600" cy="609600"/>
            <a:chOff x="533400" y="1143000"/>
            <a:chExt cx="8229600" cy="609600"/>
          </a:xfrm>
        </p:grpSpPr>
        <p:cxnSp>
          <p:nvCxnSpPr>
            <p:cNvPr id="5" name="Straight Connector 4"/>
            <p:cNvCxnSpPr/>
            <p:nvPr/>
          </p:nvCxnSpPr>
          <p:spPr>
            <a:xfrm>
              <a:off x="533400" y="1143000"/>
              <a:ext cx="8229600" cy="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143000"/>
              <a:ext cx="990600" cy="60960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a:off x="8001000" y="6172200"/>
            <a:ext cx="1143000" cy="68580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371600" y="3886200"/>
            <a:ext cx="6400800" cy="1219200"/>
          </a:xfrm>
        </p:spPr>
        <p:txBody>
          <a:bodyPr anchor="ctr"/>
          <a:lstStyle>
            <a:lvl1pPr marL="0" indent="0" algn="ctr">
              <a:buNone/>
              <a:defRPr>
                <a:solidFill>
                  <a:srgbClr val="00669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itle 1"/>
          <p:cNvSpPr>
            <a:spLocks noGrp="1"/>
          </p:cNvSpPr>
          <p:nvPr>
            <p:ph type="ctrTitle"/>
          </p:nvPr>
        </p:nvSpPr>
        <p:spPr>
          <a:xfrm>
            <a:off x="685800" y="2133600"/>
            <a:ext cx="7772400" cy="1470025"/>
          </a:xfrm>
        </p:spPr>
        <p:txBody>
          <a:bodyPr>
            <a:normAutofit/>
          </a:bodyPr>
          <a:lstStyle>
            <a:lvl1pPr>
              <a:defRPr sz="4000" b="1">
                <a:solidFill>
                  <a:srgbClr val="006695"/>
                </a:solidFill>
              </a:defRPr>
            </a:lvl1pPr>
          </a:lstStyle>
          <a:p>
            <a:r>
              <a:rPr lang="en-US" dirty="0" smtClean="0"/>
              <a:t>Click to edit Master title style</a:t>
            </a:r>
            <a:endParaRPr lang="en-US" dirty="0"/>
          </a:p>
        </p:txBody>
      </p:sp>
      <p:pic>
        <p:nvPicPr>
          <p:cNvPr id="9" name="Picture 8" descr="IDLO Logo blue on white.JPG"/>
          <p:cNvPicPr>
            <a:picLocks noChangeAspect="1"/>
          </p:cNvPicPr>
          <p:nvPr userDrawn="1"/>
        </p:nvPicPr>
        <p:blipFill>
          <a:blip r:embed="rId2" cstate="print"/>
          <a:stretch>
            <a:fillRect/>
          </a:stretch>
        </p:blipFill>
        <p:spPr>
          <a:xfrm>
            <a:off x="609600" y="5635592"/>
            <a:ext cx="1447800" cy="1222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3" name="Straight Connector 2"/>
          <p:cNvCxnSpPr/>
          <p:nvPr/>
        </p:nvCxnSpPr>
        <p:spPr>
          <a:xfrm>
            <a:off x="8001000" y="6172200"/>
            <a:ext cx="1143000" cy="68580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grpSp>
        <p:nvGrpSpPr>
          <p:cNvPr id="4" name="Group 6"/>
          <p:cNvGrpSpPr>
            <a:grpSpLocks/>
          </p:cNvGrpSpPr>
          <p:nvPr/>
        </p:nvGrpSpPr>
        <p:grpSpPr bwMode="auto">
          <a:xfrm>
            <a:off x="533400" y="1143000"/>
            <a:ext cx="8229600" cy="609600"/>
            <a:chOff x="533400" y="1143000"/>
            <a:chExt cx="8229600" cy="609600"/>
          </a:xfrm>
        </p:grpSpPr>
        <p:cxnSp>
          <p:nvCxnSpPr>
            <p:cNvPr id="5" name="Straight Connector 4"/>
            <p:cNvCxnSpPr/>
            <p:nvPr/>
          </p:nvCxnSpPr>
          <p:spPr>
            <a:xfrm>
              <a:off x="533400" y="1143000"/>
              <a:ext cx="8229600" cy="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143000"/>
              <a:ext cx="990600" cy="60960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533400" y="152400"/>
            <a:ext cx="8229600" cy="914400"/>
          </a:xfrm>
        </p:spPr>
        <p:txBody>
          <a:bodyPr>
            <a:normAutofit/>
          </a:bodyPr>
          <a:lstStyle>
            <a:lvl1pPr>
              <a:defRPr sz="3600" b="1">
                <a:solidFill>
                  <a:srgbClr val="006695"/>
                </a:solidFill>
              </a:defRPr>
            </a:lvl1pPr>
          </a:lstStyle>
          <a:p>
            <a:r>
              <a:rPr lang="en-US" dirty="0" smtClean="0"/>
              <a:t>Click to edit Master title style</a:t>
            </a:r>
            <a:endParaRPr lang="en-US" dirty="0"/>
          </a:p>
        </p:txBody>
      </p:sp>
      <p:pic>
        <p:nvPicPr>
          <p:cNvPr id="8" name="Picture 7" descr="IDLO Logo blue on white.JPG"/>
          <p:cNvPicPr>
            <a:picLocks noChangeAspect="1"/>
          </p:cNvPicPr>
          <p:nvPr userDrawn="1"/>
        </p:nvPicPr>
        <p:blipFill>
          <a:blip r:embed="rId2" cstate="print"/>
          <a:stretch>
            <a:fillRect/>
          </a:stretch>
        </p:blipFill>
        <p:spPr>
          <a:xfrm>
            <a:off x="457200" y="6085953"/>
            <a:ext cx="914400" cy="77204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p:nvCxnSpPr>
        <p:spPr>
          <a:xfrm>
            <a:off x="8001000" y="6172200"/>
            <a:ext cx="1143000" cy="68580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grpSp>
        <p:nvGrpSpPr>
          <p:cNvPr id="5" name="Group 8"/>
          <p:cNvGrpSpPr>
            <a:grpSpLocks/>
          </p:cNvGrpSpPr>
          <p:nvPr/>
        </p:nvGrpSpPr>
        <p:grpSpPr bwMode="auto">
          <a:xfrm>
            <a:off x="533400" y="1143000"/>
            <a:ext cx="8229600" cy="609600"/>
            <a:chOff x="533400" y="1143000"/>
            <a:chExt cx="8229600" cy="609600"/>
          </a:xfrm>
        </p:grpSpPr>
        <p:cxnSp>
          <p:nvCxnSpPr>
            <p:cNvPr id="6" name="Straight Connector 5"/>
            <p:cNvCxnSpPr/>
            <p:nvPr/>
          </p:nvCxnSpPr>
          <p:spPr>
            <a:xfrm>
              <a:off x="533400" y="1143000"/>
              <a:ext cx="8229600" cy="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143000"/>
              <a:ext cx="990600" cy="60960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a:xfrm>
            <a:off x="609600" y="1828800"/>
            <a:ext cx="80772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533400" y="152400"/>
            <a:ext cx="8229600" cy="914400"/>
          </a:xfrm>
        </p:spPr>
        <p:txBody>
          <a:bodyPr>
            <a:normAutofit/>
          </a:bodyPr>
          <a:lstStyle>
            <a:lvl1pPr>
              <a:defRPr sz="3600" b="1">
                <a:solidFill>
                  <a:srgbClr val="006695"/>
                </a:solidFill>
              </a:defRPr>
            </a:lvl1pPr>
          </a:lstStyle>
          <a:p>
            <a:r>
              <a:rPr lang="en-US" dirty="0" smtClean="0"/>
              <a:t>Click to edit Master title style</a:t>
            </a:r>
            <a:endParaRPr lang="en-US" dirty="0"/>
          </a:p>
        </p:txBody>
      </p:sp>
      <p:pic>
        <p:nvPicPr>
          <p:cNvPr id="10" name="Picture 9" descr="IDLO Logo blue on white.JPG"/>
          <p:cNvPicPr>
            <a:picLocks noChangeAspect="1"/>
          </p:cNvPicPr>
          <p:nvPr userDrawn="1"/>
        </p:nvPicPr>
        <p:blipFill>
          <a:blip r:embed="rId2" cstate="print"/>
          <a:stretch>
            <a:fillRect/>
          </a:stretch>
        </p:blipFill>
        <p:spPr>
          <a:xfrm>
            <a:off x="457200" y="6085953"/>
            <a:ext cx="914400" cy="77204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3" name="Group 6"/>
          <p:cNvGrpSpPr>
            <a:grpSpLocks/>
          </p:cNvGrpSpPr>
          <p:nvPr/>
        </p:nvGrpSpPr>
        <p:grpSpPr bwMode="auto">
          <a:xfrm>
            <a:off x="609600" y="3429000"/>
            <a:ext cx="8229600" cy="609600"/>
            <a:chOff x="533400" y="1143000"/>
            <a:chExt cx="8229600" cy="609600"/>
          </a:xfrm>
        </p:grpSpPr>
        <p:cxnSp>
          <p:nvCxnSpPr>
            <p:cNvPr id="4" name="Straight Connector 3"/>
            <p:cNvCxnSpPr/>
            <p:nvPr/>
          </p:nvCxnSpPr>
          <p:spPr>
            <a:xfrm>
              <a:off x="533400" y="1143000"/>
              <a:ext cx="8229600" cy="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143000"/>
              <a:ext cx="990600" cy="60960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p:nvCxnSpPr>
        <p:spPr>
          <a:xfrm>
            <a:off x="8001000" y="6172200"/>
            <a:ext cx="1143000" cy="68580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343400"/>
            <a:ext cx="7772400" cy="1362075"/>
          </a:xfrm>
        </p:spPr>
        <p:txBody>
          <a:bodyPr/>
          <a:lstStyle>
            <a:lvl1pPr algn="l">
              <a:defRPr sz="4000" b="1" cap="all" baseline="0">
                <a:solidFill>
                  <a:srgbClr val="006695"/>
                </a:solidFill>
              </a:defRPr>
            </a:lvl1pPr>
          </a:lstStyle>
          <a:p>
            <a:r>
              <a:rPr lang="en-US" dirty="0" smtClean="0"/>
              <a:t>Click to edit Master title style</a:t>
            </a:r>
            <a:endParaRPr lang="en-US" dirty="0"/>
          </a:p>
        </p:txBody>
      </p:sp>
      <p:pic>
        <p:nvPicPr>
          <p:cNvPr id="8" name="Picture 7" descr="IDLO Logo blue on white.JPG"/>
          <p:cNvPicPr>
            <a:picLocks noChangeAspect="1"/>
          </p:cNvPicPr>
          <p:nvPr userDrawn="1"/>
        </p:nvPicPr>
        <p:blipFill>
          <a:blip r:embed="rId2" cstate="print"/>
          <a:stretch>
            <a:fillRect/>
          </a:stretch>
        </p:blipFill>
        <p:spPr>
          <a:xfrm>
            <a:off x="457200" y="6085953"/>
            <a:ext cx="914400" cy="77204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5" name="Group 8"/>
          <p:cNvGrpSpPr>
            <a:grpSpLocks/>
          </p:cNvGrpSpPr>
          <p:nvPr/>
        </p:nvGrpSpPr>
        <p:grpSpPr bwMode="auto">
          <a:xfrm>
            <a:off x="533400" y="1143000"/>
            <a:ext cx="8229600" cy="609600"/>
            <a:chOff x="533400" y="1143000"/>
            <a:chExt cx="8229600" cy="609600"/>
          </a:xfrm>
        </p:grpSpPr>
        <p:cxnSp>
          <p:nvCxnSpPr>
            <p:cNvPr id="6" name="Straight Connector 5"/>
            <p:cNvCxnSpPr/>
            <p:nvPr/>
          </p:nvCxnSpPr>
          <p:spPr>
            <a:xfrm>
              <a:off x="533400" y="1143000"/>
              <a:ext cx="8229600" cy="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143000"/>
              <a:ext cx="990600" cy="60960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a:off x="8001000" y="6172200"/>
            <a:ext cx="1143000" cy="68580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609600" y="1905001"/>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905001"/>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533400" y="152400"/>
            <a:ext cx="8229600" cy="914400"/>
          </a:xfrm>
        </p:spPr>
        <p:txBody>
          <a:bodyPr>
            <a:normAutofit/>
          </a:bodyPr>
          <a:lstStyle>
            <a:lvl1pPr>
              <a:defRPr sz="3600" b="1">
                <a:solidFill>
                  <a:srgbClr val="006695"/>
                </a:solidFill>
              </a:defRPr>
            </a:lvl1pPr>
          </a:lstStyle>
          <a:p>
            <a:r>
              <a:rPr lang="en-US" dirty="0" smtClean="0"/>
              <a:t>Click to edit Master title style</a:t>
            </a:r>
            <a:endParaRPr lang="en-US" dirty="0"/>
          </a:p>
        </p:txBody>
      </p:sp>
      <p:pic>
        <p:nvPicPr>
          <p:cNvPr id="12" name="Picture 11" descr="IDLO Logo blue on white.JPG"/>
          <p:cNvPicPr>
            <a:picLocks noChangeAspect="1"/>
          </p:cNvPicPr>
          <p:nvPr userDrawn="1"/>
        </p:nvPicPr>
        <p:blipFill>
          <a:blip r:embed="rId2" cstate="print"/>
          <a:stretch>
            <a:fillRect/>
          </a:stretch>
        </p:blipFill>
        <p:spPr>
          <a:xfrm>
            <a:off x="457200" y="6085953"/>
            <a:ext cx="914400" cy="77204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2"/>
          <p:cNvGrpSpPr>
            <a:grpSpLocks/>
          </p:cNvGrpSpPr>
          <p:nvPr/>
        </p:nvGrpSpPr>
        <p:grpSpPr bwMode="auto">
          <a:xfrm>
            <a:off x="533400" y="1143000"/>
            <a:ext cx="8610600" cy="5715000"/>
            <a:chOff x="533400" y="1143000"/>
            <a:chExt cx="8610600" cy="5715000"/>
          </a:xfrm>
        </p:grpSpPr>
        <p:grpSp>
          <p:nvGrpSpPr>
            <p:cNvPr id="6" name="Group 7"/>
            <p:cNvGrpSpPr>
              <a:grpSpLocks/>
            </p:cNvGrpSpPr>
            <p:nvPr/>
          </p:nvGrpSpPr>
          <p:grpSpPr bwMode="auto">
            <a:xfrm>
              <a:off x="533400" y="1143000"/>
              <a:ext cx="8229600" cy="609600"/>
              <a:chOff x="533400" y="1143000"/>
              <a:chExt cx="8229600" cy="609600"/>
            </a:xfrm>
          </p:grpSpPr>
          <p:cxnSp>
            <p:nvCxnSpPr>
              <p:cNvPr id="8" name="Straight Connector 7"/>
              <p:cNvCxnSpPr/>
              <p:nvPr/>
            </p:nvCxnSpPr>
            <p:spPr>
              <a:xfrm>
                <a:off x="533400" y="1143000"/>
                <a:ext cx="8229600" cy="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143000"/>
                <a:ext cx="990600" cy="60960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a:off x="8001000" y="6172200"/>
              <a:ext cx="1143000" cy="68580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792288" y="4800600"/>
            <a:ext cx="5486400" cy="566738"/>
          </a:xfrm>
        </p:spPr>
        <p:txBody>
          <a:bodyPr anchor="b"/>
          <a:lstStyle>
            <a:lvl1pPr algn="l">
              <a:defRPr sz="2000" b="1">
                <a:solidFill>
                  <a:srgbClr val="006695"/>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904999"/>
            <a:ext cx="5486400" cy="2822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1" name="Picture 10" descr="IDLO Logo blue on white.JPG"/>
          <p:cNvPicPr>
            <a:picLocks noChangeAspect="1"/>
          </p:cNvPicPr>
          <p:nvPr userDrawn="1"/>
        </p:nvPicPr>
        <p:blipFill>
          <a:blip r:embed="rId2" cstate="print"/>
          <a:stretch>
            <a:fillRect/>
          </a:stretch>
        </p:blipFill>
        <p:spPr>
          <a:xfrm>
            <a:off x="457200" y="6085953"/>
            <a:ext cx="914400" cy="77204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3" name="Straight Connector 2"/>
          <p:cNvCxnSpPr/>
          <p:nvPr/>
        </p:nvCxnSpPr>
        <p:spPr>
          <a:xfrm>
            <a:off x="8001000" y="6172200"/>
            <a:ext cx="1143000" cy="68580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grpSp>
        <p:nvGrpSpPr>
          <p:cNvPr id="4" name="Group 6"/>
          <p:cNvGrpSpPr>
            <a:grpSpLocks/>
          </p:cNvGrpSpPr>
          <p:nvPr/>
        </p:nvGrpSpPr>
        <p:grpSpPr bwMode="auto">
          <a:xfrm>
            <a:off x="533400" y="1143000"/>
            <a:ext cx="8229600" cy="609600"/>
            <a:chOff x="533400" y="1143000"/>
            <a:chExt cx="8229600" cy="609600"/>
          </a:xfrm>
        </p:grpSpPr>
        <p:cxnSp>
          <p:nvCxnSpPr>
            <p:cNvPr id="5" name="Straight Connector 4"/>
            <p:cNvCxnSpPr/>
            <p:nvPr/>
          </p:nvCxnSpPr>
          <p:spPr>
            <a:xfrm>
              <a:off x="533400" y="1143000"/>
              <a:ext cx="8229600" cy="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143000"/>
              <a:ext cx="990600" cy="609600"/>
            </a:xfrm>
            <a:prstGeom prst="line">
              <a:avLst/>
            </a:prstGeom>
            <a:ln w="25400">
              <a:solidFill>
                <a:srgbClr val="006695"/>
              </a:solidFill>
            </a:ln>
          </p:spPr>
          <p:style>
            <a:lnRef idx="1">
              <a:schemeClr val="accent1"/>
            </a:lnRef>
            <a:fillRef idx="0">
              <a:schemeClr val="accent1"/>
            </a:fillRef>
            <a:effectRef idx="0">
              <a:schemeClr val="accent1"/>
            </a:effectRef>
            <a:fontRef idx="minor">
              <a:schemeClr val="tx1"/>
            </a:fontRef>
          </p:style>
        </p:cxnSp>
      </p:grpSp>
      <p:sp>
        <p:nvSpPr>
          <p:cNvPr id="7" name="Rectangle 1"/>
          <p:cNvSpPr>
            <a:spLocks noChangeArrowheads="1"/>
          </p:cNvSpPr>
          <p:nvPr/>
        </p:nvSpPr>
        <p:spPr bwMode="auto">
          <a:xfrm>
            <a:off x="1371600" y="3677019"/>
            <a:ext cx="6477000" cy="1631216"/>
          </a:xfrm>
          <a:prstGeom prst="rect">
            <a:avLst/>
          </a:prstGeom>
          <a:noFill/>
          <a:ln w="9525">
            <a:noFill/>
            <a:miter lim="800000"/>
            <a:headEnd/>
            <a:tailEnd/>
          </a:ln>
          <a:effectLst/>
        </p:spPr>
        <p:txBody>
          <a:bodyPr anchor="ctr">
            <a:spAutoFit/>
          </a:bodyPr>
          <a:lstStyle/>
          <a:p>
            <a:pPr algn="just">
              <a:defRPr/>
            </a:pPr>
            <a:r>
              <a:rPr lang="en-US" sz="2000" i="0" kern="1200" dirty="0" smtClean="0">
                <a:solidFill>
                  <a:schemeClr val="bg1">
                    <a:lumMod val="50000"/>
                  </a:schemeClr>
                </a:solidFill>
                <a:latin typeface="Arial" charset="0"/>
                <a:ea typeface="+mn-ea"/>
                <a:cs typeface="Arial" charset="0"/>
              </a:rPr>
              <a:t>The International Development Law Organization (IDLO) enables governments and empowers people to reform laws and strengthen institutions to promote peace, justice, sustainable development and economic opportunity.</a:t>
            </a:r>
            <a:endParaRPr lang="en-US" sz="2000" b="0" i="0" dirty="0">
              <a:solidFill>
                <a:schemeClr val="bg1">
                  <a:lumMod val="50000"/>
                </a:schemeClr>
              </a:solidFill>
              <a:latin typeface="Arial" pitchFamily="34" charset="0"/>
              <a:cs typeface="Arial" pitchFamily="34" charset="0"/>
            </a:endParaRPr>
          </a:p>
        </p:txBody>
      </p:sp>
      <p:sp>
        <p:nvSpPr>
          <p:cNvPr id="8" name="TextBox 7"/>
          <p:cNvSpPr txBox="1"/>
          <p:nvPr/>
        </p:nvSpPr>
        <p:spPr>
          <a:xfrm>
            <a:off x="2971800" y="5562600"/>
            <a:ext cx="3200400" cy="584200"/>
          </a:xfrm>
          <a:prstGeom prst="rect">
            <a:avLst/>
          </a:prstGeom>
          <a:noFill/>
        </p:spPr>
        <p:txBody>
          <a:bodyPr>
            <a:spAutoFit/>
          </a:bodyPr>
          <a:lstStyle/>
          <a:p>
            <a:pPr algn="ctr" fontAlgn="auto">
              <a:spcBef>
                <a:spcPts val="0"/>
              </a:spcBef>
              <a:spcAft>
                <a:spcPts val="0"/>
              </a:spcAft>
              <a:defRPr/>
            </a:pPr>
            <a:r>
              <a:rPr lang="en-US" sz="1600" dirty="0">
                <a:solidFill>
                  <a:srgbClr val="006695"/>
                </a:solidFill>
                <a:latin typeface="+mn-lt"/>
                <a:cs typeface="+mn-cs"/>
              </a:rPr>
              <a:t>www.idlo.int</a:t>
            </a:r>
          </a:p>
          <a:p>
            <a:pPr algn="ctr" fontAlgn="auto">
              <a:spcBef>
                <a:spcPts val="0"/>
              </a:spcBef>
              <a:spcAft>
                <a:spcPts val="0"/>
              </a:spcAft>
              <a:defRPr/>
            </a:pPr>
            <a:r>
              <a:rPr lang="en-US" sz="1600" dirty="0">
                <a:solidFill>
                  <a:srgbClr val="006695"/>
                </a:solidFill>
                <a:latin typeface="+mn-lt"/>
                <a:cs typeface="+mn-cs"/>
              </a:rPr>
              <a:t>Twitter @</a:t>
            </a:r>
            <a:r>
              <a:rPr lang="en-US" sz="1600" dirty="0" err="1">
                <a:solidFill>
                  <a:srgbClr val="006695"/>
                </a:solidFill>
                <a:latin typeface="+mn-lt"/>
                <a:cs typeface="+mn-cs"/>
              </a:rPr>
              <a:t>IDLOnews</a:t>
            </a:r>
            <a:endParaRPr lang="en-US" sz="1600" dirty="0">
              <a:solidFill>
                <a:srgbClr val="006695"/>
              </a:solidFill>
              <a:latin typeface="+mn-lt"/>
              <a:cs typeface="+mn-cs"/>
            </a:endParaRPr>
          </a:p>
        </p:txBody>
      </p:sp>
      <p:pic>
        <p:nvPicPr>
          <p:cNvPr id="9" name="Picture 8" descr="IDLO Logo blue on white.JPG"/>
          <p:cNvPicPr>
            <a:picLocks noChangeAspect="1"/>
          </p:cNvPicPr>
          <p:nvPr userDrawn="1"/>
        </p:nvPicPr>
        <p:blipFill>
          <a:blip r:embed="rId2" cstate="print"/>
          <a:stretch>
            <a:fillRect/>
          </a:stretch>
        </p:blipFill>
        <p:spPr>
          <a:xfrm>
            <a:off x="3200400" y="1600200"/>
            <a:ext cx="2556750" cy="215871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ctr" rtl="0" eaLnBrk="1" fontAlgn="base" hangingPunct="1">
        <a:spcBef>
          <a:spcPct val="0"/>
        </a:spcBef>
        <a:spcAft>
          <a:spcPct val="0"/>
        </a:spcAft>
        <a:defRPr sz="3600" b="1" kern="1200">
          <a:solidFill>
            <a:srgbClr val="006695"/>
          </a:solidFill>
          <a:latin typeface="+mj-lt"/>
          <a:ea typeface="+mj-ea"/>
          <a:cs typeface="+mj-cs"/>
        </a:defRPr>
      </a:lvl1pPr>
      <a:lvl2pPr algn="ctr" rtl="0" eaLnBrk="1" fontAlgn="base" hangingPunct="1">
        <a:spcBef>
          <a:spcPct val="0"/>
        </a:spcBef>
        <a:spcAft>
          <a:spcPct val="0"/>
        </a:spcAft>
        <a:defRPr sz="3600" b="1">
          <a:solidFill>
            <a:srgbClr val="17375E"/>
          </a:solidFill>
          <a:latin typeface="Calibri" pitchFamily="34" charset="0"/>
        </a:defRPr>
      </a:lvl2pPr>
      <a:lvl3pPr algn="ctr" rtl="0" eaLnBrk="1" fontAlgn="base" hangingPunct="1">
        <a:spcBef>
          <a:spcPct val="0"/>
        </a:spcBef>
        <a:spcAft>
          <a:spcPct val="0"/>
        </a:spcAft>
        <a:defRPr sz="3600" b="1">
          <a:solidFill>
            <a:srgbClr val="17375E"/>
          </a:solidFill>
          <a:latin typeface="Calibri" pitchFamily="34" charset="0"/>
        </a:defRPr>
      </a:lvl3pPr>
      <a:lvl4pPr algn="ctr" rtl="0" eaLnBrk="1" fontAlgn="base" hangingPunct="1">
        <a:spcBef>
          <a:spcPct val="0"/>
        </a:spcBef>
        <a:spcAft>
          <a:spcPct val="0"/>
        </a:spcAft>
        <a:defRPr sz="3600" b="1">
          <a:solidFill>
            <a:srgbClr val="17375E"/>
          </a:solidFill>
          <a:latin typeface="Calibri" pitchFamily="34" charset="0"/>
        </a:defRPr>
      </a:lvl4pPr>
      <a:lvl5pPr algn="ctr" rtl="0" eaLnBrk="1" fontAlgn="base" hangingPunct="1">
        <a:spcBef>
          <a:spcPct val="0"/>
        </a:spcBef>
        <a:spcAft>
          <a:spcPct val="0"/>
        </a:spcAft>
        <a:defRPr sz="3600" b="1">
          <a:solidFill>
            <a:srgbClr val="17375E"/>
          </a:solidFill>
          <a:latin typeface="Calibri" pitchFamily="34" charset="0"/>
        </a:defRPr>
      </a:lvl5pPr>
      <a:lvl6pPr marL="457200" algn="ctr" rtl="0" eaLnBrk="1" fontAlgn="base" hangingPunct="1">
        <a:spcBef>
          <a:spcPct val="0"/>
        </a:spcBef>
        <a:spcAft>
          <a:spcPct val="0"/>
        </a:spcAft>
        <a:defRPr sz="3600" b="1">
          <a:solidFill>
            <a:srgbClr val="17375E"/>
          </a:solidFill>
          <a:latin typeface="Calibri" pitchFamily="34" charset="0"/>
        </a:defRPr>
      </a:lvl6pPr>
      <a:lvl7pPr marL="914400" algn="ctr" rtl="0" eaLnBrk="1" fontAlgn="base" hangingPunct="1">
        <a:spcBef>
          <a:spcPct val="0"/>
        </a:spcBef>
        <a:spcAft>
          <a:spcPct val="0"/>
        </a:spcAft>
        <a:defRPr sz="3600" b="1">
          <a:solidFill>
            <a:srgbClr val="17375E"/>
          </a:solidFill>
          <a:latin typeface="Calibri" pitchFamily="34" charset="0"/>
        </a:defRPr>
      </a:lvl7pPr>
      <a:lvl8pPr marL="1371600" algn="ctr" rtl="0" eaLnBrk="1" fontAlgn="base" hangingPunct="1">
        <a:spcBef>
          <a:spcPct val="0"/>
        </a:spcBef>
        <a:spcAft>
          <a:spcPct val="0"/>
        </a:spcAft>
        <a:defRPr sz="3600" b="1">
          <a:solidFill>
            <a:srgbClr val="17375E"/>
          </a:solidFill>
          <a:latin typeface="Calibri" pitchFamily="34" charset="0"/>
        </a:defRPr>
      </a:lvl8pPr>
      <a:lvl9pPr marL="1828800" algn="ctr" rtl="0" eaLnBrk="1" fontAlgn="base" hangingPunct="1">
        <a:spcBef>
          <a:spcPct val="0"/>
        </a:spcBef>
        <a:spcAft>
          <a:spcPct val="0"/>
        </a:spcAft>
        <a:defRPr sz="3600" b="1">
          <a:solidFill>
            <a:srgbClr val="17375E"/>
          </a:solidFill>
          <a:latin typeface="Calibri" pitchFamily="34" charset="0"/>
        </a:defRPr>
      </a:lvl9pPr>
    </p:titleStyle>
    <p:bodyStyle>
      <a:lvl1pPr marL="342900" indent="-342900" algn="l" rtl="0" eaLnBrk="1" fontAlgn="base" hangingPunct="1">
        <a:spcBef>
          <a:spcPct val="20000"/>
        </a:spcBef>
        <a:spcAft>
          <a:spcPct val="0"/>
        </a:spcAft>
        <a:buClr>
          <a:srgbClr val="006695"/>
        </a:buClr>
        <a:buFont typeface="Wingdings" pitchFamily="2" charset="2"/>
        <a:buChar char="§"/>
        <a:defRPr sz="3200" kern="1200">
          <a:solidFill>
            <a:srgbClr val="595959"/>
          </a:solidFill>
          <a:latin typeface="+mn-lt"/>
          <a:ea typeface="+mn-ea"/>
          <a:cs typeface="+mn-cs"/>
        </a:defRPr>
      </a:lvl1pPr>
      <a:lvl2pPr marL="742950" indent="-285750" algn="l" rtl="0" eaLnBrk="1" fontAlgn="base" hangingPunct="1">
        <a:spcBef>
          <a:spcPct val="20000"/>
        </a:spcBef>
        <a:spcAft>
          <a:spcPct val="0"/>
        </a:spcAft>
        <a:buClr>
          <a:srgbClr val="17375E"/>
        </a:buClr>
        <a:buFont typeface="Arial" charset="0"/>
        <a:buChar char="•"/>
        <a:defRPr sz="2800" kern="1200">
          <a:solidFill>
            <a:srgbClr val="595959"/>
          </a:solidFill>
          <a:latin typeface="+mn-lt"/>
          <a:ea typeface="+mn-ea"/>
          <a:cs typeface="+mn-cs"/>
        </a:defRPr>
      </a:lvl2pPr>
      <a:lvl3pPr marL="1143000" indent="-228600" algn="l" rtl="0" eaLnBrk="1" fontAlgn="base" hangingPunct="1">
        <a:spcBef>
          <a:spcPct val="20000"/>
        </a:spcBef>
        <a:spcAft>
          <a:spcPct val="0"/>
        </a:spcAft>
        <a:buClr>
          <a:srgbClr val="17375E"/>
        </a:buClr>
        <a:buFont typeface="Courier New" pitchFamily="49" charset="0"/>
        <a:buChar char="o"/>
        <a:defRPr sz="2400" kern="1200">
          <a:solidFill>
            <a:srgbClr val="595959"/>
          </a:solidFill>
          <a:latin typeface="+mn-lt"/>
          <a:ea typeface="+mn-ea"/>
          <a:cs typeface="+mn-cs"/>
        </a:defRPr>
      </a:lvl3pPr>
      <a:lvl4pPr marL="16002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4pPr>
      <a:lvl5pPr marL="20574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jpg"/><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4267200"/>
            <a:ext cx="7924800" cy="1219200"/>
          </a:xfrm>
        </p:spPr>
        <p:txBody>
          <a:bodyPr/>
          <a:lstStyle/>
          <a:p>
            <a:endParaRPr lang="en-US" sz="2400" b="1" dirty="0" smtClean="0">
              <a:solidFill>
                <a:srgbClr val="FFFFFF"/>
              </a:solidFill>
              <a:latin typeface="Calibri"/>
              <a:cs typeface="Calibri"/>
            </a:endParaRPr>
          </a:p>
          <a:p>
            <a:endParaRPr lang="en-GB" sz="2000" b="1" dirty="0" smtClean="0">
              <a:solidFill>
                <a:srgbClr val="FFFFFF"/>
              </a:solidFill>
              <a:latin typeface="Calibri"/>
              <a:cs typeface="Calibri"/>
            </a:endParaRPr>
          </a:p>
          <a:p>
            <a:r>
              <a:rPr lang="en-GB" sz="2000" b="1" dirty="0" smtClean="0">
                <a:solidFill>
                  <a:srgbClr val="FFFFFF"/>
                </a:solidFill>
                <a:latin typeface="Calibri"/>
                <a:cs typeface="Calibri"/>
              </a:rPr>
              <a:t>Transformative </a:t>
            </a:r>
            <a:r>
              <a:rPr lang="en-GB" sz="2000" b="1" dirty="0">
                <a:solidFill>
                  <a:srgbClr val="FFFFFF"/>
                </a:solidFill>
                <a:latin typeface="Calibri"/>
                <a:cs typeface="Calibri"/>
              </a:rPr>
              <a:t>Initiatives in Biodiversity Mainstreaming and Financing</a:t>
            </a:r>
            <a:r>
              <a:rPr lang="pt-BR" sz="2000" b="1" dirty="0">
                <a:solidFill>
                  <a:srgbClr val="FFFFFF"/>
                </a:solidFill>
                <a:latin typeface="Calibri"/>
                <a:cs typeface="Calibri"/>
              </a:rPr>
              <a:t> </a:t>
            </a:r>
            <a:endParaRPr lang="en-US" sz="2000" b="1" dirty="0">
              <a:solidFill>
                <a:srgbClr val="FFFFFF"/>
              </a:solidFill>
              <a:latin typeface="Calibri"/>
              <a:cs typeface="Calibri"/>
            </a:endParaRPr>
          </a:p>
          <a:p>
            <a:r>
              <a:rPr lang="en-US" sz="2000" b="1" dirty="0" smtClean="0">
                <a:solidFill>
                  <a:srgbClr val="FFFFFF"/>
                </a:solidFill>
                <a:latin typeface="Calibri"/>
                <a:cs typeface="Calibri"/>
              </a:rPr>
              <a:t>CBD COP 12, 16 October 2014</a:t>
            </a:r>
          </a:p>
          <a:p>
            <a:endParaRPr lang="en-US" sz="2000" b="1" dirty="0" smtClean="0">
              <a:solidFill>
                <a:srgbClr val="FFFFFF"/>
              </a:solidFill>
              <a:latin typeface="Calibri"/>
              <a:cs typeface="Calibri"/>
            </a:endParaRPr>
          </a:p>
          <a:p>
            <a:r>
              <a:rPr lang="en-US" sz="2000" b="1" dirty="0" smtClean="0">
                <a:solidFill>
                  <a:srgbClr val="FFFFFF"/>
                </a:solidFill>
                <a:latin typeface="Calibri"/>
                <a:cs typeface="Calibri"/>
              </a:rPr>
              <a:t>Fabiano de Andrade Correa, IDLO</a:t>
            </a:r>
            <a:endParaRPr lang="en-US" sz="2000" b="1" dirty="0">
              <a:solidFill>
                <a:srgbClr val="FFFFFF"/>
              </a:solidFill>
              <a:latin typeface="Calibri"/>
              <a:cs typeface="Calibri"/>
            </a:endParaRPr>
          </a:p>
        </p:txBody>
      </p:sp>
      <p:sp>
        <p:nvSpPr>
          <p:cNvPr id="3" name="Title 2"/>
          <p:cNvSpPr>
            <a:spLocks noGrp="1"/>
          </p:cNvSpPr>
          <p:nvPr>
            <p:ph type="ctrTitle"/>
          </p:nvPr>
        </p:nvSpPr>
        <p:spPr>
          <a:xfrm>
            <a:off x="685800" y="1295401"/>
            <a:ext cx="7772400" cy="1600200"/>
          </a:xfrm>
        </p:spPr>
        <p:txBody>
          <a:bodyPr>
            <a:normAutofit fontScale="90000"/>
          </a:bodyPr>
          <a:lstStyle/>
          <a:p>
            <a:r>
              <a:rPr lang="en-US" dirty="0" smtClean="0">
                <a:solidFill>
                  <a:schemeClr val="bg1"/>
                </a:solidFill>
                <a:latin typeface="+mn-lt"/>
                <a:cs typeface="Georgia"/>
              </a:rPr>
              <a:t/>
            </a:r>
            <a:br>
              <a:rPr lang="en-US" dirty="0" smtClean="0">
                <a:solidFill>
                  <a:schemeClr val="bg1"/>
                </a:solidFill>
                <a:latin typeface="+mn-lt"/>
                <a:cs typeface="Georgia"/>
              </a:rPr>
            </a:br>
            <a:r>
              <a:rPr lang="en-US" dirty="0" smtClean="0">
                <a:solidFill>
                  <a:schemeClr val="bg1"/>
                </a:solidFill>
                <a:latin typeface="+mn-lt"/>
                <a:cs typeface="Georgia"/>
              </a:rPr>
              <a:t/>
            </a:r>
            <a:br>
              <a:rPr lang="en-US" dirty="0" smtClean="0">
                <a:solidFill>
                  <a:schemeClr val="bg1"/>
                </a:solidFill>
                <a:latin typeface="+mn-lt"/>
                <a:cs typeface="Georgia"/>
              </a:rPr>
            </a:br>
            <a:r>
              <a:rPr lang="en-US" dirty="0" smtClean="0">
                <a:solidFill>
                  <a:schemeClr val="bg1"/>
                </a:solidFill>
                <a:latin typeface="+mn-lt"/>
                <a:cs typeface="Georgia"/>
              </a:rPr>
              <a:t/>
            </a:r>
            <a:br>
              <a:rPr lang="en-US" dirty="0" smtClean="0">
                <a:solidFill>
                  <a:schemeClr val="bg1"/>
                </a:solidFill>
                <a:latin typeface="+mn-lt"/>
                <a:cs typeface="Georgia"/>
              </a:rPr>
            </a:br>
            <a:r>
              <a:rPr lang="en-US" dirty="0" smtClean="0">
                <a:solidFill>
                  <a:schemeClr val="bg1"/>
                </a:solidFill>
                <a:latin typeface="+mn-lt"/>
                <a:cs typeface="Georgia"/>
              </a:rPr>
              <a:t/>
            </a:r>
            <a:br>
              <a:rPr lang="en-US" dirty="0" smtClean="0">
                <a:solidFill>
                  <a:schemeClr val="bg1"/>
                </a:solidFill>
                <a:latin typeface="+mn-lt"/>
                <a:cs typeface="Georgia"/>
              </a:rPr>
            </a:br>
            <a:r>
              <a:rPr lang="en-US" dirty="0" smtClean="0">
                <a:solidFill>
                  <a:schemeClr val="bg1"/>
                </a:solidFill>
                <a:latin typeface="+mn-lt"/>
                <a:cs typeface="Georgia"/>
              </a:rPr>
              <a:t>Building </a:t>
            </a:r>
            <a:r>
              <a:rPr lang="en-US" dirty="0" smtClean="0">
                <a:solidFill>
                  <a:schemeClr val="bg1"/>
                </a:solidFill>
                <a:latin typeface="+mn-lt"/>
                <a:cs typeface="Georgia"/>
              </a:rPr>
              <a:t>Legal Preparedness </a:t>
            </a:r>
            <a:br>
              <a:rPr lang="en-US" dirty="0" smtClean="0">
                <a:solidFill>
                  <a:schemeClr val="bg1"/>
                </a:solidFill>
                <a:latin typeface="+mn-lt"/>
                <a:cs typeface="Georgia"/>
              </a:rPr>
            </a:br>
            <a:r>
              <a:rPr lang="en-US" dirty="0" smtClean="0">
                <a:solidFill>
                  <a:schemeClr val="bg1"/>
                </a:solidFill>
                <a:latin typeface="+mn-lt"/>
                <a:cs typeface="Georgia"/>
              </a:rPr>
              <a:t>for Biodiversity Targets:</a:t>
            </a:r>
            <a:br>
              <a:rPr lang="en-US" dirty="0" smtClean="0">
                <a:solidFill>
                  <a:schemeClr val="bg1"/>
                </a:solidFill>
                <a:latin typeface="+mn-lt"/>
                <a:cs typeface="Georgia"/>
              </a:rPr>
            </a:br>
            <a:r>
              <a:rPr lang="en-US" sz="2900" dirty="0" smtClean="0">
                <a:solidFill>
                  <a:schemeClr val="bg1"/>
                </a:solidFill>
                <a:latin typeface="+mn-lt"/>
                <a:cs typeface="Georgia"/>
              </a:rPr>
              <a:t>why law matters for success</a:t>
            </a:r>
            <a:endParaRPr lang="en-US" sz="2900" dirty="0">
              <a:solidFill>
                <a:schemeClr val="bg1"/>
              </a:solidFill>
              <a:latin typeface="+mn-lt"/>
              <a:cs typeface="Georgia"/>
            </a:endParaRPr>
          </a:p>
        </p:txBody>
      </p:sp>
      <p:sp>
        <p:nvSpPr>
          <p:cNvPr id="4" name="CasellaDiTesto 3"/>
          <p:cNvSpPr txBox="1"/>
          <p:nvPr/>
        </p:nvSpPr>
        <p:spPr>
          <a:xfrm>
            <a:off x="-1461859" y="4445239"/>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779682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208" y="1981200"/>
            <a:ext cx="8005192" cy="1752600"/>
          </a:xfrm>
        </p:spPr>
        <p:txBody>
          <a:bodyPr/>
          <a:lstStyle/>
          <a:p>
            <a:pPr algn="ctr"/>
            <a:r>
              <a:rPr lang="en-US" sz="1800" dirty="0">
                <a:latin typeface="Calibri"/>
                <a:cs typeface="Calibri"/>
              </a:rPr>
              <a:t>Only by knowing where we </a:t>
            </a:r>
            <a:r>
              <a:rPr lang="en-US" sz="1800" dirty="0" smtClean="0">
                <a:latin typeface="Calibri"/>
                <a:cs typeface="Calibri"/>
              </a:rPr>
              <a:t>start, </a:t>
            </a:r>
            <a:r>
              <a:rPr lang="en-US" sz="1800" dirty="0">
                <a:latin typeface="Calibri"/>
                <a:cs typeface="Calibri"/>
              </a:rPr>
              <a:t>can we effectively get to where we want to be.</a:t>
            </a:r>
          </a:p>
          <a:p>
            <a:pPr algn="ctr">
              <a:buNone/>
            </a:pPr>
            <a:endParaRPr lang="it-IT" sz="1800" b="1" dirty="0" smtClean="0">
              <a:latin typeface="Calibri"/>
              <a:cs typeface="Calibri"/>
            </a:endParaRPr>
          </a:p>
          <a:p>
            <a:pPr algn="just"/>
            <a:endParaRPr lang="it-IT" sz="1800" b="1" dirty="0" smtClean="0">
              <a:latin typeface="Calibri"/>
              <a:cs typeface="Calibri"/>
            </a:endParaRPr>
          </a:p>
          <a:p>
            <a:pPr algn="just"/>
            <a:endParaRPr lang="en-US" sz="1800" b="1" dirty="0" smtClean="0">
              <a:latin typeface="Calibri"/>
              <a:cs typeface="Calibri"/>
            </a:endParaRPr>
          </a:p>
        </p:txBody>
      </p:sp>
      <p:sp>
        <p:nvSpPr>
          <p:cNvPr id="3" name="Title 2"/>
          <p:cNvSpPr>
            <a:spLocks noGrp="1"/>
          </p:cNvSpPr>
          <p:nvPr>
            <p:ph type="title"/>
          </p:nvPr>
        </p:nvSpPr>
        <p:spPr>
          <a:xfrm>
            <a:off x="529208" y="269048"/>
            <a:ext cx="8229600" cy="914400"/>
          </a:xfrm>
        </p:spPr>
        <p:txBody>
          <a:bodyPr>
            <a:normAutofit/>
          </a:bodyPr>
          <a:lstStyle/>
          <a:p>
            <a:r>
              <a:rPr lang="it-IT" sz="2400" dirty="0" smtClean="0"/>
              <a:t>Assess the current legal framework</a:t>
            </a:r>
            <a:endParaRPr lang="en-US" sz="2400" dirty="0"/>
          </a:p>
        </p:txBody>
      </p:sp>
      <p:sp>
        <p:nvSpPr>
          <p:cNvPr id="6" name="TextBox 5"/>
          <p:cNvSpPr txBox="1"/>
          <p:nvPr/>
        </p:nvSpPr>
        <p:spPr>
          <a:xfrm>
            <a:off x="899592" y="0"/>
            <a:ext cx="7488832" cy="369332"/>
          </a:xfrm>
          <a:prstGeom prst="rect">
            <a:avLst/>
          </a:prstGeom>
          <a:noFill/>
        </p:spPr>
        <p:txBody>
          <a:bodyPr wrap="square" rtlCol="0">
            <a:spAutoFit/>
          </a:bodyPr>
          <a:lstStyle/>
          <a:p>
            <a:pPr algn="ctr"/>
            <a:r>
              <a:rPr lang="en-AU" b="1" dirty="0" smtClean="0">
                <a:solidFill>
                  <a:srgbClr val="006695"/>
                </a:solidFill>
              </a:rPr>
              <a:t>Step 1 </a:t>
            </a:r>
            <a:r>
              <a:rPr lang="en-AU" dirty="0" smtClean="0"/>
              <a:t>--- Step 2 --- Step 3 --- Step 4</a:t>
            </a:r>
            <a:endParaRPr lang="en-AU" dirty="0"/>
          </a:p>
        </p:txBody>
      </p:sp>
      <p:graphicFrame>
        <p:nvGraphicFramePr>
          <p:cNvPr id="8" name="Diagram 7"/>
          <p:cNvGraphicFramePr/>
          <p:nvPr>
            <p:extLst>
              <p:ext uri="{D42A27DB-BD31-4B8C-83A1-F6EECF244321}">
                <p14:modId xmlns:p14="http://schemas.microsoft.com/office/powerpoint/2010/main" val="1561049541"/>
              </p:ext>
            </p:extLst>
          </p:nvPr>
        </p:nvGraphicFramePr>
        <p:xfrm>
          <a:off x="661437" y="2857500"/>
          <a:ext cx="7965141"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134616" y="3728545"/>
            <a:ext cx="1447800" cy="369332"/>
          </a:xfrm>
          <a:prstGeom prst="rect">
            <a:avLst/>
          </a:prstGeom>
          <a:noFill/>
        </p:spPr>
        <p:txBody>
          <a:bodyPr wrap="square" rtlCol="0">
            <a:spAutoFit/>
          </a:bodyPr>
          <a:lstStyle/>
          <a:p>
            <a:r>
              <a:rPr lang="en-US" dirty="0" smtClean="0">
                <a:solidFill>
                  <a:srgbClr val="006695"/>
                </a:solidFill>
              </a:rPr>
              <a:t>Situation 1</a:t>
            </a:r>
            <a:endParaRPr lang="en-US" dirty="0">
              <a:solidFill>
                <a:srgbClr val="006695"/>
              </a:solidFill>
            </a:endParaRPr>
          </a:p>
        </p:txBody>
      </p:sp>
      <p:sp>
        <p:nvSpPr>
          <p:cNvPr id="10" name="TextBox 9"/>
          <p:cNvSpPr txBox="1"/>
          <p:nvPr/>
        </p:nvSpPr>
        <p:spPr>
          <a:xfrm>
            <a:off x="3920108" y="3728545"/>
            <a:ext cx="1447800" cy="369332"/>
          </a:xfrm>
          <a:prstGeom prst="rect">
            <a:avLst/>
          </a:prstGeom>
          <a:noFill/>
        </p:spPr>
        <p:txBody>
          <a:bodyPr wrap="square" rtlCol="0">
            <a:spAutoFit/>
          </a:bodyPr>
          <a:lstStyle/>
          <a:p>
            <a:r>
              <a:rPr lang="en-US" dirty="0" smtClean="0">
                <a:solidFill>
                  <a:srgbClr val="006695"/>
                </a:solidFill>
              </a:rPr>
              <a:t>Situation 2</a:t>
            </a:r>
            <a:endParaRPr lang="en-US" dirty="0">
              <a:solidFill>
                <a:srgbClr val="006695"/>
              </a:solidFill>
            </a:endParaRPr>
          </a:p>
        </p:txBody>
      </p:sp>
      <p:sp>
        <p:nvSpPr>
          <p:cNvPr id="11" name="TextBox 10"/>
          <p:cNvSpPr txBox="1"/>
          <p:nvPr/>
        </p:nvSpPr>
        <p:spPr>
          <a:xfrm>
            <a:off x="6705600" y="3732909"/>
            <a:ext cx="1447800" cy="369332"/>
          </a:xfrm>
          <a:prstGeom prst="rect">
            <a:avLst/>
          </a:prstGeom>
          <a:noFill/>
        </p:spPr>
        <p:txBody>
          <a:bodyPr wrap="square" rtlCol="0">
            <a:spAutoFit/>
          </a:bodyPr>
          <a:lstStyle/>
          <a:p>
            <a:r>
              <a:rPr lang="en-US" dirty="0" smtClean="0">
                <a:solidFill>
                  <a:srgbClr val="006695"/>
                </a:solidFill>
              </a:rPr>
              <a:t>Situation 3</a:t>
            </a:r>
            <a:endParaRPr lang="en-US" dirty="0">
              <a:solidFill>
                <a:srgbClr val="006695"/>
              </a:solidFill>
            </a:endParaRPr>
          </a:p>
        </p:txBody>
      </p:sp>
    </p:spTree>
    <p:extLst>
      <p:ext uri="{BB962C8B-B14F-4D97-AF65-F5344CB8AC3E}">
        <p14:creationId xmlns:p14="http://schemas.microsoft.com/office/powerpoint/2010/main" val="32216006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551329" y="369332"/>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600" b="1" kern="1200">
                <a:solidFill>
                  <a:srgbClr val="006695"/>
                </a:solidFill>
                <a:latin typeface="Cabin" panose="020B0803050202020004" pitchFamily="34" charset="0"/>
                <a:ea typeface="+mj-ea"/>
                <a:cs typeface="+mj-cs"/>
              </a:defRPr>
            </a:lvl1pPr>
            <a:lvl2pPr algn="ctr" rtl="0" eaLnBrk="1" fontAlgn="base" hangingPunct="1">
              <a:spcBef>
                <a:spcPct val="0"/>
              </a:spcBef>
              <a:spcAft>
                <a:spcPct val="0"/>
              </a:spcAft>
              <a:defRPr sz="3600" b="1">
                <a:solidFill>
                  <a:srgbClr val="17375E"/>
                </a:solidFill>
                <a:latin typeface="Calibri" pitchFamily="34" charset="0"/>
              </a:defRPr>
            </a:lvl2pPr>
            <a:lvl3pPr algn="ctr" rtl="0" eaLnBrk="1" fontAlgn="base" hangingPunct="1">
              <a:spcBef>
                <a:spcPct val="0"/>
              </a:spcBef>
              <a:spcAft>
                <a:spcPct val="0"/>
              </a:spcAft>
              <a:defRPr sz="3600" b="1">
                <a:solidFill>
                  <a:srgbClr val="17375E"/>
                </a:solidFill>
                <a:latin typeface="Calibri" pitchFamily="34" charset="0"/>
              </a:defRPr>
            </a:lvl3pPr>
            <a:lvl4pPr algn="ctr" rtl="0" eaLnBrk="1" fontAlgn="base" hangingPunct="1">
              <a:spcBef>
                <a:spcPct val="0"/>
              </a:spcBef>
              <a:spcAft>
                <a:spcPct val="0"/>
              </a:spcAft>
              <a:defRPr sz="3600" b="1">
                <a:solidFill>
                  <a:srgbClr val="17375E"/>
                </a:solidFill>
                <a:latin typeface="Calibri" pitchFamily="34" charset="0"/>
              </a:defRPr>
            </a:lvl4pPr>
            <a:lvl5pPr algn="ctr" rtl="0" eaLnBrk="1" fontAlgn="base" hangingPunct="1">
              <a:spcBef>
                <a:spcPct val="0"/>
              </a:spcBef>
              <a:spcAft>
                <a:spcPct val="0"/>
              </a:spcAft>
              <a:defRPr sz="3600" b="1">
                <a:solidFill>
                  <a:srgbClr val="17375E"/>
                </a:solidFill>
                <a:latin typeface="Calibri" pitchFamily="34" charset="0"/>
              </a:defRPr>
            </a:lvl5pPr>
            <a:lvl6pPr marL="457200" algn="ctr" rtl="0" eaLnBrk="1" fontAlgn="base" hangingPunct="1">
              <a:spcBef>
                <a:spcPct val="0"/>
              </a:spcBef>
              <a:spcAft>
                <a:spcPct val="0"/>
              </a:spcAft>
              <a:defRPr sz="3600" b="1">
                <a:solidFill>
                  <a:srgbClr val="17375E"/>
                </a:solidFill>
                <a:latin typeface="Calibri" pitchFamily="34" charset="0"/>
              </a:defRPr>
            </a:lvl6pPr>
            <a:lvl7pPr marL="914400" algn="ctr" rtl="0" eaLnBrk="1" fontAlgn="base" hangingPunct="1">
              <a:spcBef>
                <a:spcPct val="0"/>
              </a:spcBef>
              <a:spcAft>
                <a:spcPct val="0"/>
              </a:spcAft>
              <a:defRPr sz="3600" b="1">
                <a:solidFill>
                  <a:srgbClr val="17375E"/>
                </a:solidFill>
                <a:latin typeface="Calibri" pitchFamily="34" charset="0"/>
              </a:defRPr>
            </a:lvl7pPr>
            <a:lvl8pPr marL="1371600" algn="ctr" rtl="0" eaLnBrk="1" fontAlgn="base" hangingPunct="1">
              <a:spcBef>
                <a:spcPct val="0"/>
              </a:spcBef>
              <a:spcAft>
                <a:spcPct val="0"/>
              </a:spcAft>
              <a:defRPr sz="3600" b="1">
                <a:solidFill>
                  <a:srgbClr val="17375E"/>
                </a:solidFill>
                <a:latin typeface="Calibri" pitchFamily="34" charset="0"/>
              </a:defRPr>
            </a:lvl8pPr>
            <a:lvl9pPr marL="1828800" algn="ctr" rtl="0" eaLnBrk="1" fontAlgn="base" hangingPunct="1">
              <a:spcBef>
                <a:spcPct val="0"/>
              </a:spcBef>
              <a:spcAft>
                <a:spcPct val="0"/>
              </a:spcAft>
              <a:defRPr sz="3600" b="1">
                <a:solidFill>
                  <a:srgbClr val="17375E"/>
                </a:solidFill>
                <a:latin typeface="Calibri" pitchFamily="34" charset="0"/>
              </a:defRPr>
            </a:lvl9pPr>
          </a:lstStyle>
          <a:p>
            <a:r>
              <a:rPr lang="it-IT" sz="2400" dirty="0" smtClean="0">
                <a:latin typeface="Calibri"/>
                <a:cs typeface="Calibri"/>
              </a:rPr>
              <a:t>Stakeholder Engagement</a:t>
            </a:r>
            <a:endParaRPr lang="en-US" sz="2400" dirty="0">
              <a:latin typeface="Calibri"/>
              <a:cs typeface="Calibri"/>
            </a:endParaRPr>
          </a:p>
        </p:txBody>
      </p:sp>
      <p:sp>
        <p:nvSpPr>
          <p:cNvPr id="6" name="TextBox 5"/>
          <p:cNvSpPr txBox="1"/>
          <p:nvPr/>
        </p:nvSpPr>
        <p:spPr>
          <a:xfrm>
            <a:off x="899592" y="0"/>
            <a:ext cx="7488832" cy="369332"/>
          </a:xfrm>
          <a:prstGeom prst="rect">
            <a:avLst/>
          </a:prstGeom>
          <a:noFill/>
        </p:spPr>
        <p:txBody>
          <a:bodyPr wrap="square" rtlCol="0">
            <a:spAutoFit/>
          </a:bodyPr>
          <a:lstStyle/>
          <a:p>
            <a:pPr algn="ctr"/>
            <a:r>
              <a:rPr lang="en-AU" dirty="0" smtClean="0"/>
              <a:t>Step 1 --- </a:t>
            </a:r>
            <a:r>
              <a:rPr lang="en-AU" b="1" dirty="0" smtClean="0">
                <a:solidFill>
                  <a:srgbClr val="006695"/>
                </a:solidFill>
              </a:rPr>
              <a:t>Step 2</a:t>
            </a:r>
            <a:r>
              <a:rPr lang="en-AU" dirty="0" smtClean="0"/>
              <a:t> --- Step 3 --- Step 4</a:t>
            </a:r>
            <a:endParaRPr lang="en-AU" dirty="0"/>
          </a:p>
        </p:txBody>
      </p:sp>
      <p:sp>
        <p:nvSpPr>
          <p:cNvPr id="11" name="Content Placeholder 10"/>
          <p:cNvSpPr>
            <a:spLocks noGrp="1"/>
          </p:cNvSpPr>
          <p:nvPr>
            <p:ph sz="half" idx="2"/>
          </p:nvPr>
        </p:nvSpPr>
        <p:spPr>
          <a:xfrm>
            <a:off x="1143000" y="4953000"/>
            <a:ext cx="4331557" cy="1600200"/>
          </a:xfrm>
        </p:spPr>
        <p:txBody>
          <a:bodyPr/>
          <a:lstStyle/>
          <a:p>
            <a:r>
              <a:rPr lang="en-US" sz="1800" dirty="0" smtClean="0"/>
              <a:t>National </a:t>
            </a:r>
            <a:r>
              <a:rPr lang="en-US" sz="1800" dirty="0"/>
              <a:t>Biodiversity Strategy and Action </a:t>
            </a:r>
            <a:r>
              <a:rPr lang="en-US" sz="1800" dirty="0" smtClean="0"/>
              <a:t>Plans </a:t>
            </a:r>
            <a:r>
              <a:rPr lang="en-US" sz="1800" dirty="0"/>
              <a:t>(</a:t>
            </a:r>
            <a:r>
              <a:rPr lang="en-US" sz="1800" dirty="0" smtClean="0"/>
              <a:t>NBSAP)</a:t>
            </a:r>
          </a:p>
          <a:p>
            <a:r>
              <a:rPr lang="en-US" sz="1800" dirty="0"/>
              <a:t>N</a:t>
            </a:r>
            <a:r>
              <a:rPr lang="en-US" sz="1800" dirty="0" smtClean="0"/>
              <a:t>ational </a:t>
            </a:r>
            <a:r>
              <a:rPr lang="en-US" sz="1800" dirty="0"/>
              <a:t>development planning </a:t>
            </a:r>
            <a:r>
              <a:rPr lang="en-US" sz="1800" dirty="0" smtClean="0"/>
              <a:t>documents </a:t>
            </a:r>
          </a:p>
          <a:p>
            <a:r>
              <a:rPr lang="en-US" sz="1800" dirty="0" smtClean="0"/>
              <a:t>National </a:t>
            </a:r>
            <a:r>
              <a:rPr lang="en-US" sz="1800" dirty="0"/>
              <a:t>budget documents</a:t>
            </a:r>
          </a:p>
        </p:txBody>
      </p:sp>
      <p:sp>
        <p:nvSpPr>
          <p:cNvPr id="12" name="Content Placeholder 10"/>
          <p:cNvSpPr txBox="1">
            <a:spLocks/>
          </p:cNvSpPr>
          <p:nvPr/>
        </p:nvSpPr>
        <p:spPr bwMode="auto">
          <a:xfrm>
            <a:off x="5791200" y="4903232"/>
            <a:ext cx="2819400" cy="16499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695"/>
              </a:buClr>
              <a:buFont typeface="Wingdings" pitchFamily="2" charset="2"/>
              <a:buChar char="§"/>
              <a:defRPr sz="2800" kern="1200">
                <a:solidFill>
                  <a:srgbClr val="595959"/>
                </a:solidFill>
                <a:latin typeface="Cabin" panose="020B0803050202020004" pitchFamily="34" charset="0"/>
                <a:ea typeface="+mn-ea"/>
                <a:cs typeface="+mn-cs"/>
              </a:defRPr>
            </a:lvl1pPr>
            <a:lvl2pPr marL="742950" indent="-285750" algn="l" rtl="0" eaLnBrk="1" fontAlgn="base" hangingPunct="1">
              <a:spcBef>
                <a:spcPct val="20000"/>
              </a:spcBef>
              <a:spcAft>
                <a:spcPct val="0"/>
              </a:spcAft>
              <a:buClr>
                <a:srgbClr val="17375E"/>
              </a:buClr>
              <a:buFont typeface="Arial" charset="0"/>
              <a:buChar char="•"/>
              <a:defRPr sz="2400" kern="1200">
                <a:solidFill>
                  <a:srgbClr val="595959"/>
                </a:solidFill>
                <a:latin typeface="Cabin" panose="020B0803050202020004" pitchFamily="34" charset="0"/>
                <a:ea typeface="+mn-ea"/>
                <a:cs typeface="+mn-cs"/>
              </a:defRPr>
            </a:lvl2pPr>
            <a:lvl3pPr marL="1143000" indent="-228600" algn="l" rtl="0" eaLnBrk="1" fontAlgn="base" hangingPunct="1">
              <a:spcBef>
                <a:spcPct val="20000"/>
              </a:spcBef>
              <a:spcAft>
                <a:spcPct val="0"/>
              </a:spcAft>
              <a:buClr>
                <a:srgbClr val="17375E"/>
              </a:buClr>
              <a:buFont typeface="Courier New" pitchFamily="49" charset="0"/>
              <a:buChar char="o"/>
              <a:defRPr sz="2000" kern="1200">
                <a:solidFill>
                  <a:srgbClr val="595959"/>
                </a:solidFill>
                <a:latin typeface="Cabin" panose="020B0803050202020004" pitchFamily="34" charset="0"/>
                <a:ea typeface="+mn-ea"/>
                <a:cs typeface="+mn-cs"/>
              </a:defRPr>
            </a:lvl3pPr>
            <a:lvl4pPr marL="1600200" indent="-228600" algn="l" rtl="0" eaLnBrk="1" fontAlgn="base" hangingPunct="1">
              <a:spcBef>
                <a:spcPct val="20000"/>
              </a:spcBef>
              <a:spcAft>
                <a:spcPct val="0"/>
              </a:spcAft>
              <a:buClr>
                <a:srgbClr val="17375E"/>
              </a:buClr>
              <a:buFont typeface="Arial" charset="0"/>
              <a:buChar char="–"/>
              <a:defRPr sz="1800" kern="1200">
                <a:solidFill>
                  <a:srgbClr val="595959"/>
                </a:solidFill>
                <a:latin typeface="Cabin" panose="020B0803050202020004" pitchFamily="34" charset="0"/>
                <a:ea typeface="+mn-ea"/>
                <a:cs typeface="+mn-cs"/>
              </a:defRPr>
            </a:lvl4pPr>
            <a:lvl5pPr marL="2057400" indent="-228600" algn="l" rtl="0" eaLnBrk="1" fontAlgn="base" hangingPunct="1">
              <a:spcBef>
                <a:spcPct val="20000"/>
              </a:spcBef>
              <a:spcAft>
                <a:spcPct val="0"/>
              </a:spcAft>
              <a:buClr>
                <a:srgbClr val="17375E"/>
              </a:buClr>
              <a:buFont typeface="Arial" charset="0"/>
              <a:buChar char="»"/>
              <a:defRPr sz="1800" kern="1200">
                <a:solidFill>
                  <a:srgbClr val="595959"/>
                </a:solidFill>
                <a:latin typeface="Cabin" panose="020B0803050202020004"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800" dirty="0" smtClean="0"/>
              <a:t>Most influential</a:t>
            </a:r>
          </a:p>
          <a:p>
            <a:r>
              <a:rPr lang="en-US" sz="1800" dirty="0" smtClean="0"/>
              <a:t>Most affected</a:t>
            </a:r>
          </a:p>
          <a:p>
            <a:pPr marL="342900" lvl="2" indent="-342900">
              <a:buClr>
                <a:srgbClr val="006695"/>
              </a:buClr>
              <a:buFont typeface="Wingdings" pitchFamily="2" charset="2"/>
              <a:buChar char="§"/>
            </a:pPr>
            <a:r>
              <a:rPr lang="en-US" sz="1800" dirty="0" smtClean="0"/>
              <a:t>Synergies b/w stakeholders</a:t>
            </a:r>
          </a:p>
          <a:p>
            <a:pPr marL="342900" lvl="2" indent="-342900">
              <a:buClr>
                <a:srgbClr val="006695"/>
              </a:buClr>
              <a:buFont typeface="Wingdings" pitchFamily="2" charset="2"/>
              <a:buChar char="§"/>
            </a:pPr>
            <a:r>
              <a:rPr lang="en-US" sz="1800" dirty="0" smtClean="0"/>
              <a:t>Potential conflicts</a:t>
            </a:r>
          </a:p>
          <a:p>
            <a:endParaRPr lang="en-US" sz="1800" dirty="0"/>
          </a:p>
        </p:txBody>
      </p:sp>
      <p:graphicFrame>
        <p:nvGraphicFramePr>
          <p:cNvPr id="2" name="Diagram 1"/>
          <p:cNvGraphicFramePr/>
          <p:nvPr>
            <p:extLst>
              <p:ext uri="{D42A27DB-BD31-4B8C-83A1-F6EECF244321}">
                <p14:modId xmlns:p14="http://schemas.microsoft.com/office/powerpoint/2010/main" val="1928057293"/>
              </p:ext>
            </p:extLst>
          </p:nvPr>
        </p:nvGraphicFramePr>
        <p:xfrm>
          <a:off x="1162688" y="1394826"/>
          <a:ext cx="7014592" cy="3439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p:cNvCxnSpPr/>
          <p:nvPr/>
        </p:nvCxnSpPr>
        <p:spPr>
          <a:xfrm flipH="1">
            <a:off x="3352800" y="4343400"/>
            <a:ext cx="6858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248400" y="4293632"/>
            <a:ext cx="342900" cy="506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121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H="1">
            <a:off x="3276600" y="4724400"/>
            <a:ext cx="1367408"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644008" y="4724400"/>
            <a:ext cx="4192"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644008" y="4724400"/>
            <a:ext cx="1375792"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2153284" y="5753100"/>
            <a:ext cx="1524000" cy="685800"/>
          </a:xfrm>
          <a:prstGeom prst="roundRect">
            <a:avLst/>
          </a:prstGeom>
          <a:solidFill>
            <a:srgbClr val="006695"/>
          </a:solidFill>
          <a:ln>
            <a:solidFill>
              <a:srgbClr val="0066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Regulations</a:t>
            </a:r>
            <a:endParaRPr lang="en-US" dirty="0"/>
          </a:p>
        </p:txBody>
      </p:sp>
      <p:sp>
        <p:nvSpPr>
          <p:cNvPr id="8" name="Rounded Rectangle 7"/>
          <p:cNvSpPr/>
          <p:nvPr/>
        </p:nvSpPr>
        <p:spPr>
          <a:xfrm>
            <a:off x="3810000" y="5753100"/>
            <a:ext cx="1676400" cy="685800"/>
          </a:xfrm>
          <a:prstGeom prst="roundRect">
            <a:avLst/>
          </a:prstGeom>
          <a:solidFill>
            <a:srgbClr val="0066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Administrative measures</a:t>
            </a:r>
            <a:endParaRPr lang="en-US" dirty="0"/>
          </a:p>
        </p:txBody>
      </p:sp>
      <p:sp>
        <p:nvSpPr>
          <p:cNvPr id="9" name="Rounded Rectangle 8"/>
          <p:cNvSpPr/>
          <p:nvPr/>
        </p:nvSpPr>
        <p:spPr>
          <a:xfrm>
            <a:off x="5610732" y="5758355"/>
            <a:ext cx="1524000" cy="685800"/>
          </a:xfrm>
          <a:prstGeom prst="roundRect">
            <a:avLst/>
          </a:prstGeom>
          <a:solidFill>
            <a:srgbClr val="0066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Policy measures</a:t>
            </a:r>
            <a:endParaRPr lang="en-US" dirty="0"/>
          </a:p>
        </p:txBody>
      </p:sp>
      <p:grpSp>
        <p:nvGrpSpPr>
          <p:cNvPr id="10" name="Group 4"/>
          <p:cNvGrpSpPr>
            <a:grpSpLocks/>
          </p:cNvGrpSpPr>
          <p:nvPr/>
        </p:nvGrpSpPr>
        <p:grpSpPr bwMode="auto">
          <a:xfrm>
            <a:off x="1641941" y="4991100"/>
            <a:ext cx="6048375" cy="647700"/>
            <a:chOff x="0" y="0"/>
            <a:chExt cx="57912" cy="4845"/>
          </a:xfrm>
          <a:solidFill>
            <a:srgbClr val="006695"/>
          </a:solidFill>
        </p:grpSpPr>
        <p:sp>
          <p:nvSpPr>
            <p:cNvPr id="11" name="Left-Right Arrow 13"/>
            <p:cNvSpPr>
              <a:spLocks noChangeArrowheads="1"/>
            </p:cNvSpPr>
            <p:nvPr/>
          </p:nvSpPr>
          <p:spPr bwMode="auto">
            <a:xfrm>
              <a:off x="0" y="0"/>
              <a:ext cx="57912" cy="4845"/>
            </a:xfrm>
            <a:prstGeom prst="leftRightArrow">
              <a:avLst>
                <a:gd name="adj1" fmla="val 50000"/>
                <a:gd name="adj2" fmla="val 50025"/>
              </a:avLst>
            </a:prstGeom>
            <a:grpFill/>
            <a:ln w="25400">
              <a:solidFill>
                <a:srgbClr val="243F6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Text Box 14"/>
            <p:cNvSpPr txBox="1">
              <a:spLocks noChangeArrowheads="1"/>
            </p:cNvSpPr>
            <p:nvPr/>
          </p:nvSpPr>
          <p:spPr bwMode="auto">
            <a:xfrm>
              <a:off x="2381" y="1425"/>
              <a:ext cx="9554" cy="2099"/>
            </a:xfrm>
            <a:prstGeom prst="rect">
              <a:avLst/>
            </a:prstGeom>
            <a:grp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000"/>
                </a:spcAft>
                <a:buClrTx/>
                <a:buSzTx/>
                <a:buFontTx/>
                <a:buNone/>
                <a:tabLst/>
              </a:pPr>
              <a:r>
                <a:rPr kumimoji="0" lang="en-AU" altLang="en-US" i="0" u="none" strike="noStrike" cap="none" normalizeH="0" baseline="0" dirty="0" smtClean="0">
                  <a:ln>
                    <a:noFill/>
                  </a:ln>
                  <a:solidFill>
                    <a:srgbClr val="FFFFFF"/>
                  </a:solidFill>
                  <a:effectLst/>
                  <a:latin typeface="Cabin Regular" panose="020B0803050202020004" pitchFamily="34" charset="0"/>
                </a:rPr>
                <a:t>Formal</a:t>
              </a:r>
              <a:endParaRPr kumimoji="0" lang="en-US" altLang="en-US" i="0" u="none" strike="noStrike" cap="none" normalizeH="0" baseline="0" dirty="0" smtClean="0">
                <a:ln>
                  <a:noFill/>
                </a:ln>
                <a:solidFill>
                  <a:schemeClr val="tx1"/>
                </a:solidFill>
                <a:effectLst/>
                <a:latin typeface="Cabin Regular" panose="020B0803050202020004" pitchFamily="34" charset="0"/>
              </a:endParaRPr>
            </a:p>
          </p:txBody>
        </p:sp>
      </p:grpSp>
      <p:sp>
        <p:nvSpPr>
          <p:cNvPr id="13" name="TextBox 12"/>
          <p:cNvSpPr txBox="1"/>
          <p:nvPr/>
        </p:nvSpPr>
        <p:spPr>
          <a:xfrm>
            <a:off x="6407943" y="5193268"/>
            <a:ext cx="1371600" cy="369332"/>
          </a:xfrm>
          <a:prstGeom prst="rect">
            <a:avLst/>
          </a:prstGeom>
          <a:noFill/>
        </p:spPr>
        <p:txBody>
          <a:bodyPr wrap="square" rtlCol="0">
            <a:spAutoFit/>
          </a:bodyPr>
          <a:lstStyle/>
          <a:p>
            <a:r>
              <a:rPr lang="en-US" dirty="0" smtClean="0">
                <a:solidFill>
                  <a:schemeClr val="bg1"/>
                </a:solidFill>
                <a:latin typeface="Cabin Regular" panose="020B0803050202020004" pitchFamily="34" charset="0"/>
              </a:rPr>
              <a:t>Informal</a:t>
            </a:r>
            <a:endParaRPr lang="en-US" dirty="0">
              <a:solidFill>
                <a:schemeClr val="bg1"/>
              </a:solidFill>
              <a:latin typeface="Cabin Regular" panose="020B0803050202020004" pitchFamily="34" charset="0"/>
            </a:endParaRPr>
          </a:p>
        </p:txBody>
      </p:sp>
      <p:graphicFrame>
        <p:nvGraphicFramePr>
          <p:cNvPr id="14" name="Picture Placeholder 13"/>
          <p:cNvGraphicFramePr>
            <a:graphicFrameLocks noGrp="1"/>
          </p:cNvGraphicFramePr>
          <p:nvPr>
            <p:ph idx="1"/>
            <p:extLst>
              <p:ext uri="{D42A27DB-BD31-4B8C-83A1-F6EECF244321}">
                <p14:modId xmlns:p14="http://schemas.microsoft.com/office/powerpoint/2010/main" val="3356316914"/>
              </p:ext>
            </p:extLst>
          </p:nvPr>
        </p:nvGraphicFramePr>
        <p:xfrm>
          <a:off x="1510662" y="2588567"/>
          <a:ext cx="6268881" cy="2445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2"/>
          <p:cNvSpPr txBox="1">
            <a:spLocks/>
          </p:cNvSpPr>
          <p:nvPr/>
        </p:nvSpPr>
        <p:spPr bwMode="auto">
          <a:xfrm>
            <a:off x="551329" y="369332"/>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600" b="1" kern="1200">
                <a:solidFill>
                  <a:srgbClr val="006695"/>
                </a:solidFill>
                <a:latin typeface="Cabin" panose="020B0803050202020004" pitchFamily="34" charset="0"/>
                <a:ea typeface="+mj-ea"/>
                <a:cs typeface="+mj-cs"/>
              </a:defRPr>
            </a:lvl1pPr>
            <a:lvl2pPr algn="ctr" rtl="0" eaLnBrk="1" fontAlgn="base" hangingPunct="1">
              <a:spcBef>
                <a:spcPct val="0"/>
              </a:spcBef>
              <a:spcAft>
                <a:spcPct val="0"/>
              </a:spcAft>
              <a:defRPr sz="3600" b="1">
                <a:solidFill>
                  <a:srgbClr val="17375E"/>
                </a:solidFill>
                <a:latin typeface="Calibri" pitchFamily="34" charset="0"/>
              </a:defRPr>
            </a:lvl2pPr>
            <a:lvl3pPr algn="ctr" rtl="0" eaLnBrk="1" fontAlgn="base" hangingPunct="1">
              <a:spcBef>
                <a:spcPct val="0"/>
              </a:spcBef>
              <a:spcAft>
                <a:spcPct val="0"/>
              </a:spcAft>
              <a:defRPr sz="3600" b="1">
                <a:solidFill>
                  <a:srgbClr val="17375E"/>
                </a:solidFill>
                <a:latin typeface="Calibri" pitchFamily="34" charset="0"/>
              </a:defRPr>
            </a:lvl3pPr>
            <a:lvl4pPr algn="ctr" rtl="0" eaLnBrk="1" fontAlgn="base" hangingPunct="1">
              <a:spcBef>
                <a:spcPct val="0"/>
              </a:spcBef>
              <a:spcAft>
                <a:spcPct val="0"/>
              </a:spcAft>
              <a:defRPr sz="3600" b="1">
                <a:solidFill>
                  <a:srgbClr val="17375E"/>
                </a:solidFill>
                <a:latin typeface="Calibri" pitchFamily="34" charset="0"/>
              </a:defRPr>
            </a:lvl4pPr>
            <a:lvl5pPr algn="ctr" rtl="0" eaLnBrk="1" fontAlgn="base" hangingPunct="1">
              <a:spcBef>
                <a:spcPct val="0"/>
              </a:spcBef>
              <a:spcAft>
                <a:spcPct val="0"/>
              </a:spcAft>
              <a:defRPr sz="3600" b="1">
                <a:solidFill>
                  <a:srgbClr val="17375E"/>
                </a:solidFill>
                <a:latin typeface="Calibri" pitchFamily="34" charset="0"/>
              </a:defRPr>
            </a:lvl5pPr>
            <a:lvl6pPr marL="457200" algn="ctr" rtl="0" eaLnBrk="1" fontAlgn="base" hangingPunct="1">
              <a:spcBef>
                <a:spcPct val="0"/>
              </a:spcBef>
              <a:spcAft>
                <a:spcPct val="0"/>
              </a:spcAft>
              <a:defRPr sz="3600" b="1">
                <a:solidFill>
                  <a:srgbClr val="17375E"/>
                </a:solidFill>
                <a:latin typeface="Calibri" pitchFamily="34" charset="0"/>
              </a:defRPr>
            </a:lvl6pPr>
            <a:lvl7pPr marL="914400" algn="ctr" rtl="0" eaLnBrk="1" fontAlgn="base" hangingPunct="1">
              <a:spcBef>
                <a:spcPct val="0"/>
              </a:spcBef>
              <a:spcAft>
                <a:spcPct val="0"/>
              </a:spcAft>
              <a:defRPr sz="3600" b="1">
                <a:solidFill>
                  <a:srgbClr val="17375E"/>
                </a:solidFill>
                <a:latin typeface="Calibri" pitchFamily="34" charset="0"/>
              </a:defRPr>
            </a:lvl7pPr>
            <a:lvl8pPr marL="1371600" algn="ctr" rtl="0" eaLnBrk="1" fontAlgn="base" hangingPunct="1">
              <a:spcBef>
                <a:spcPct val="0"/>
              </a:spcBef>
              <a:spcAft>
                <a:spcPct val="0"/>
              </a:spcAft>
              <a:defRPr sz="3600" b="1">
                <a:solidFill>
                  <a:srgbClr val="17375E"/>
                </a:solidFill>
                <a:latin typeface="Calibri" pitchFamily="34" charset="0"/>
              </a:defRPr>
            </a:lvl8pPr>
            <a:lvl9pPr marL="1828800" algn="ctr" rtl="0" eaLnBrk="1" fontAlgn="base" hangingPunct="1">
              <a:spcBef>
                <a:spcPct val="0"/>
              </a:spcBef>
              <a:spcAft>
                <a:spcPct val="0"/>
              </a:spcAft>
              <a:defRPr sz="3600" b="1">
                <a:solidFill>
                  <a:srgbClr val="17375E"/>
                </a:solidFill>
                <a:latin typeface="Calibri" pitchFamily="34" charset="0"/>
              </a:defRPr>
            </a:lvl9pPr>
          </a:lstStyle>
          <a:p>
            <a:r>
              <a:rPr lang="it-IT" sz="3200" dirty="0" smtClean="0">
                <a:latin typeface="Calibri"/>
                <a:cs typeface="Calibri"/>
              </a:rPr>
              <a:t>Selecting Legal Instruments</a:t>
            </a:r>
            <a:endParaRPr lang="en-US" sz="3200" dirty="0">
              <a:latin typeface="Calibri"/>
              <a:cs typeface="Calibri"/>
            </a:endParaRPr>
          </a:p>
        </p:txBody>
      </p:sp>
      <p:sp>
        <p:nvSpPr>
          <p:cNvPr id="16" name="TextBox 15"/>
          <p:cNvSpPr txBox="1"/>
          <p:nvPr/>
        </p:nvSpPr>
        <p:spPr>
          <a:xfrm>
            <a:off x="899592" y="0"/>
            <a:ext cx="7488832" cy="369332"/>
          </a:xfrm>
          <a:prstGeom prst="rect">
            <a:avLst/>
          </a:prstGeom>
          <a:noFill/>
        </p:spPr>
        <p:txBody>
          <a:bodyPr wrap="square" rtlCol="0">
            <a:spAutoFit/>
          </a:bodyPr>
          <a:lstStyle/>
          <a:p>
            <a:pPr algn="ctr"/>
            <a:r>
              <a:rPr lang="en-AU" dirty="0" smtClean="0"/>
              <a:t>Step 1 --- </a:t>
            </a:r>
            <a:r>
              <a:rPr lang="en-AU" dirty="0"/>
              <a:t>Step 2 </a:t>
            </a:r>
            <a:r>
              <a:rPr lang="en-AU" dirty="0" smtClean="0"/>
              <a:t>--- </a:t>
            </a:r>
            <a:r>
              <a:rPr lang="en-AU" b="1" dirty="0">
                <a:solidFill>
                  <a:srgbClr val="006695"/>
                </a:solidFill>
              </a:rPr>
              <a:t>Step 3 </a:t>
            </a:r>
            <a:r>
              <a:rPr lang="en-AU" dirty="0" smtClean="0"/>
              <a:t>--- Step 4</a:t>
            </a:r>
            <a:endParaRPr lang="en-AU" dirty="0"/>
          </a:p>
        </p:txBody>
      </p:sp>
      <p:sp>
        <p:nvSpPr>
          <p:cNvPr id="17" name="TextBox 16"/>
          <p:cNvSpPr txBox="1"/>
          <p:nvPr/>
        </p:nvSpPr>
        <p:spPr>
          <a:xfrm>
            <a:off x="551329" y="1757570"/>
            <a:ext cx="8229600" cy="369332"/>
          </a:xfrm>
          <a:prstGeom prst="rect">
            <a:avLst/>
          </a:prstGeom>
          <a:noFill/>
        </p:spPr>
        <p:txBody>
          <a:bodyPr wrap="square" rtlCol="0">
            <a:spAutoFit/>
          </a:bodyPr>
          <a:lstStyle/>
          <a:p>
            <a:pPr algn="ctr"/>
            <a:r>
              <a:rPr lang="en-US" dirty="0" smtClean="0">
                <a:solidFill>
                  <a:srgbClr val="595959"/>
                </a:solidFill>
                <a:latin typeface="Calibri"/>
                <a:cs typeface="Calibri"/>
              </a:rPr>
              <a:t>How to select the most appropriate </a:t>
            </a:r>
            <a:r>
              <a:rPr lang="en-US" dirty="0">
                <a:solidFill>
                  <a:srgbClr val="595959"/>
                </a:solidFill>
                <a:latin typeface="Calibri"/>
                <a:cs typeface="Calibri"/>
              </a:rPr>
              <a:t>legal </a:t>
            </a:r>
            <a:r>
              <a:rPr lang="en-US" dirty="0" smtClean="0">
                <a:solidFill>
                  <a:srgbClr val="595959"/>
                </a:solidFill>
                <a:latin typeface="Calibri"/>
                <a:cs typeface="Calibri"/>
              </a:rPr>
              <a:t>instrument(s)?</a:t>
            </a:r>
            <a:endParaRPr lang="en-US" dirty="0">
              <a:solidFill>
                <a:srgbClr val="595959"/>
              </a:solidFill>
              <a:latin typeface="Calibri"/>
              <a:cs typeface="Calibri"/>
            </a:endParaRPr>
          </a:p>
        </p:txBody>
      </p:sp>
    </p:spTree>
    <p:extLst>
      <p:ext uri="{BB962C8B-B14F-4D97-AF65-F5344CB8AC3E}">
        <p14:creationId xmlns:p14="http://schemas.microsoft.com/office/powerpoint/2010/main" val="2090658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Graphic spid="1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609600" y="1676400"/>
            <a:ext cx="8077200" cy="4953000"/>
          </a:xfrm>
          <a:prstGeom prst="rect">
            <a:avLst/>
          </a:prstGeom>
        </p:spPr>
        <p:txBody>
          <a:bodyPr/>
          <a:lstStyle>
            <a:lvl1pPr marL="342900" indent="-342900" algn="l" rtl="0" eaLnBrk="1" fontAlgn="base" hangingPunct="1">
              <a:spcBef>
                <a:spcPct val="20000"/>
              </a:spcBef>
              <a:spcAft>
                <a:spcPct val="0"/>
              </a:spcAft>
              <a:buClr>
                <a:srgbClr val="006695"/>
              </a:buClr>
              <a:buFont typeface="Wingdings" pitchFamily="2" charset="2"/>
              <a:buChar char="§"/>
              <a:defRPr sz="3200" kern="1200">
                <a:solidFill>
                  <a:srgbClr val="595959"/>
                </a:solidFill>
                <a:latin typeface="Cabin" panose="020B0803050202020004" pitchFamily="34" charset="0"/>
                <a:ea typeface="+mn-ea"/>
                <a:cs typeface="+mn-cs"/>
              </a:defRPr>
            </a:lvl1pPr>
            <a:lvl2pPr marL="742950" indent="-285750" algn="l" rtl="0" eaLnBrk="1" fontAlgn="base" hangingPunct="1">
              <a:spcBef>
                <a:spcPct val="20000"/>
              </a:spcBef>
              <a:spcAft>
                <a:spcPct val="0"/>
              </a:spcAft>
              <a:buClr>
                <a:srgbClr val="17375E"/>
              </a:buClr>
              <a:buFont typeface="Arial" charset="0"/>
              <a:buChar char="•"/>
              <a:defRPr sz="2800" kern="1200">
                <a:solidFill>
                  <a:srgbClr val="595959"/>
                </a:solidFill>
                <a:latin typeface="Cabin" panose="020B0803050202020004" pitchFamily="34" charset="0"/>
                <a:ea typeface="+mn-ea"/>
                <a:cs typeface="+mn-cs"/>
              </a:defRPr>
            </a:lvl2pPr>
            <a:lvl3pPr marL="1143000" indent="-228600" algn="l" rtl="0" eaLnBrk="1" fontAlgn="base" hangingPunct="1">
              <a:spcBef>
                <a:spcPct val="20000"/>
              </a:spcBef>
              <a:spcAft>
                <a:spcPct val="0"/>
              </a:spcAft>
              <a:buClr>
                <a:srgbClr val="17375E"/>
              </a:buClr>
              <a:buFont typeface="Courier New" pitchFamily="49" charset="0"/>
              <a:buChar char="o"/>
              <a:defRPr sz="2400" kern="1200">
                <a:solidFill>
                  <a:srgbClr val="595959"/>
                </a:solidFill>
                <a:latin typeface="Cabin" panose="020B0803050202020004" pitchFamily="34" charset="0"/>
                <a:ea typeface="+mn-ea"/>
                <a:cs typeface="+mn-cs"/>
              </a:defRPr>
            </a:lvl3pPr>
            <a:lvl4pPr marL="16002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Cabin" panose="020B0803050202020004" pitchFamily="34" charset="0"/>
                <a:ea typeface="+mn-ea"/>
                <a:cs typeface="+mn-cs"/>
              </a:defRPr>
            </a:lvl4pPr>
            <a:lvl5pPr marL="20574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Cabin" panose="020B0803050202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300" b="1" dirty="0" smtClean="0"/>
          </a:p>
          <a:p>
            <a:endParaRPr lang="en-US" sz="2300" b="1" dirty="0"/>
          </a:p>
        </p:txBody>
      </p:sp>
      <p:sp>
        <p:nvSpPr>
          <p:cNvPr id="9" name="Title 2"/>
          <p:cNvSpPr txBox="1">
            <a:spLocks/>
          </p:cNvSpPr>
          <p:nvPr/>
        </p:nvSpPr>
        <p:spPr bwMode="auto">
          <a:xfrm>
            <a:off x="551329" y="369332"/>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600" b="1" kern="1200">
                <a:solidFill>
                  <a:srgbClr val="006695"/>
                </a:solidFill>
                <a:latin typeface="Cabin" panose="020B0803050202020004" pitchFamily="34" charset="0"/>
                <a:ea typeface="+mj-ea"/>
                <a:cs typeface="+mj-cs"/>
              </a:defRPr>
            </a:lvl1pPr>
            <a:lvl2pPr algn="ctr" rtl="0" eaLnBrk="1" fontAlgn="base" hangingPunct="1">
              <a:spcBef>
                <a:spcPct val="0"/>
              </a:spcBef>
              <a:spcAft>
                <a:spcPct val="0"/>
              </a:spcAft>
              <a:defRPr sz="3600" b="1">
                <a:solidFill>
                  <a:srgbClr val="17375E"/>
                </a:solidFill>
                <a:latin typeface="Calibri" pitchFamily="34" charset="0"/>
              </a:defRPr>
            </a:lvl2pPr>
            <a:lvl3pPr algn="ctr" rtl="0" eaLnBrk="1" fontAlgn="base" hangingPunct="1">
              <a:spcBef>
                <a:spcPct val="0"/>
              </a:spcBef>
              <a:spcAft>
                <a:spcPct val="0"/>
              </a:spcAft>
              <a:defRPr sz="3600" b="1">
                <a:solidFill>
                  <a:srgbClr val="17375E"/>
                </a:solidFill>
                <a:latin typeface="Calibri" pitchFamily="34" charset="0"/>
              </a:defRPr>
            </a:lvl3pPr>
            <a:lvl4pPr algn="ctr" rtl="0" eaLnBrk="1" fontAlgn="base" hangingPunct="1">
              <a:spcBef>
                <a:spcPct val="0"/>
              </a:spcBef>
              <a:spcAft>
                <a:spcPct val="0"/>
              </a:spcAft>
              <a:defRPr sz="3600" b="1">
                <a:solidFill>
                  <a:srgbClr val="17375E"/>
                </a:solidFill>
                <a:latin typeface="Calibri" pitchFamily="34" charset="0"/>
              </a:defRPr>
            </a:lvl4pPr>
            <a:lvl5pPr algn="ctr" rtl="0" eaLnBrk="1" fontAlgn="base" hangingPunct="1">
              <a:spcBef>
                <a:spcPct val="0"/>
              </a:spcBef>
              <a:spcAft>
                <a:spcPct val="0"/>
              </a:spcAft>
              <a:defRPr sz="3600" b="1">
                <a:solidFill>
                  <a:srgbClr val="17375E"/>
                </a:solidFill>
                <a:latin typeface="Calibri" pitchFamily="34" charset="0"/>
              </a:defRPr>
            </a:lvl5pPr>
            <a:lvl6pPr marL="457200" algn="ctr" rtl="0" eaLnBrk="1" fontAlgn="base" hangingPunct="1">
              <a:spcBef>
                <a:spcPct val="0"/>
              </a:spcBef>
              <a:spcAft>
                <a:spcPct val="0"/>
              </a:spcAft>
              <a:defRPr sz="3600" b="1">
                <a:solidFill>
                  <a:srgbClr val="17375E"/>
                </a:solidFill>
                <a:latin typeface="Calibri" pitchFamily="34" charset="0"/>
              </a:defRPr>
            </a:lvl6pPr>
            <a:lvl7pPr marL="914400" algn="ctr" rtl="0" eaLnBrk="1" fontAlgn="base" hangingPunct="1">
              <a:spcBef>
                <a:spcPct val="0"/>
              </a:spcBef>
              <a:spcAft>
                <a:spcPct val="0"/>
              </a:spcAft>
              <a:defRPr sz="3600" b="1">
                <a:solidFill>
                  <a:srgbClr val="17375E"/>
                </a:solidFill>
                <a:latin typeface="Calibri" pitchFamily="34" charset="0"/>
              </a:defRPr>
            </a:lvl7pPr>
            <a:lvl8pPr marL="1371600" algn="ctr" rtl="0" eaLnBrk="1" fontAlgn="base" hangingPunct="1">
              <a:spcBef>
                <a:spcPct val="0"/>
              </a:spcBef>
              <a:spcAft>
                <a:spcPct val="0"/>
              </a:spcAft>
              <a:defRPr sz="3600" b="1">
                <a:solidFill>
                  <a:srgbClr val="17375E"/>
                </a:solidFill>
                <a:latin typeface="Calibri" pitchFamily="34" charset="0"/>
              </a:defRPr>
            </a:lvl8pPr>
            <a:lvl9pPr marL="1828800" algn="ctr" rtl="0" eaLnBrk="1" fontAlgn="base" hangingPunct="1">
              <a:spcBef>
                <a:spcPct val="0"/>
              </a:spcBef>
              <a:spcAft>
                <a:spcPct val="0"/>
              </a:spcAft>
              <a:defRPr sz="3600" b="1">
                <a:solidFill>
                  <a:srgbClr val="17375E"/>
                </a:solidFill>
                <a:latin typeface="Calibri" pitchFamily="34" charset="0"/>
              </a:defRPr>
            </a:lvl9pPr>
          </a:lstStyle>
          <a:p>
            <a:r>
              <a:rPr lang="it-IT" sz="3200" dirty="0" smtClean="0">
                <a:latin typeface="Calibri"/>
                <a:cs typeface="Calibri"/>
              </a:rPr>
              <a:t>Selecting Legal Instruments</a:t>
            </a:r>
            <a:endParaRPr lang="en-US" sz="3200" dirty="0">
              <a:latin typeface="Calibri"/>
              <a:cs typeface="Calibri"/>
            </a:endParaRPr>
          </a:p>
        </p:txBody>
      </p:sp>
      <p:sp>
        <p:nvSpPr>
          <p:cNvPr id="10" name="TextBox 9"/>
          <p:cNvSpPr txBox="1"/>
          <p:nvPr/>
        </p:nvSpPr>
        <p:spPr>
          <a:xfrm>
            <a:off x="899592" y="0"/>
            <a:ext cx="7488832" cy="369332"/>
          </a:xfrm>
          <a:prstGeom prst="rect">
            <a:avLst/>
          </a:prstGeom>
          <a:noFill/>
        </p:spPr>
        <p:txBody>
          <a:bodyPr wrap="square" rtlCol="0">
            <a:spAutoFit/>
          </a:bodyPr>
          <a:lstStyle/>
          <a:p>
            <a:pPr algn="ctr"/>
            <a:r>
              <a:rPr lang="en-AU" dirty="0" smtClean="0"/>
              <a:t>Step 1 --- </a:t>
            </a:r>
            <a:r>
              <a:rPr lang="en-AU" dirty="0"/>
              <a:t>Step 2 </a:t>
            </a:r>
            <a:r>
              <a:rPr lang="en-AU" dirty="0" smtClean="0"/>
              <a:t>--- </a:t>
            </a:r>
            <a:r>
              <a:rPr lang="en-AU" b="1" dirty="0">
                <a:solidFill>
                  <a:srgbClr val="006695"/>
                </a:solidFill>
              </a:rPr>
              <a:t>Step 3 </a:t>
            </a:r>
            <a:r>
              <a:rPr lang="en-AU" dirty="0" smtClean="0"/>
              <a:t>--- Step 4</a:t>
            </a:r>
            <a:endParaRPr lang="en-AU" dirty="0"/>
          </a:p>
        </p:txBody>
      </p:sp>
      <p:graphicFrame>
        <p:nvGraphicFramePr>
          <p:cNvPr id="11" name="Diagram 10"/>
          <p:cNvGraphicFramePr/>
          <p:nvPr>
            <p:extLst>
              <p:ext uri="{D42A27DB-BD31-4B8C-83A1-F6EECF244321}">
                <p14:modId xmlns:p14="http://schemas.microsoft.com/office/powerpoint/2010/main" val="2039009999"/>
              </p:ext>
            </p:extLst>
          </p:nvPr>
        </p:nvGraphicFramePr>
        <p:xfrm>
          <a:off x="551329" y="2133600"/>
          <a:ext cx="8229599"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609600" y="1981200"/>
            <a:ext cx="8171329" cy="954107"/>
          </a:xfrm>
          <a:prstGeom prst="rect">
            <a:avLst/>
          </a:prstGeom>
          <a:noFill/>
        </p:spPr>
        <p:txBody>
          <a:bodyPr wrap="square" rtlCol="0">
            <a:spAutoFit/>
          </a:bodyPr>
          <a:lstStyle/>
          <a:p>
            <a:pPr algn="ctr"/>
            <a:r>
              <a:rPr lang="en-US" sz="2800" dirty="0" smtClean="0">
                <a:solidFill>
                  <a:srgbClr val="595959"/>
                </a:solidFill>
                <a:latin typeface="Calibri"/>
                <a:cs typeface="Calibri"/>
              </a:rPr>
              <a:t>Select categories and considerations of national interest</a:t>
            </a:r>
            <a:endParaRPr lang="en-US" sz="2800" dirty="0">
              <a:solidFill>
                <a:srgbClr val="595959"/>
              </a:solidFill>
              <a:latin typeface="Calibri"/>
              <a:cs typeface="Calibri"/>
            </a:endParaRPr>
          </a:p>
        </p:txBody>
      </p:sp>
    </p:spTree>
    <p:extLst>
      <p:ext uri="{BB962C8B-B14F-4D97-AF65-F5344CB8AC3E}">
        <p14:creationId xmlns:p14="http://schemas.microsoft.com/office/powerpoint/2010/main" val="10392930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24200" y="5486400"/>
            <a:ext cx="29718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1"/>
          <p:cNvSpPr txBox="1">
            <a:spLocks/>
          </p:cNvSpPr>
          <p:nvPr/>
        </p:nvSpPr>
        <p:spPr>
          <a:xfrm>
            <a:off x="609600" y="1828800"/>
            <a:ext cx="8077200" cy="3352800"/>
          </a:xfrm>
          <a:prstGeom prst="rect">
            <a:avLst/>
          </a:prstGeom>
        </p:spPr>
        <p:txBody>
          <a:bodyPr/>
          <a:lstStyle>
            <a:lvl1pPr marL="342900" indent="-342900" algn="l" rtl="0" eaLnBrk="1" fontAlgn="base" hangingPunct="1">
              <a:spcBef>
                <a:spcPct val="20000"/>
              </a:spcBef>
              <a:spcAft>
                <a:spcPct val="0"/>
              </a:spcAft>
              <a:buClr>
                <a:srgbClr val="006695"/>
              </a:buClr>
              <a:buFont typeface="Wingdings" pitchFamily="2" charset="2"/>
              <a:buChar char="§"/>
              <a:defRPr sz="3200" kern="1200">
                <a:solidFill>
                  <a:srgbClr val="595959"/>
                </a:solidFill>
                <a:latin typeface="Cabin" panose="020B0803050202020004" pitchFamily="34" charset="0"/>
                <a:ea typeface="+mn-ea"/>
                <a:cs typeface="+mn-cs"/>
              </a:defRPr>
            </a:lvl1pPr>
            <a:lvl2pPr marL="742950" indent="-285750" algn="l" rtl="0" eaLnBrk="1" fontAlgn="base" hangingPunct="1">
              <a:spcBef>
                <a:spcPct val="20000"/>
              </a:spcBef>
              <a:spcAft>
                <a:spcPct val="0"/>
              </a:spcAft>
              <a:buClr>
                <a:srgbClr val="17375E"/>
              </a:buClr>
              <a:buFont typeface="Arial" charset="0"/>
              <a:buChar char="•"/>
              <a:defRPr sz="2800" kern="1200">
                <a:solidFill>
                  <a:srgbClr val="595959"/>
                </a:solidFill>
                <a:latin typeface="Cabin" panose="020B0803050202020004" pitchFamily="34" charset="0"/>
                <a:ea typeface="+mn-ea"/>
                <a:cs typeface="+mn-cs"/>
              </a:defRPr>
            </a:lvl2pPr>
            <a:lvl3pPr marL="1143000" indent="-228600" algn="l" rtl="0" eaLnBrk="1" fontAlgn="base" hangingPunct="1">
              <a:spcBef>
                <a:spcPct val="20000"/>
              </a:spcBef>
              <a:spcAft>
                <a:spcPct val="0"/>
              </a:spcAft>
              <a:buClr>
                <a:srgbClr val="17375E"/>
              </a:buClr>
              <a:buFont typeface="Courier New" pitchFamily="49" charset="0"/>
              <a:buChar char="o"/>
              <a:defRPr sz="2400" kern="1200">
                <a:solidFill>
                  <a:srgbClr val="595959"/>
                </a:solidFill>
                <a:latin typeface="Cabin" panose="020B0803050202020004" pitchFamily="34" charset="0"/>
                <a:ea typeface="+mn-ea"/>
                <a:cs typeface="+mn-cs"/>
              </a:defRPr>
            </a:lvl3pPr>
            <a:lvl4pPr marL="16002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Cabin" panose="020B0803050202020004" pitchFamily="34" charset="0"/>
                <a:ea typeface="+mn-ea"/>
                <a:cs typeface="+mn-cs"/>
              </a:defRPr>
            </a:lvl4pPr>
            <a:lvl5pPr marL="20574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Cabin" panose="020B0803050202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rgbClr val="006695"/>
                </a:solidFill>
                <a:latin typeface="Calibri"/>
                <a:cs typeface="Calibri"/>
              </a:rPr>
              <a:t>Effective </a:t>
            </a:r>
            <a:r>
              <a:rPr lang="en-US" sz="1800" dirty="0">
                <a:solidFill>
                  <a:srgbClr val="006695"/>
                </a:solidFill>
                <a:latin typeface="Calibri"/>
                <a:cs typeface="Calibri"/>
              </a:rPr>
              <a:t>implementation </a:t>
            </a:r>
            <a:r>
              <a:rPr lang="en-US" sz="1800" dirty="0">
                <a:latin typeface="Calibri"/>
                <a:cs typeface="Calibri"/>
              </a:rPr>
              <a:t>= </a:t>
            </a:r>
          </a:p>
          <a:p>
            <a:pPr marL="285750" indent="-285750">
              <a:buFont typeface="Arial" pitchFamily="34" charset="0"/>
              <a:buChar char="•"/>
            </a:pPr>
            <a:r>
              <a:rPr lang="en-US" sz="1800" dirty="0" smtClean="0">
                <a:latin typeface="Calibri"/>
                <a:cs typeface="Calibri"/>
              </a:rPr>
              <a:t>Capacity building +</a:t>
            </a:r>
            <a:endParaRPr lang="en-US" sz="1800" dirty="0">
              <a:latin typeface="Calibri"/>
              <a:cs typeface="Calibri"/>
            </a:endParaRPr>
          </a:p>
          <a:p>
            <a:pPr marL="285750" indent="-285750">
              <a:buFont typeface="Arial" pitchFamily="34" charset="0"/>
              <a:buChar char="•"/>
            </a:pPr>
            <a:r>
              <a:rPr lang="en-AU" sz="1800" dirty="0" smtClean="0">
                <a:latin typeface="Calibri"/>
                <a:cs typeface="Calibri"/>
              </a:rPr>
              <a:t>Legal empowerment +</a:t>
            </a:r>
          </a:p>
          <a:p>
            <a:pPr marL="285750" indent="-285750">
              <a:buFont typeface="Arial" pitchFamily="34" charset="0"/>
              <a:buChar char="•"/>
            </a:pPr>
            <a:r>
              <a:rPr lang="en-AU" sz="1800" dirty="0" smtClean="0">
                <a:latin typeface="Calibri"/>
                <a:cs typeface="Calibri"/>
              </a:rPr>
              <a:t>Monitoring</a:t>
            </a:r>
            <a:r>
              <a:rPr lang="en-AU" sz="1800" dirty="0">
                <a:latin typeface="Calibri"/>
                <a:cs typeface="Calibri"/>
              </a:rPr>
              <a:t>, review and </a:t>
            </a:r>
            <a:r>
              <a:rPr lang="en-AU" sz="1800" dirty="0" smtClean="0">
                <a:latin typeface="Calibri"/>
                <a:cs typeface="Calibri"/>
              </a:rPr>
              <a:t>verification +</a:t>
            </a:r>
            <a:endParaRPr lang="en-AU" sz="1800" dirty="0">
              <a:latin typeface="Calibri"/>
              <a:cs typeface="Calibri"/>
            </a:endParaRPr>
          </a:p>
          <a:p>
            <a:pPr marL="285750" indent="-285750">
              <a:buFont typeface="Arial" pitchFamily="34" charset="0"/>
              <a:buChar char="•"/>
            </a:pPr>
            <a:r>
              <a:rPr lang="en-AU" sz="1800" dirty="0">
                <a:latin typeface="Calibri"/>
                <a:cs typeface="Calibri"/>
              </a:rPr>
              <a:t>Active assessment of the success of </a:t>
            </a:r>
            <a:r>
              <a:rPr lang="en-AU" sz="1800" dirty="0" smtClean="0">
                <a:latin typeface="Calibri"/>
                <a:cs typeface="Calibri"/>
              </a:rPr>
              <a:t>ABS </a:t>
            </a:r>
            <a:r>
              <a:rPr lang="en-AU" sz="1800" dirty="0">
                <a:latin typeface="Calibri"/>
                <a:cs typeface="Calibri"/>
              </a:rPr>
              <a:t>legal reform</a:t>
            </a:r>
          </a:p>
          <a:p>
            <a:endParaRPr lang="en-US" sz="1800" b="1" dirty="0">
              <a:latin typeface="Calibri"/>
              <a:cs typeface="Calibri"/>
            </a:endParaRPr>
          </a:p>
        </p:txBody>
      </p:sp>
      <p:sp>
        <p:nvSpPr>
          <p:cNvPr id="10" name="Title 2"/>
          <p:cNvSpPr txBox="1">
            <a:spLocks/>
          </p:cNvSpPr>
          <p:nvPr/>
        </p:nvSpPr>
        <p:spPr bwMode="auto">
          <a:xfrm>
            <a:off x="551329" y="369332"/>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600" b="1" kern="1200">
                <a:solidFill>
                  <a:srgbClr val="006695"/>
                </a:solidFill>
                <a:latin typeface="Cabin" panose="020B0803050202020004" pitchFamily="34" charset="0"/>
                <a:ea typeface="+mj-ea"/>
                <a:cs typeface="+mj-cs"/>
              </a:defRPr>
            </a:lvl1pPr>
            <a:lvl2pPr algn="ctr" rtl="0" eaLnBrk="1" fontAlgn="base" hangingPunct="1">
              <a:spcBef>
                <a:spcPct val="0"/>
              </a:spcBef>
              <a:spcAft>
                <a:spcPct val="0"/>
              </a:spcAft>
              <a:defRPr sz="3600" b="1">
                <a:solidFill>
                  <a:srgbClr val="17375E"/>
                </a:solidFill>
                <a:latin typeface="Calibri" pitchFamily="34" charset="0"/>
              </a:defRPr>
            </a:lvl2pPr>
            <a:lvl3pPr algn="ctr" rtl="0" eaLnBrk="1" fontAlgn="base" hangingPunct="1">
              <a:spcBef>
                <a:spcPct val="0"/>
              </a:spcBef>
              <a:spcAft>
                <a:spcPct val="0"/>
              </a:spcAft>
              <a:defRPr sz="3600" b="1">
                <a:solidFill>
                  <a:srgbClr val="17375E"/>
                </a:solidFill>
                <a:latin typeface="Calibri" pitchFamily="34" charset="0"/>
              </a:defRPr>
            </a:lvl3pPr>
            <a:lvl4pPr algn="ctr" rtl="0" eaLnBrk="1" fontAlgn="base" hangingPunct="1">
              <a:spcBef>
                <a:spcPct val="0"/>
              </a:spcBef>
              <a:spcAft>
                <a:spcPct val="0"/>
              </a:spcAft>
              <a:defRPr sz="3600" b="1">
                <a:solidFill>
                  <a:srgbClr val="17375E"/>
                </a:solidFill>
                <a:latin typeface="Calibri" pitchFamily="34" charset="0"/>
              </a:defRPr>
            </a:lvl4pPr>
            <a:lvl5pPr algn="ctr" rtl="0" eaLnBrk="1" fontAlgn="base" hangingPunct="1">
              <a:spcBef>
                <a:spcPct val="0"/>
              </a:spcBef>
              <a:spcAft>
                <a:spcPct val="0"/>
              </a:spcAft>
              <a:defRPr sz="3600" b="1">
                <a:solidFill>
                  <a:srgbClr val="17375E"/>
                </a:solidFill>
                <a:latin typeface="Calibri" pitchFamily="34" charset="0"/>
              </a:defRPr>
            </a:lvl5pPr>
            <a:lvl6pPr marL="457200" algn="ctr" rtl="0" eaLnBrk="1" fontAlgn="base" hangingPunct="1">
              <a:spcBef>
                <a:spcPct val="0"/>
              </a:spcBef>
              <a:spcAft>
                <a:spcPct val="0"/>
              </a:spcAft>
              <a:defRPr sz="3600" b="1">
                <a:solidFill>
                  <a:srgbClr val="17375E"/>
                </a:solidFill>
                <a:latin typeface="Calibri" pitchFamily="34" charset="0"/>
              </a:defRPr>
            </a:lvl6pPr>
            <a:lvl7pPr marL="914400" algn="ctr" rtl="0" eaLnBrk="1" fontAlgn="base" hangingPunct="1">
              <a:spcBef>
                <a:spcPct val="0"/>
              </a:spcBef>
              <a:spcAft>
                <a:spcPct val="0"/>
              </a:spcAft>
              <a:defRPr sz="3600" b="1">
                <a:solidFill>
                  <a:srgbClr val="17375E"/>
                </a:solidFill>
                <a:latin typeface="Calibri" pitchFamily="34" charset="0"/>
              </a:defRPr>
            </a:lvl7pPr>
            <a:lvl8pPr marL="1371600" algn="ctr" rtl="0" eaLnBrk="1" fontAlgn="base" hangingPunct="1">
              <a:spcBef>
                <a:spcPct val="0"/>
              </a:spcBef>
              <a:spcAft>
                <a:spcPct val="0"/>
              </a:spcAft>
              <a:defRPr sz="3600" b="1">
                <a:solidFill>
                  <a:srgbClr val="17375E"/>
                </a:solidFill>
                <a:latin typeface="Calibri" pitchFamily="34" charset="0"/>
              </a:defRPr>
            </a:lvl8pPr>
            <a:lvl9pPr marL="1828800" algn="ctr" rtl="0" eaLnBrk="1" fontAlgn="base" hangingPunct="1">
              <a:spcBef>
                <a:spcPct val="0"/>
              </a:spcBef>
              <a:spcAft>
                <a:spcPct val="0"/>
              </a:spcAft>
              <a:defRPr sz="3600" b="1">
                <a:solidFill>
                  <a:srgbClr val="17375E"/>
                </a:solidFill>
                <a:latin typeface="Calibri" pitchFamily="34" charset="0"/>
              </a:defRPr>
            </a:lvl9pPr>
          </a:lstStyle>
          <a:p>
            <a:r>
              <a:rPr lang="it-IT" sz="3200" dirty="0" smtClean="0">
                <a:latin typeface="Calibri"/>
                <a:cs typeface="Calibri"/>
              </a:rPr>
              <a:t>Implementing Legal Reform</a:t>
            </a:r>
            <a:endParaRPr lang="en-US" sz="3200" dirty="0">
              <a:latin typeface="Calibri"/>
              <a:cs typeface="Calibri"/>
            </a:endParaRPr>
          </a:p>
        </p:txBody>
      </p:sp>
      <p:sp>
        <p:nvSpPr>
          <p:cNvPr id="11" name="TextBox 10"/>
          <p:cNvSpPr txBox="1"/>
          <p:nvPr/>
        </p:nvSpPr>
        <p:spPr>
          <a:xfrm>
            <a:off x="899592" y="0"/>
            <a:ext cx="7488832" cy="369332"/>
          </a:xfrm>
          <a:prstGeom prst="rect">
            <a:avLst/>
          </a:prstGeom>
          <a:noFill/>
        </p:spPr>
        <p:txBody>
          <a:bodyPr wrap="square" rtlCol="0">
            <a:spAutoFit/>
          </a:bodyPr>
          <a:lstStyle/>
          <a:p>
            <a:pPr algn="ctr"/>
            <a:r>
              <a:rPr lang="en-AU" dirty="0" smtClean="0"/>
              <a:t>Step 1 --- </a:t>
            </a:r>
            <a:r>
              <a:rPr lang="en-AU" dirty="0"/>
              <a:t>Step 2 </a:t>
            </a:r>
            <a:r>
              <a:rPr lang="en-AU" dirty="0" smtClean="0"/>
              <a:t>--- </a:t>
            </a:r>
            <a:r>
              <a:rPr lang="en-AU" dirty="0"/>
              <a:t>Step 3 </a:t>
            </a:r>
            <a:r>
              <a:rPr lang="en-AU" dirty="0" smtClean="0"/>
              <a:t>--- </a:t>
            </a:r>
            <a:r>
              <a:rPr lang="en-AU" b="1" dirty="0">
                <a:solidFill>
                  <a:srgbClr val="006695"/>
                </a:solidFill>
              </a:rPr>
              <a:t>Step</a:t>
            </a:r>
            <a:r>
              <a:rPr lang="en-AU" dirty="0" smtClean="0"/>
              <a:t> </a:t>
            </a:r>
            <a:r>
              <a:rPr lang="en-AU" b="1" dirty="0">
                <a:solidFill>
                  <a:srgbClr val="006695"/>
                </a:solidFill>
              </a:rPr>
              <a:t>4</a:t>
            </a:r>
          </a:p>
        </p:txBody>
      </p:sp>
      <p:pic>
        <p:nvPicPr>
          <p:cNvPr id="12" name="Picture 2" descr="C:\Users\Caroline\AppData\Local\Microsoft\Windows\Temporary Internet Files\Content.IE5\1FPB8Z2T\MP9004386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657600"/>
            <a:ext cx="2618954" cy="205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884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it-IT" sz="3200" dirty="0" smtClean="0"/>
              <a:t>SUMMARY</a:t>
            </a:r>
            <a:endParaRPr lang="en-US" sz="3200" dirty="0"/>
          </a:p>
        </p:txBody>
      </p:sp>
      <p:sp>
        <p:nvSpPr>
          <p:cNvPr id="7" name="Rounded Rectangle 6"/>
          <p:cNvSpPr/>
          <p:nvPr/>
        </p:nvSpPr>
        <p:spPr>
          <a:xfrm>
            <a:off x="380999" y="1981200"/>
            <a:ext cx="1825625" cy="3962400"/>
          </a:xfrm>
          <a:prstGeom prst="roundRect">
            <a:avLst/>
          </a:prstGeom>
          <a:solidFill>
            <a:srgbClr val="006695"/>
          </a:solidFill>
          <a:ln>
            <a:solidFill>
              <a:srgbClr val="0066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STEP 1:</a:t>
            </a:r>
          </a:p>
          <a:p>
            <a:pPr algn="ctr"/>
            <a:r>
              <a:rPr lang="en-US" b="1" dirty="0" smtClean="0"/>
              <a:t>Assess the current legal framework</a:t>
            </a:r>
          </a:p>
          <a:p>
            <a:pPr algn="ctr"/>
            <a:endParaRPr lang="en-US" dirty="0" smtClean="0"/>
          </a:p>
          <a:p>
            <a:r>
              <a:rPr lang="en-US" dirty="0" smtClean="0"/>
              <a:t>1. Identify your country situation</a:t>
            </a:r>
          </a:p>
          <a:p>
            <a:r>
              <a:rPr lang="en-US" dirty="0" smtClean="0"/>
              <a:t>2. Gap Analysis</a:t>
            </a:r>
          </a:p>
          <a:p>
            <a:endParaRPr lang="en-US" dirty="0"/>
          </a:p>
          <a:p>
            <a:endParaRPr lang="en-US" dirty="0" smtClean="0"/>
          </a:p>
          <a:p>
            <a:endParaRPr lang="en-US" dirty="0"/>
          </a:p>
          <a:p>
            <a:endParaRPr lang="en-US" dirty="0" smtClean="0"/>
          </a:p>
          <a:p>
            <a:endParaRPr lang="en-US" dirty="0"/>
          </a:p>
        </p:txBody>
      </p:sp>
      <p:sp>
        <p:nvSpPr>
          <p:cNvPr id="8" name="Rounded Rectangle 7"/>
          <p:cNvSpPr/>
          <p:nvPr/>
        </p:nvSpPr>
        <p:spPr>
          <a:xfrm>
            <a:off x="2438400" y="1981200"/>
            <a:ext cx="2133786" cy="3962400"/>
          </a:xfrm>
          <a:prstGeom prst="roundRect">
            <a:avLst/>
          </a:prstGeom>
          <a:solidFill>
            <a:srgbClr val="006695"/>
          </a:solidFill>
          <a:ln>
            <a:solidFill>
              <a:srgbClr val="0066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STEP 2: </a:t>
            </a:r>
          </a:p>
          <a:p>
            <a:pPr algn="ctr"/>
            <a:r>
              <a:rPr lang="en-US" b="1" dirty="0" smtClean="0"/>
              <a:t>Include stakeholders in the legal process</a:t>
            </a:r>
          </a:p>
          <a:p>
            <a:pPr algn="ctr"/>
            <a:endParaRPr lang="en-US" dirty="0"/>
          </a:p>
          <a:p>
            <a:pPr marL="342900" indent="-342900">
              <a:buAutoNum type="arabicPeriod"/>
            </a:pPr>
            <a:r>
              <a:rPr lang="en-US" dirty="0" smtClean="0"/>
              <a:t>Stakeholder identification</a:t>
            </a:r>
          </a:p>
          <a:p>
            <a:pPr marL="342900" indent="-342900">
              <a:buAutoNum type="arabicPeriod"/>
            </a:pPr>
            <a:r>
              <a:rPr lang="en-US" dirty="0" smtClean="0"/>
              <a:t>Stakeholder prioritization</a:t>
            </a:r>
          </a:p>
          <a:p>
            <a:pPr marL="342900" indent="-342900">
              <a:buAutoNum type="arabicPeriod"/>
            </a:pPr>
            <a:r>
              <a:rPr lang="en-US" dirty="0" smtClean="0"/>
              <a:t>Legal measures to codify stakeholder engagement </a:t>
            </a:r>
            <a:endParaRPr lang="en-US" dirty="0"/>
          </a:p>
        </p:txBody>
      </p:sp>
      <p:sp>
        <p:nvSpPr>
          <p:cNvPr id="9" name="Rounded Rectangle 8"/>
          <p:cNvSpPr/>
          <p:nvPr/>
        </p:nvSpPr>
        <p:spPr>
          <a:xfrm>
            <a:off x="4791634" y="1981200"/>
            <a:ext cx="1914339" cy="3962400"/>
          </a:xfrm>
          <a:prstGeom prst="roundRect">
            <a:avLst/>
          </a:prstGeom>
          <a:solidFill>
            <a:srgbClr val="006695"/>
          </a:solidFill>
          <a:ln>
            <a:solidFill>
              <a:srgbClr val="0066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STEP 3: Select appropriate legal instruments</a:t>
            </a:r>
          </a:p>
          <a:p>
            <a:pPr algn="ctr"/>
            <a:endParaRPr lang="en-US" dirty="0"/>
          </a:p>
          <a:p>
            <a:pPr marL="342900" indent="-342900">
              <a:buAutoNum type="arabicPeriod"/>
            </a:pPr>
            <a:r>
              <a:rPr lang="en-US" dirty="0" smtClean="0"/>
              <a:t>Identify </a:t>
            </a:r>
            <a:r>
              <a:rPr lang="en-US" dirty="0" smtClean="0">
                <a:solidFill>
                  <a:schemeClr val="bg1"/>
                </a:solidFill>
              </a:rPr>
              <a:t>different </a:t>
            </a:r>
            <a:r>
              <a:rPr lang="en-US" dirty="0">
                <a:solidFill>
                  <a:schemeClr val="bg1"/>
                </a:solidFill>
              </a:rPr>
              <a:t>legal </a:t>
            </a:r>
            <a:r>
              <a:rPr lang="en-US" dirty="0" smtClean="0">
                <a:solidFill>
                  <a:schemeClr val="bg1"/>
                </a:solidFill>
              </a:rPr>
              <a:t>instruments</a:t>
            </a:r>
          </a:p>
          <a:p>
            <a:pPr marL="342900" indent="-342900">
              <a:buAutoNum type="arabicPeriod"/>
            </a:pPr>
            <a:r>
              <a:rPr lang="en-US" dirty="0" smtClean="0">
                <a:solidFill>
                  <a:schemeClr val="bg1"/>
                </a:solidFill>
              </a:rPr>
              <a:t>Match country settings to </a:t>
            </a:r>
            <a:r>
              <a:rPr lang="en-US" dirty="0">
                <a:solidFill>
                  <a:schemeClr val="bg1"/>
                </a:solidFill>
              </a:rPr>
              <a:t>legal </a:t>
            </a:r>
            <a:r>
              <a:rPr lang="en-US" dirty="0" smtClean="0">
                <a:solidFill>
                  <a:schemeClr val="bg1"/>
                </a:solidFill>
              </a:rPr>
              <a:t>instruments</a:t>
            </a:r>
            <a:endParaRPr lang="en-US" dirty="0">
              <a:solidFill>
                <a:schemeClr val="bg1"/>
              </a:solidFill>
            </a:endParaRPr>
          </a:p>
        </p:txBody>
      </p:sp>
      <p:sp>
        <p:nvSpPr>
          <p:cNvPr id="10" name="Rounded Rectangle 9"/>
          <p:cNvSpPr/>
          <p:nvPr/>
        </p:nvSpPr>
        <p:spPr>
          <a:xfrm>
            <a:off x="6934200" y="1981200"/>
            <a:ext cx="1981200" cy="3962400"/>
          </a:xfrm>
          <a:prstGeom prst="roundRect">
            <a:avLst/>
          </a:prstGeom>
          <a:solidFill>
            <a:srgbClr val="006695"/>
          </a:solidFill>
          <a:ln>
            <a:solidFill>
              <a:srgbClr val="0066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STEP 4: Implement the legal framework</a:t>
            </a:r>
          </a:p>
          <a:p>
            <a:pPr algn="ctr"/>
            <a:endParaRPr lang="en-US" dirty="0" smtClean="0"/>
          </a:p>
          <a:p>
            <a:pPr algn="ctr"/>
            <a:endParaRPr lang="en-US" dirty="0"/>
          </a:p>
          <a:p>
            <a:pPr marL="342900" lvl="0" indent="-342900">
              <a:buAutoNum type="arabicPeriod"/>
            </a:pPr>
            <a:r>
              <a:rPr lang="en-AU" dirty="0" smtClean="0"/>
              <a:t>Disseminate </a:t>
            </a:r>
            <a:r>
              <a:rPr lang="en-AU" dirty="0"/>
              <a:t>information and </a:t>
            </a:r>
            <a:r>
              <a:rPr lang="en-AU" dirty="0" smtClean="0"/>
              <a:t>build </a:t>
            </a:r>
            <a:r>
              <a:rPr lang="en-AU" dirty="0"/>
              <a:t>capacity </a:t>
            </a:r>
            <a:endParaRPr lang="en-AU" dirty="0" smtClean="0"/>
          </a:p>
          <a:p>
            <a:pPr marL="342900" lvl="0" indent="-342900">
              <a:buAutoNum type="arabicPeriod"/>
            </a:pPr>
            <a:r>
              <a:rPr lang="en-AU" dirty="0" smtClean="0"/>
              <a:t>Establish an assessment framework to measure success</a:t>
            </a:r>
            <a:endParaRPr lang="en-US" dirty="0"/>
          </a:p>
        </p:txBody>
      </p:sp>
    </p:spTree>
    <p:extLst>
      <p:ext uri="{BB962C8B-B14F-4D97-AF65-F5344CB8AC3E}">
        <p14:creationId xmlns:p14="http://schemas.microsoft.com/office/powerpoint/2010/main" val="4042722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8940"/>
            <a:ext cx="8229600" cy="914400"/>
          </a:xfrm>
        </p:spPr>
        <p:txBody>
          <a:bodyPr>
            <a:noAutofit/>
          </a:bodyPr>
          <a:lstStyle/>
          <a:p>
            <a:pPr algn="l"/>
            <a:r>
              <a:rPr lang="en-US" sz="2400" dirty="0" smtClean="0">
                <a:latin typeface="Cabin regular" panose="020B0803050202020004" pitchFamily="34" charset="0"/>
              </a:rPr>
              <a:t>Next steps – building up from the foundation</a:t>
            </a:r>
            <a:endParaRPr lang="en-US" sz="2400" dirty="0">
              <a:latin typeface="Cabin regular" panose="020B0803050202020004" pitchFamily="34" charset="0"/>
            </a:endParaRPr>
          </a:p>
        </p:txBody>
      </p:sp>
      <p:sp>
        <p:nvSpPr>
          <p:cNvPr id="4" name="Rounded Rectangle 3"/>
          <p:cNvSpPr/>
          <p:nvPr/>
        </p:nvSpPr>
        <p:spPr>
          <a:xfrm>
            <a:off x="457200" y="2384515"/>
            <a:ext cx="2362200" cy="1626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653061" y="1986518"/>
            <a:ext cx="2405196" cy="861774"/>
          </a:xfrm>
          <a:prstGeom prst="rect">
            <a:avLst/>
          </a:prstGeom>
          <a:solidFill>
            <a:srgbClr val="FFC000"/>
          </a:solidFill>
        </p:spPr>
        <p:txBody>
          <a:bodyPr wrap="square" rtlCol="0">
            <a:spAutoFit/>
          </a:bodyPr>
          <a:lstStyle/>
          <a:p>
            <a:r>
              <a:rPr lang="en-CA" sz="2500" b="1" dirty="0" smtClean="0">
                <a:solidFill>
                  <a:schemeClr val="bg1"/>
                </a:solidFill>
                <a:latin typeface="Cabin regular" panose="020B0803050202020004" pitchFamily="34" charset="0"/>
              </a:rPr>
              <a:t>Nagoya Protocol</a:t>
            </a:r>
          </a:p>
          <a:p>
            <a:r>
              <a:rPr lang="en-CA" sz="2500" b="1" dirty="0" smtClean="0">
                <a:solidFill>
                  <a:schemeClr val="bg1"/>
                </a:solidFill>
                <a:latin typeface="Cabin regular" panose="020B0803050202020004" pitchFamily="34" charset="0"/>
              </a:rPr>
              <a:t> </a:t>
            </a:r>
            <a:endParaRPr lang="en-CA" sz="2500" b="1" dirty="0">
              <a:solidFill>
                <a:schemeClr val="bg1"/>
              </a:solidFill>
              <a:latin typeface="Cabin regular" panose="020B0803050202020004" pitchFamily="34" charset="0"/>
            </a:endParaRPr>
          </a:p>
        </p:txBody>
      </p:sp>
      <p:sp>
        <p:nvSpPr>
          <p:cNvPr id="20" name="TextBox 19"/>
          <p:cNvSpPr txBox="1"/>
          <p:nvPr/>
        </p:nvSpPr>
        <p:spPr>
          <a:xfrm>
            <a:off x="616243" y="3472061"/>
            <a:ext cx="2442014" cy="1754326"/>
          </a:xfrm>
          <a:prstGeom prst="rect">
            <a:avLst/>
          </a:prstGeom>
          <a:solidFill>
            <a:srgbClr val="8DC63F"/>
          </a:solidFill>
        </p:spPr>
        <p:txBody>
          <a:bodyPr wrap="square" rtlCol="0">
            <a:spAutoFit/>
          </a:bodyPr>
          <a:lstStyle/>
          <a:p>
            <a:r>
              <a:rPr lang="en-CA" b="1" dirty="0" smtClean="0">
                <a:solidFill>
                  <a:schemeClr val="bg1"/>
                </a:solidFill>
                <a:latin typeface="Cabin regular" panose="020B0803050202020004" pitchFamily="34" charset="0"/>
              </a:rPr>
              <a:t>Country studies</a:t>
            </a:r>
            <a:endParaRPr lang="en-CA" sz="1500" dirty="0" smtClean="0">
              <a:solidFill>
                <a:schemeClr val="bg1"/>
              </a:solidFill>
              <a:latin typeface="Cabin regular" panose="020B0803050202020004" pitchFamily="34" charset="0"/>
            </a:endParaRPr>
          </a:p>
          <a:p>
            <a:r>
              <a:rPr lang="en-CA" sz="1500" dirty="0" smtClean="0">
                <a:solidFill>
                  <a:schemeClr val="bg1"/>
                </a:solidFill>
                <a:latin typeface="Cabin regular" panose="020B0803050202020004" pitchFamily="34" charset="0"/>
              </a:rPr>
              <a:t>- Peru – Law No. 27811, 2002 (TK)</a:t>
            </a:r>
          </a:p>
          <a:p>
            <a:r>
              <a:rPr lang="en-CA" sz="1500" dirty="0" smtClean="0">
                <a:solidFill>
                  <a:schemeClr val="bg1"/>
                </a:solidFill>
                <a:latin typeface="Cabin regular" panose="020B0803050202020004" pitchFamily="34" charset="0"/>
              </a:rPr>
              <a:t>- Philippines, Administrative Order No. 1, 2005</a:t>
            </a:r>
          </a:p>
          <a:p>
            <a:r>
              <a:rPr lang="en-CA" sz="1500" dirty="0" smtClean="0">
                <a:solidFill>
                  <a:schemeClr val="bg1"/>
                </a:solidFill>
                <a:latin typeface="Cabin regular" panose="020B0803050202020004" pitchFamily="34" charset="0"/>
              </a:rPr>
              <a:t>- EU Regulation 2014</a:t>
            </a:r>
          </a:p>
          <a:p>
            <a:r>
              <a:rPr lang="en-CA" sz="1500" dirty="0" smtClean="0">
                <a:solidFill>
                  <a:schemeClr val="bg1"/>
                </a:solidFill>
                <a:latin typeface="Cabin regular" panose="020B0803050202020004" pitchFamily="34" charset="0"/>
              </a:rPr>
              <a:t>More…</a:t>
            </a:r>
          </a:p>
        </p:txBody>
      </p:sp>
      <p:sp>
        <p:nvSpPr>
          <p:cNvPr id="21" name="Rounded Rectangle 20"/>
          <p:cNvSpPr/>
          <p:nvPr/>
        </p:nvSpPr>
        <p:spPr>
          <a:xfrm>
            <a:off x="3200400" y="2334946"/>
            <a:ext cx="22860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3396259" y="1962944"/>
            <a:ext cx="2438868" cy="861774"/>
          </a:xfrm>
          <a:prstGeom prst="rect">
            <a:avLst/>
          </a:prstGeom>
          <a:solidFill>
            <a:srgbClr val="FFC000"/>
          </a:solidFill>
        </p:spPr>
        <p:txBody>
          <a:bodyPr wrap="square" rtlCol="0">
            <a:spAutoFit/>
          </a:bodyPr>
          <a:lstStyle/>
          <a:p>
            <a:r>
              <a:rPr lang="en-CA" sz="2500" b="1" dirty="0" smtClean="0">
                <a:solidFill>
                  <a:schemeClr val="bg1"/>
                </a:solidFill>
                <a:latin typeface="Cabin regular" panose="020B0803050202020004" pitchFamily="34" charset="0"/>
              </a:rPr>
              <a:t>Mainstreaming &amp; Economics</a:t>
            </a:r>
            <a:endParaRPr lang="en-CA" sz="2500" b="1" dirty="0">
              <a:solidFill>
                <a:schemeClr val="bg1"/>
              </a:solidFill>
              <a:latin typeface="Cabin regular" panose="020B0803050202020004" pitchFamily="34" charset="0"/>
            </a:endParaRPr>
          </a:p>
        </p:txBody>
      </p:sp>
      <p:sp>
        <p:nvSpPr>
          <p:cNvPr id="23" name="TextBox 22"/>
          <p:cNvSpPr txBox="1"/>
          <p:nvPr/>
        </p:nvSpPr>
        <p:spPr>
          <a:xfrm>
            <a:off x="3406984" y="3472061"/>
            <a:ext cx="2460416" cy="1754326"/>
          </a:xfrm>
          <a:prstGeom prst="rect">
            <a:avLst/>
          </a:prstGeom>
          <a:solidFill>
            <a:srgbClr val="8DC63F"/>
          </a:solidFill>
        </p:spPr>
        <p:txBody>
          <a:bodyPr wrap="square" rtlCol="0">
            <a:spAutoFit/>
          </a:bodyPr>
          <a:lstStyle/>
          <a:p>
            <a:r>
              <a:rPr lang="en-CA" b="1" dirty="0" smtClean="0">
                <a:solidFill>
                  <a:schemeClr val="bg1"/>
                </a:solidFill>
                <a:latin typeface="Cabin regular" panose="020B0803050202020004" pitchFamily="34" charset="0"/>
              </a:rPr>
              <a:t>Country studies</a:t>
            </a:r>
            <a:endParaRPr lang="en-CA" sz="1500" dirty="0" smtClean="0">
              <a:solidFill>
                <a:schemeClr val="bg1"/>
              </a:solidFill>
              <a:latin typeface="Cabin regular" panose="020B0803050202020004" pitchFamily="34" charset="0"/>
            </a:endParaRPr>
          </a:p>
          <a:p>
            <a:r>
              <a:rPr lang="en-CA" sz="1500" dirty="0" smtClean="0">
                <a:solidFill>
                  <a:schemeClr val="bg1"/>
                </a:solidFill>
                <a:latin typeface="Cabin regular" panose="020B0803050202020004" pitchFamily="34" charset="0"/>
              </a:rPr>
              <a:t>- Brazil – ICMS </a:t>
            </a:r>
            <a:r>
              <a:rPr lang="en-CA" sz="1500" dirty="0" err="1" smtClean="0">
                <a:solidFill>
                  <a:schemeClr val="bg1"/>
                </a:solidFill>
                <a:latin typeface="Cabin regular" panose="020B0803050202020004" pitchFamily="34" charset="0"/>
              </a:rPr>
              <a:t>Ecologico</a:t>
            </a:r>
            <a:r>
              <a:rPr lang="en-CA" sz="1500" dirty="0" smtClean="0">
                <a:solidFill>
                  <a:schemeClr val="bg1"/>
                </a:solidFill>
                <a:latin typeface="Cabin regular" panose="020B0803050202020004" pitchFamily="34" charset="0"/>
              </a:rPr>
              <a:t> 1991</a:t>
            </a:r>
          </a:p>
          <a:p>
            <a:r>
              <a:rPr lang="en-CA" sz="1500" dirty="0" smtClean="0">
                <a:solidFill>
                  <a:schemeClr val="bg1"/>
                </a:solidFill>
                <a:latin typeface="Cabin regular" panose="020B0803050202020004" pitchFamily="34" charset="0"/>
              </a:rPr>
              <a:t>- U.S. Clean Water Act &amp; Army Corps of Engineer Regulation</a:t>
            </a:r>
          </a:p>
          <a:p>
            <a:r>
              <a:rPr lang="en-CA" sz="1500" dirty="0" smtClean="0">
                <a:solidFill>
                  <a:schemeClr val="bg1"/>
                </a:solidFill>
                <a:latin typeface="Cabin regular" panose="020B0803050202020004" pitchFamily="34" charset="0"/>
              </a:rPr>
              <a:t>More…</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6043152"/>
            <a:ext cx="1371600" cy="814848"/>
          </a:xfrm>
          <a:prstGeom prst="rect">
            <a:avLst/>
          </a:prstGeom>
        </p:spPr>
      </p:pic>
      <p:pic>
        <p:nvPicPr>
          <p:cNvPr id="25" name="Picture 2" descr="CBD-logo-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6248400"/>
            <a:ext cx="1480778" cy="5677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Rounded Rectangle 12"/>
          <p:cNvSpPr/>
          <p:nvPr/>
        </p:nvSpPr>
        <p:spPr>
          <a:xfrm>
            <a:off x="6030988" y="2279650"/>
            <a:ext cx="22860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6201447" y="1962944"/>
            <a:ext cx="2485353" cy="861774"/>
          </a:xfrm>
          <a:prstGeom prst="rect">
            <a:avLst/>
          </a:prstGeom>
          <a:solidFill>
            <a:srgbClr val="FFC000"/>
          </a:solidFill>
        </p:spPr>
        <p:txBody>
          <a:bodyPr wrap="square" rtlCol="0">
            <a:spAutoFit/>
          </a:bodyPr>
          <a:lstStyle/>
          <a:p>
            <a:r>
              <a:rPr lang="en-CA" sz="2500" b="1" dirty="0" smtClean="0">
                <a:solidFill>
                  <a:schemeClr val="bg1"/>
                </a:solidFill>
                <a:latin typeface="Cabin regular" panose="020B0803050202020004" pitchFamily="34" charset="0"/>
              </a:rPr>
              <a:t>PAs and OECMs</a:t>
            </a:r>
          </a:p>
          <a:p>
            <a:endParaRPr lang="en-CA" sz="2500" b="1" dirty="0">
              <a:solidFill>
                <a:schemeClr val="bg1"/>
              </a:solidFill>
              <a:latin typeface="Cabin regular" panose="020B0803050202020004" pitchFamily="34" charset="0"/>
            </a:endParaRPr>
          </a:p>
        </p:txBody>
      </p:sp>
      <p:sp>
        <p:nvSpPr>
          <p:cNvPr id="15" name="TextBox 14"/>
          <p:cNvSpPr txBox="1"/>
          <p:nvPr/>
        </p:nvSpPr>
        <p:spPr>
          <a:xfrm>
            <a:off x="6226847" y="3469828"/>
            <a:ext cx="2459953" cy="1754326"/>
          </a:xfrm>
          <a:prstGeom prst="rect">
            <a:avLst/>
          </a:prstGeom>
          <a:solidFill>
            <a:srgbClr val="8DC63F"/>
          </a:solidFill>
        </p:spPr>
        <p:txBody>
          <a:bodyPr wrap="square" rtlCol="0">
            <a:spAutoFit/>
          </a:bodyPr>
          <a:lstStyle/>
          <a:p>
            <a:r>
              <a:rPr lang="en-CA" b="1" dirty="0">
                <a:solidFill>
                  <a:schemeClr val="bg1"/>
                </a:solidFill>
                <a:latin typeface="Cabin regular" panose="020B0803050202020004" pitchFamily="34" charset="0"/>
              </a:rPr>
              <a:t>C</a:t>
            </a:r>
            <a:r>
              <a:rPr lang="en-CA" b="1" dirty="0" smtClean="0">
                <a:solidFill>
                  <a:schemeClr val="bg1"/>
                </a:solidFill>
                <a:latin typeface="Cabin regular" panose="020B0803050202020004" pitchFamily="34" charset="0"/>
              </a:rPr>
              <a:t>ountry studies</a:t>
            </a:r>
            <a:endParaRPr lang="en-CA" sz="1500" dirty="0" smtClean="0">
              <a:solidFill>
                <a:schemeClr val="bg1"/>
              </a:solidFill>
              <a:latin typeface="Cabin regular" panose="020B0803050202020004" pitchFamily="34" charset="0"/>
            </a:endParaRPr>
          </a:p>
          <a:p>
            <a:r>
              <a:rPr lang="en-CA" sz="1500" dirty="0" smtClean="0">
                <a:solidFill>
                  <a:schemeClr val="bg1"/>
                </a:solidFill>
                <a:latin typeface="Cabin regular" panose="020B0803050202020004" pitchFamily="34" charset="0"/>
              </a:rPr>
              <a:t>- Fiji Islands, </a:t>
            </a:r>
            <a:r>
              <a:rPr lang="en-CA" sz="1500" dirty="0" err="1" smtClean="0">
                <a:solidFill>
                  <a:schemeClr val="bg1"/>
                </a:solidFill>
                <a:latin typeface="Cabin regular" panose="020B0803050202020004" pitchFamily="34" charset="0"/>
              </a:rPr>
              <a:t>iTaukei</a:t>
            </a:r>
            <a:r>
              <a:rPr lang="en-CA" sz="1500" dirty="0" smtClean="0">
                <a:solidFill>
                  <a:schemeClr val="bg1"/>
                </a:solidFill>
                <a:latin typeface="Cabin regular" panose="020B0803050202020004" pitchFamily="34" charset="0"/>
              </a:rPr>
              <a:t> Act and </a:t>
            </a:r>
            <a:r>
              <a:rPr lang="en-CA" sz="1500" dirty="0" err="1" smtClean="0">
                <a:solidFill>
                  <a:schemeClr val="bg1"/>
                </a:solidFill>
                <a:latin typeface="Cabin regular" panose="020B0803050202020004" pitchFamily="34" charset="0"/>
              </a:rPr>
              <a:t>iTaukei</a:t>
            </a:r>
            <a:r>
              <a:rPr lang="en-CA" sz="1500" dirty="0" smtClean="0">
                <a:solidFill>
                  <a:schemeClr val="bg1"/>
                </a:solidFill>
                <a:latin typeface="Cabin regular" panose="020B0803050202020004" pitchFamily="34" charset="0"/>
              </a:rPr>
              <a:t> Lands Trust Act </a:t>
            </a:r>
          </a:p>
          <a:p>
            <a:r>
              <a:rPr lang="en-CA" sz="1500" dirty="0" smtClean="0">
                <a:solidFill>
                  <a:schemeClr val="bg1"/>
                </a:solidFill>
                <a:latin typeface="Cabin regular" panose="020B0803050202020004" pitchFamily="34" charset="0"/>
              </a:rPr>
              <a:t>- South Korea, </a:t>
            </a:r>
            <a:r>
              <a:rPr lang="en-CA" sz="1500" dirty="0" err="1" smtClean="0">
                <a:solidFill>
                  <a:schemeClr val="bg1"/>
                </a:solidFill>
                <a:latin typeface="Cabin regular" panose="020B0803050202020004" pitchFamily="34" charset="0"/>
              </a:rPr>
              <a:t>Baekdudaegan</a:t>
            </a:r>
            <a:r>
              <a:rPr lang="en-CA" sz="1500" dirty="0" smtClean="0">
                <a:solidFill>
                  <a:schemeClr val="bg1"/>
                </a:solidFill>
                <a:latin typeface="Cabin regular" panose="020B0803050202020004" pitchFamily="34" charset="0"/>
              </a:rPr>
              <a:t> Protection Act, 2003</a:t>
            </a:r>
          </a:p>
          <a:p>
            <a:r>
              <a:rPr lang="en-CA" sz="1500" dirty="0" smtClean="0">
                <a:solidFill>
                  <a:schemeClr val="bg1"/>
                </a:solidFill>
                <a:latin typeface="Cabin regular" panose="020B0803050202020004" pitchFamily="34" charset="0"/>
              </a:rPr>
              <a:t>More…</a:t>
            </a:r>
          </a:p>
        </p:txBody>
      </p:sp>
      <p:sp>
        <p:nvSpPr>
          <p:cNvPr id="16" name="TextBox 15"/>
          <p:cNvSpPr txBox="1"/>
          <p:nvPr/>
        </p:nvSpPr>
        <p:spPr>
          <a:xfrm>
            <a:off x="609600" y="2958753"/>
            <a:ext cx="2458616" cy="369332"/>
          </a:xfrm>
          <a:prstGeom prst="rect">
            <a:avLst/>
          </a:prstGeom>
          <a:solidFill>
            <a:srgbClr val="8DC63F"/>
          </a:solidFill>
        </p:spPr>
        <p:txBody>
          <a:bodyPr wrap="square" rtlCol="0">
            <a:spAutoFit/>
          </a:bodyPr>
          <a:lstStyle/>
          <a:p>
            <a:r>
              <a:rPr lang="en-CA" b="1" dirty="0" smtClean="0">
                <a:solidFill>
                  <a:schemeClr val="bg1"/>
                </a:solidFill>
                <a:latin typeface="Cabin regular" panose="020B0803050202020004" pitchFamily="34" charset="0"/>
              </a:rPr>
              <a:t>Scoping Paper T16</a:t>
            </a:r>
          </a:p>
        </p:txBody>
      </p:sp>
      <p:sp>
        <p:nvSpPr>
          <p:cNvPr id="17" name="TextBox 16"/>
          <p:cNvSpPr txBox="1"/>
          <p:nvPr/>
        </p:nvSpPr>
        <p:spPr>
          <a:xfrm>
            <a:off x="3416943" y="2988786"/>
            <a:ext cx="2428910" cy="369332"/>
          </a:xfrm>
          <a:prstGeom prst="rect">
            <a:avLst/>
          </a:prstGeom>
          <a:solidFill>
            <a:srgbClr val="8DC63F"/>
          </a:solidFill>
        </p:spPr>
        <p:txBody>
          <a:bodyPr wrap="square" rtlCol="0">
            <a:spAutoFit/>
          </a:bodyPr>
          <a:lstStyle/>
          <a:p>
            <a:r>
              <a:rPr lang="en-CA" b="1" dirty="0" smtClean="0">
                <a:solidFill>
                  <a:schemeClr val="bg1"/>
                </a:solidFill>
                <a:latin typeface="Cabin regular" panose="020B0803050202020004" pitchFamily="34" charset="0"/>
              </a:rPr>
              <a:t>Scoping Paper T3</a:t>
            </a:r>
          </a:p>
        </p:txBody>
      </p:sp>
      <p:sp>
        <p:nvSpPr>
          <p:cNvPr id="18" name="TextBox 17"/>
          <p:cNvSpPr txBox="1"/>
          <p:nvPr/>
        </p:nvSpPr>
        <p:spPr>
          <a:xfrm>
            <a:off x="6248400" y="2952817"/>
            <a:ext cx="2438400" cy="369332"/>
          </a:xfrm>
          <a:prstGeom prst="rect">
            <a:avLst/>
          </a:prstGeom>
          <a:solidFill>
            <a:srgbClr val="8DC63F"/>
          </a:solidFill>
        </p:spPr>
        <p:txBody>
          <a:bodyPr wrap="square" rtlCol="0">
            <a:spAutoFit/>
          </a:bodyPr>
          <a:lstStyle/>
          <a:p>
            <a:r>
              <a:rPr lang="en-CA" b="1" dirty="0" smtClean="0">
                <a:solidFill>
                  <a:schemeClr val="bg1"/>
                </a:solidFill>
                <a:latin typeface="Cabin regular" panose="020B0803050202020004" pitchFamily="34" charset="0"/>
              </a:rPr>
              <a:t>Scoping Paper T11/14</a:t>
            </a:r>
          </a:p>
        </p:txBody>
      </p:sp>
      <p:sp>
        <p:nvSpPr>
          <p:cNvPr id="19" name="TextBox 18"/>
          <p:cNvSpPr txBox="1"/>
          <p:nvPr/>
        </p:nvSpPr>
        <p:spPr>
          <a:xfrm>
            <a:off x="616243" y="5334000"/>
            <a:ext cx="2442014" cy="369332"/>
          </a:xfrm>
          <a:prstGeom prst="rect">
            <a:avLst/>
          </a:prstGeom>
          <a:solidFill>
            <a:srgbClr val="8DC63F"/>
          </a:solidFill>
        </p:spPr>
        <p:txBody>
          <a:bodyPr wrap="square" rtlCol="0">
            <a:spAutoFit/>
          </a:bodyPr>
          <a:lstStyle/>
          <a:p>
            <a:r>
              <a:rPr lang="en-CA" b="1" dirty="0" smtClean="0">
                <a:solidFill>
                  <a:schemeClr val="bg1"/>
                </a:solidFill>
                <a:latin typeface="Cabin regular" panose="020B0803050202020004" pitchFamily="34" charset="0"/>
              </a:rPr>
              <a:t>Toolkit T16 (2014)</a:t>
            </a:r>
          </a:p>
        </p:txBody>
      </p:sp>
      <p:sp>
        <p:nvSpPr>
          <p:cNvPr id="26" name="TextBox 25"/>
          <p:cNvSpPr txBox="1"/>
          <p:nvPr/>
        </p:nvSpPr>
        <p:spPr>
          <a:xfrm>
            <a:off x="3380657" y="5350986"/>
            <a:ext cx="5258265" cy="369332"/>
          </a:xfrm>
          <a:prstGeom prst="rect">
            <a:avLst/>
          </a:prstGeom>
          <a:solidFill>
            <a:srgbClr val="8DC63F"/>
          </a:solidFill>
        </p:spPr>
        <p:txBody>
          <a:bodyPr wrap="square" rtlCol="0">
            <a:spAutoFit/>
          </a:bodyPr>
          <a:lstStyle/>
          <a:p>
            <a:pPr algn="ctr"/>
            <a:r>
              <a:rPr lang="en-CA" b="1" dirty="0" smtClean="0">
                <a:solidFill>
                  <a:schemeClr val="bg1"/>
                </a:solidFill>
                <a:latin typeface="Cabin regular" panose="020B0803050202020004" pitchFamily="34" charset="0"/>
              </a:rPr>
              <a:t>Toolkit T3, 11, 14 (2014)</a:t>
            </a:r>
          </a:p>
        </p:txBody>
      </p:sp>
      <p:sp>
        <p:nvSpPr>
          <p:cNvPr id="27" name="TextBox 26"/>
          <p:cNvSpPr txBox="1"/>
          <p:nvPr/>
        </p:nvSpPr>
        <p:spPr>
          <a:xfrm>
            <a:off x="637088" y="5791200"/>
            <a:ext cx="2442014" cy="646331"/>
          </a:xfrm>
          <a:prstGeom prst="rect">
            <a:avLst/>
          </a:prstGeom>
          <a:solidFill>
            <a:srgbClr val="8DC63F"/>
          </a:solidFill>
        </p:spPr>
        <p:txBody>
          <a:bodyPr wrap="square" rtlCol="0">
            <a:spAutoFit/>
          </a:bodyPr>
          <a:lstStyle/>
          <a:p>
            <a:r>
              <a:rPr lang="en-CA" b="1" dirty="0" smtClean="0">
                <a:solidFill>
                  <a:schemeClr val="bg1"/>
                </a:solidFill>
                <a:latin typeface="Cabin regular" panose="020B0803050202020004" pitchFamily="34" charset="0"/>
              </a:rPr>
              <a:t>Capacity Building Course</a:t>
            </a:r>
          </a:p>
        </p:txBody>
      </p:sp>
    </p:spTree>
    <p:extLst>
      <p:ext uri="{BB962C8B-B14F-4D97-AF65-F5344CB8AC3E}">
        <p14:creationId xmlns:p14="http://schemas.microsoft.com/office/powerpoint/2010/main" val="1761683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57400" y="19050"/>
            <a:ext cx="5179858" cy="1087438"/>
          </a:xfrm>
          <a:prstGeom prst="rect">
            <a:avLst/>
          </a:prstGeom>
        </p:spPr>
      </p:pic>
      <p:pic>
        <p:nvPicPr>
          <p:cNvPr id="2" name="Picture 1"/>
          <p:cNvPicPr>
            <a:picLocks noChangeAspect="1"/>
          </p:cNvPicPr>
          <p:nvPr/>
        </p:nvPicPr>
        <p:blipFill>
          <a:blip r:embed="rId4"/>
          <a:stretch>
            <a:fillRect/>
          </a:stretch>
        </p:blipFill>
        <p:spPr>
          <a:xfrm>
            <a:off x="5029200" y="2057400"/>
            <a:ext cx="1750775" cy="3201988"/>
          </a:xfrm>
          <a:prstGeom prst="rect">
            <a:avLst/>
          </a:prstGeom>
        </p:spPr>
      </p:pic>
      <p:sp>
        <p:nvSpPr>
          <p:cNvPr id="5" name="Content Placeholder 4"/>
          <p:cNvSpPr>
            <a:spLocks noGrp="1"/>
          </p:cNvSpPr>
          <p:nvPr>
            <p:ph idx="1"/>
          </p:nvPr>
        </p:nvSpPr>
        <p:spPr>
          <a:xfrm>
            <a:off x="1981200" y="3505200"/>
            <a:ext cx="2743200" cy="703819"/>
          </a:xfrm>
        </p:spPr>
        <p:txBody>
          <a:bodyPr/>
          <a:lstStyle/>
          <a:p>
            <a:pPr marL="0" indent="0" algn="ctr">
              <a:buNone/>
            </a:pPr>
            <a:r>
              <a:rPr lang="fr-FR" sz="4000" b="1" dirty="0" err="1" smtClean="0">
                <a:solidFill>
                  <a:srgbClr val="8DC63F"/>
                </a:solidFill>
                <a:latin typeface="Cabin regular" panose="020B0803050202020004" pitchFamily="34" charset="0"/>
              </a:rPr>
              <a:t>Thank</a:t>
            </a:r>
            <a:r>
              <a:rPr lang="fr-FR" sz="4000" b="1" dirty="0" smtClean="0">
                <a:solidFill>
                  <a:srgbClr val="8DC63F"/>
                </a:solidFill>
                <a:latin typeface="Cabin regular" panose="020B0803050202020004" pitchFamily="34" charset="0"/>
              </a:rPr>
              <a:t> </a:t>
            </a:r>
            <a:r>
              <a:rPr lang="fr-FR" sz="4000" b="1" dirty="0" err="1" smtClean="0">
                <a:solidFill>
                  <a:srgbClr val="8DC63F"/>
                </a:solidFill>
                <a:latin typeface="Cabin regular" panose="020B0803050202020004" pitchFamily="34" charset="0"/>
              </a:rPr>
              <a:t>you</a:t>
            </a:r>
            <a:r>
              <a:rPr lang="fr-FR" sz="4000" b="1" dirty="0" smtClean="0">
                <a:solidFill>
                  <a:srgbClr val="8DC63F"/>
                </a:solidFill>
                <a:latin typeface="Cabin regular" panose="020B0803050202020004" pitchFamily="34" charset="0"/>
              </a:rPr>
              <a:t>!</a:t>
            </a:r>
            <a:endParaRPr lang="fr-FR" sz="4000" b="1" dirty="0" smtClean="0">
              <a:solidFill>
                <a:srgbClr val="8DC63F"/>
              </a:solidFill>
              <a:latin typeface="Cabin regular" panose="020B0803050202020004" pitchFamily="34" charset="0"/>
            </a:endParaRPr>
          </a:p>
        </p:txBody>
      </p:sp>
    </p:spTree>
    <p:extLst>
      <p:ext uri="{BB962C8B-B14F-4D97-AF65-F5344CB8AC3E}">
        <p14:creationId xmlns:p14="http://schemas.microsoft.com/office/powerpoint/2010/main" val="2096482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752600"/>
            <a:ext cx="7086600" cy="4876800"/>
          </a:xfrm>
        </p:spPr>
        <p:txBody>
          <a:bodyPr anchor="ctr"/>
          <a:lstStyle/>
          <a:p>
            <a:pPr algn="just"/>
            <a:r>
              <a:rPr lang="en-US" sz="1800" dirty="0" smtClean="0">
                <a:latin typeface="Calibri"/>
                <a:cs typeface="Calibri"/>
              </a:rPr>
              <a:t>IDLO: rule of </a:t>
            </a:r>
            <a:r>
              <a:rPr lang="en-US" sz="1800" b="1" dirty="0" smtClean="0">
                <a:latin typeface="Calibri"/>
                <a:cs typeface="Calibri"/>
              </a:rPr>
              <a:t>law</a:t>
            </a:r>
            <a:r>
              <a:rPr lang="en-US" sz="1800" dirty="0" smtClean="0">
                <a:latin typeface="Calibri"/>
                <a:cs typeface="Calibri"/>
              </a:rPr>
              <a:t> and a culture of </a:t>
            </a:r>
            <a:r>
              <a:rPr lang="en-US" sz="1800" b="1" dirty="0" smtClean="0">
                <a:latin typeface="Calibri"/>
                <a:cs typeface="Calibri"/>
              </a:rPr>
              <a:t>justice</a:t>
            </a:r>
            <a:r>
              <a:rPr lang="en-US" sz="1800" dirty="0" smtClean="0">
                <a:latin typeface="Calibri"/>
                <a:cs typeface="Calibri"/>
              </a:rPr>
              <a:t> for </a:t>
            </a:r>
            <a:r>
              <a:rPr lang="en-US" sz="1800" b="1" dirty="0" smtClean="0">
                <a:latin typeface="Calibri"/>
                <a:cs typeface="Calibri"/>
              </a:rPr>
              <a:t>sustainable development</a:t>
            </a:r>
            <a:r>
              <a:rPr lang="en-US" sz="1800" dirty="0" smtClean="0">
                <a:latin typeface="Calibri"/>
                <a:cs typeface="Calibri"/>
              </a:rPr>
              <a:t>. </a:t>
            </a:r>
            <a:endParaRPr lang="en-US" sz="1800" dirty="0">
              <a:solidFill>
                <a:srgbClr val="006695"/>
              </a:solidFill>
              <a:latin typeface="Calibri"/>
              <a:cs typeface="Calibri"/>
            </a:endParaRPr>
          </a:p>
          <a:p>
            <a:pPr algn="just"/>
            <a:endParaRPr lang="en-US" sz="1800" dirty="0" smtClean="0">
              <a:latin typeface="Calibri"/>
              <a:cs typeface="Calibri"/>
            </a:endParaRPr>
          </a:p>
          <a:p>
            <a:pPr algn="just"/>
            <a:r>
              <a:rPr lang="en-US" sz="1800" dirty="0" smtClean="0">
                <a:latin typeface="Calibri"/>
                <a:cs typeface="Calibri"/>
              </a:rPr>
              <a:t>Legal preparedness: </a:t>
            </a:r>
            <a:r>
              <a:rPr lang="en-US" sz="1800" b="1" dirty="0" smtClean="0">
                <a:solidFill>
                  <a:srgbClr val="006695"/>
                </a:solidFill>
                <a:latin typeface="Calibri"/>
                <a:cs typeface="Calibri"/>
              </a:rPr>
              <a:t>assessment </a:t>
            </a:r>
            <a:r>
              <a:rPr lang="en-US" sz="1800" b="1" dirty="0">
                <a:solidFill>
                  <a:srgbClr val="006695"/>
                </a:solidFill>
                <a:latin typeface="Calibri"/>
                <a:cs typeface="Calibri"/>
              </a:rPr>
              <a:t>of legal </a:t>
            </a:r>
            <a:r>
              <a:rPr lang="en-US" sz="1800" b="1" dirty="0" smtClean="0">
                <a:solidFill>
                  <a:srgbClr val="006695"/>
                </a:solidFill>
                <a:latin typeface="Calibri"/>
                <a:cs typeface="Calibri"/>
              </a:rPr>
              <a:t>frameworks</a:t>
            </a:r>
            <a:r>
              <a:rPr lang="en-US" sz="1800" b="1" dirty="0" smtClean="0">
                <a:latin typeface="Calibri"/>
                <a:cs typeface="Calibri"/>
              </a:rPr>
              <a:t>; </a:t>
            </a:r>
            <a:r>
              <a:rPr lang="en-US" sz="1800" b="1" dirty="0">
                <a:solidFill>
                  <a:srgbClr val="006695"/>
                </a:solidFill>
                <a:latin typeface="Calibri"/>
                <a:cs typeface="Calibri"/>
              </a:rPr>
              <a:t>d</a:t>
            </a:r>
            <a:r>
              <a:rPr lang="en-US" sz="1800" b="1" dirty="0" smtClean="0">
                <a:solidFill>
                  <a:srgbClr val="006695"/>
                </a:solidFill>
                <a:latin typeface="Calibri"/>
                <a:cs typeface="Calibri"/>
              </a:rPr>
              <a:t>evelopment </a:t>
            </a:r>
            <a:r>
              <a:rPr lang="en-US" sz="1800" b="1" dirty="0">
                <a:solidFill>
                  <a:srgbClr val="006695"/>
                </a:solidFill>
                <a:latin typeface="Calibri"/>
                <a:cs typeface="Calibri"/>
              </a:rPr>
              <a:t>of action </a:t>
            </a:r>
            <a:r>
              <a:rPr lang="en-US" sz="1800" b="1" dirty="0" smtClean="0">
                <a:solidFill>
                  <a:srgbClr val="006695"/>
                </a:solidFill>
                <a:latin typeface="Calibri"/>
                <a:cs typeface="Calibri"/>
              </a:rPr>
              <a:t>plans</a:t>
            </a:r>
            <a:r>
              <a:rPr lang="en-US" sz="1800" b="1" dirty="0" smtClean="0">
                <a:latin typeface="Calibri"/>
                <a:cs typeface="Calibri"/>
              </a:rPr>
              <a:t>; </a:t>
            </a:r>
            <a:r>
              <a:rPr lang="en-US" sz="1800" b="1" dirty="0">
                <a:solidFill>
                  <a:srgbClr val="006695"/>
                </a:solidFill>
                <a:latin typeface="Calibri"/>
                <a:cs typeface="Calibri"/>
              </a:rPr>
              <a:t>b</a:t>
            </a:r>
            <a:r>
              <a:rPr lang="en-US" sz="1800" b="1" dirty="0" smtClean="0">
                <a:solidFill>
                  <a:srgbClr val="006695"/>
                </a:solidFill>
                <a:latin typeface="Calibri"/>
                <a:cs typeface="Calibri"/>
              </a:rPr>
              <a:t>uilding capacity </a:t>
            </a:r>
            <a:r>
              <a:rPr lang="en-US" sz="1800" b="1" dirty="0">
                <a:solidFill>
                  <a:srgbClr val="006695"/>
                </a:solidFill>
                <a:latin typeface="Calibri"/>
                <a:cs typeface="Calibri"/>
              </a:rPr>
              <a:t>of governments and empowering </a:t>
            </a:r>
            <a:r>
              <a:rPr lang="en-US" sz="1800" b="1" dirty="0" smtClean="0">
                <a:solidFill>
                  <a:srgbClr val="006695"/>
                </a:solidFill>
                <a:latin typeface="Calibri"/>
                <a:cs typeface="Calibri"/>
              </a:rPr>
              <a:t>people</a:t>
            </a:r>
            <a:endParaRPr lang="en-US" sz="1800" b="1" dirty="0">
              <a:latin typeface="Calibri"/>
              <a:cs typeface="Calibri"/>
            </a:endParaRPr>
          </a:p>
          <a:p>
            <a:pPr marL="0" indent="0" algn="just">
              <a:buNone/>
            </a:pPr>
            <a:endParaRPr lang="en-US" sz="1800" dirty="0" smtClean="0">
              <a:latin typeface="Calibri"/>
              <a:cs typeface="Calibri"/>
            </a:endParaRPr>
          </a:p>
          <a:p>
            <a:pPr algn="just"/>
            <a:r>
              <a:rPr lang="en-US" sz="1800" dirty="0" smtClean="0">
                <a:latin typeface="Calibri"/>
                <a:cs typeface="Calibri"/>
              </a:rPr>
              <a:t>Countries need tailored legal solutions to biodiversity issues, and in-country legal expertise is key: need </a:t>
            </a:r>
            <a:r>
              <a:rPr lang="en-US" sz="1800" dirty="0">
                <a:latin typeface="Calibri"/>
                <a:cs typeface="Calibri"/>
              </a:rPr>
              <a:t>to </a:t>
            </a:r>
            <a:r>
              <a:rPr lang="en-US" sz="1800" dirty="0" smtClean="0">
                <a:latin typeface="Calibri"/>
                <a:cs typeface="Calibri"/>
              </a:rPr>
              <a:t>mainstream “</a:t>
            </a:r>
            <a:r>
              <a:rPr lang="en-US" sz="1800" dirty="0">
                <a:latin typeface="Calibri"/>
                <a:cs typeface="Calibri"/>
              </a:rPr>
              <a:t>biodiversity laws</a:t>
            </a:r>
            <a:r>
              <a:rPr lang="en-US" sz="1800" dirty="0" smtClean="0">
                <a:latin typeface="Calibri"/>
                <a:cs typeface="Calibri"/>
              </a:rPr>
              <a:t>”.</a:t>
            </a:r>
          </a:p>
          <a:p>
            <a:pPr marL="0" indent="0" algn="just">
              <a:buNone/>
            </a:pPr>
            <a:endParaRPr lang="es-PY" sz="1800" b="1" dirty="0">
              <a:solidFill>
                <a:srgbClr val="006695"/>
              </a:solidFill>
              <a:latin typeface="Calibri"/>
              <a:cs typeface="Calibri"/>
            </a:endParaRPr>
          </a:p>
        </p:txBody>
      </p:sp>
      <p:sp>
        <p:nvSpPr>
          <p:cNvPr id="3" name="Title 2"/>
          <p:cNvSpPr>
            <a:spLocks noGrp="1"/>
          </p:cNvSpPr>
          <p:nvPr>
            <p:ph type="title"/>
          </p:nvPr>
        </p:nvSpPr>
        <p:spPr>
          <a:xfrm>
            <a:off x="76200" y="152400"/>
            <a:ext cx="9067800" cy="914400"/>
          </a:xfrm>
        </p:spPr>
        <p:txBody>
          <a:bodyPr>
            <a:noAutofit/>
          </a:bodyPr>
          <a:lstStyle/>
          <a:p>
            <a:r>
              <a:rPr lang="en-US" sz="2400" dirty="0" smtClean="0">
                <a:latin typeface="Calibri"/>
                <a:cs typeface="Calibri"/>
              </a:rPr>
              <a:t>‘Legal Preparedness for Achieving the Aichi Targets’: </a:t>
            </a: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quick </a:t>
            </a:r>
            <a:r>
              <a:rPr lang="en-US" sz="2400" dirty="0" smtClean="0">
                <a:latin typeface="Calibri"/>
                <a:cs typeface="Calibri"/>
              </a:rPr>
              <a:t>overview </a:t>
            </a:r>
            <a:endParaRPr lang="en-US" sz="2400" dirty="0">
              <a:latin typeface="Calibri"/>
              <a:cs typeface="Calibri"/>
            </a:endParaRPr>
          </a:p>
        </p:txBody>
      </p:sp>
    </p:spTree>
    <p:extLst>
      <p:ext uri="{BB962C8B-B14F-4D97-AF65-F5344CB8AC3E}">
        <p14:creationId xmlns:p14="http://schemas.microsoft.com/office/powerpoint/2010/main" val="100718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2400" dirty="0" smtClean="0">
                <a:latin typeface="Calibri"/>
                <a:cs typeface="Calibri"/>
              </a:rPr>
              <a:t>Program Mission and Activities</a:t>
            </a:r>
            <a:endParaRPr lang="en-US" sz="2400" dirty="0">
              <a:latin typeface="Calibri"/>
              <a:cs typeface="Calibri"/>
            </a:endParaRPr>
          </a:p>
        </p:txBody>
      </p:sp>
      <p:sp>
        <p:nvSpPr>
          <p:cNvPr id="37" name="Content Placeholder 36"/>
          <p:cNvSpPr>
            <a:spLocks noGrp="1"/>
          </p:cNvSpPr>
          <p:nvPr>
            <p:ph idx="1"/>
          </p:nvPr>
        </p:nvSpPr>
        <p:spPr>
          <a:xfrm>
            <a:off x="533400" y="2286000"/>
            <a:ext cx="8077200" cy="808355"/>
          </a:xfrm>
        </p:spPr>
        <p:txBody>
          <a:bodyPr/>
          <a:lstStyle/>
          <a:p>
            <a:r>
              <a:rPr lang="en-CA" sz="2000" b="1" dirty="0" smtClean="0">
                <a:solidFill>
                  <a:srgbClr val="FFC000"/>
                </a:solidFill>
                <a:latin typeface="Calibri"/>
                <a:cs typeface="Calibri"/>
              </a:rPr>
              <a:t>Objective</a:t>
            </a:r>
            <a:r>
              <a:rPr lang="en-CA" sz="2000" dirty="0" smtClean="0">
                <a:latin typeface="Calibri"/>
                <a:cs typeface="Calibri"/>
              </a:rPr>
              <a:t>: To foster global collaborations to define innovative legal solutions and build national legal capacity that can catalyze national efforts to achieve the </a:t>
            </a:r>
            <a:r>
              <a:rPr lang="en-CA" sz="2000" dirty="0" smtClean="0">
                <a:latin typeface="Calibri"/>
                <a:cs typeface="Calibri"/>
              </a:rPr>
              <a:t>CBD SP</a:t>
            </a:r>
            <a:r>
              <a:rPr lang="en-CA" sz="2000" dirty="0" smtClean="0">
                <a:latin typeface="Calibri"/>
                <a:cs typeface="Calibri"/>
              </a:rPr>
              <a:t> </a:t>
            </a:r>
            <a:r>
              <a:rPr lang="en-CA" sz="2000" dirty="0" smtClean="0">
                <a:latin typeface="Calibri"/>
                <a:cs typeface="Calibri"/>
              </a:rPr>
              <a:t>and AT</a:t>
            </a:r>
          </a:p>
          <a:p>
            <a:endParaRPr lang="en-CA" sz="1000" b="1" dirty="0" smtClean="0">
              <a:solidFill>
                <a:srgbClr val="FFC000"/>
              </a:solidFill>
              <a:latin typeface="Calibri"/>
              <a:cs typeface="Calibri"/>
            </a:endParaRPr>
          </a:p>
          <a:p>
            <a:r>
              <a:rPr lang="en-CA" sz="2000" b="1" dirty="0" smtClean="0">
                <a:solidFill>
                  <a:srgbClr val="FFC000"/>
                </a:solidFill>
                <a:latin typeface="Calibri"/>
                <a:cs typeface="Calibri"/>
              </a:rPr>
              <a:t>Target Beneficiaries</a:t>
            </a:r>
            <a:r>
              <a:rPr lang="en-CA" sz="2000" dirty="0" smtClean="0">
                <a:latin typeface="Calibri"/>
                <a:cs typeface="Calibri"/>
              </a:rPr>
              <a:t>: </a:t>
            </a:r>
            <a:r>
              <a:rPr lang="en-CA" sz="2000" dirty="0" smtClean="0">
                <a:latin typeface="Calibri"/>
                <a:cs typeface="Calibri"/>
              </a:rPr>
              <a:t>National legal community across sectors, </a:t>
            </a:r>
            <a:r>
              <a:rPr lang="en-CA" sz="2000" dirty="0" smtClean="0">
                <a:latin typeface="Calibri"/>
                <a:cs typeface="Calibri"/>
              </a:rPr>
              <a:t>CBD focal points and officers, and governments, communities, </a:t>
            </a:r>
            <a:r>
              <a:rPr lang="en-CA" sz="2000" dirty="0" smtClean="0">
                <a:latin typeface="Calibri"/>
                <a:cs typeface="Calibri"/>
              </a:rPr>
              <a:t>business</a:t>
            </a:r>
            <a:endParaRPr lang="en-CA" sz="1000" dirty="0" smtClean="0">
              <a:latin typeface="Calibri"/>
              <a:cs typeface="Calibri"/>
            </a:endParaRPr>
          </a:p>
          <a:p>
            <a:r>
              <a:rPr lang="en-CA" sz="2000" b="1" dirty="0" smtClean="0">
                <a:solidFill>
                  <a:srgbClr val="FFC000"/>
                </a:solidFill>
                <a:latin typeface="Calibri"/>
                <a:cs typeface="Calibri"/>
              </a:rPr>
              <a:t>Main </a:t>
            </a:r>
            <a:r>
              <a:rPr lang="en-CA" sz="2000" b="1" dirty="0" smtClean="0">
                <a:solidFill>
                  <a:srgbClr val="FFC000"/>
                </a:solidFill>
                <a:latin typeface="Calibri"/>
                <a:cs typeface="Calibri"/>
              </a:rPr>
              <a:t>outputs</a:t>
            </a:r>
            <a:r>
              <a:rPr lang="en-CA" sz="2000" dirty="0" smtClean="0">
                <a:latin typeface="Calibri"/>
                <a:cs typeface="Calibri"/>
              </a:rPr>
              <a:t>:</a:t>
            </a:r>
            <a:endParaRPr lang="en-CA" sz="2000" dirty="0" smtClean="0">
              <a:latin typeface="Calibri"/>
              <a:cs typeface="Calibri"/>
            </a:endParaRPr>
          </a:p>
          <a:p>
            <a:pPr lvl="1"/>
            <a:r>
              <a:rPr lang="en-CA" sz="1600" b="1" dirty="0" smtClean="0">
                <a:latin typeface="Calibri"/>
                <a:cs typeface="Calibri"/>
              </a:rPr>
              <a:t>Build up a global network </a:t>
            </a:r>
            <a:r>
              <a:rPr lang="en-CA" sz="1600" dirty="0" smtClean="0">
                <a:latin typeface="Calibri"/>
                <a:cs typeface="Calibri"/>
              </a:rPr>
              <a:t>of </a:t>
            </a:r>
            <a:r>
              <a:rPr lang="en-CA" sz="1600" dirty="0" smtClean="0">
                <a:latin typeface="Calibri"/>
                <a:cs typeface="Calibri"/>
              </a:rPr>
              <a:t>“biodiversity lawyers”</a:t>
            </a:r>
            <a:endParaRPr lang="en-CA" sz="1600" dirty="0" smtClean="0">
              <a:latin typeface="Calibri"/>
              <a:cs typeface="Calibri"/>
            </a:endParaRPr>
          </a:p>
          <a:p>
            <a:pPr lvl="1"/>
            <a:r>
              <a:rPr lang="en-CA" sz="1600" b="1" dirty="0" smtClean="0">
                <a:latin typeface="Calibri"/>
                <a:cs typeface="Calibri"/>
              </a:rPr>
              <a:t>Generating </a:t>
            </a:r>
            <a:r>
              <a:rPr lang="en-CA" sz="1600" b="1" dirty="0" smtClean="0">
                <a:latin typeface="Calibri"/>
                <a:cs typeface="Calibri"/>
              </a:rPr>
              <a:t>new knowledge </a:t>
            </a:r>
            <a:r>
              <a:rPr lang="en-CA" sz="1600" dirty="0" smtClean="0">
                <a:latin typeface="Calibri"/>
                <a:cs typeface="Calibri"/>
              </a:rPr>
              <a:t>on innovative legal </a:t>
            </a:r>
            <a:r>
              <a:rPr lang="en-CA" sz="1600" dirty="0" smtClean="0">
                <a:latin typeface="Calibri"/>
                <a:cs typeface="Calibri"/>
              </a:rPr>
              <a:t>solutions</a:t>
            </a:r>
          </a:p>
          <a:p>
            <a:pPr lvl="1"/>
            <a:r>
              <a:rPr lang="en-CA" sz="1600" b="1" dirty="0" smtClean="0">
                <a:latin typeface="Calibri"/>
                <a:cs typeface="Calibri"/>
              </a:rPr>
              <a:t>Developing </a:t>
            </a:r>
            <a:r>
              <a:rPr lang="en-CA" sz="1600" b="1" dirty="0" smtClean="0">
                <a:latin typeface="Calibri"/>
                <a:cs typeface="Calibri"/>
              </a:rPr>
              <a:t>practical toolkits </a:t>
            </a:r>
            <a:r>
              <a:rPr lang="en-CA" sz="1600" dirty="0" smtClean="0">
                <a:latin typeface="Calibri"/>
                <a:cs typeface="Calibri"/>
              </a:rPr>
              <a:t>on legal preparedness processes</a:t>
            </a:r>
          </a:p>
          <a:p>
            <a:pPr lvl="1"/>
            <a:r>
              <a:rPr lang="en-CA" sz="1600" b="1" dirty="0" smtClean="0">
                <a:latin typeface="Calibri"/>
                <a:cs typeface="Calibri"/>
              </a:rPr>
              <a:t>Building capacity of lawyers </a:t>
            </a:r>
            <a:r>
              <a:rPr lang="en-CA" sz="1600" dirty="0" smtClean="0">
                <a:latin typeface="Calibri"/>
                <a:cs typeface="Calibri"/>
              </a:rPr>
              <a:t>through peer to peer sharing and global networks </a:t>
            </a:r>
          </a:p>
          <a:p>
            <a:pPr lvl="1"/>
            <a:r>
              <a:rPr lang="en-CA" sz="1600" b="1" dirty="0" smtClean="0">
                <a:latin typeface="Calibri"/>
                <a:cs typeface="Calibri"/>
              </a:rPr>
              <a:t>Next steps: undertaking </a:t>
            </a:r>
            <a:r>
              <a:rPr lang="en-CA" sz="1600" b="1" dirty="0" smtClean="0">
                <a:latin typeface="Calibri"/>
                <a:cs typeface="Calibri"/>
              </a:rPr>
              <a:t>country programs </a:t>
            </a:r>
            <a:r>
              <a:rPr lang="en-CA" sz="1600" dirty="0" smtClean="0">
                <a:latin typeface="Calibri"/>
                <a:cs typeface="Calibri"/>
              </a:rPr>
              <a:t>to build country tailored legal solutions to achieve biodiversity targets</a:t>
            </a:r>
          </a:p>
          <a:p>
            <a:pPr lvl="1"/>
            <a:endParaRPr lang="en-CA" sz="1600" dirty="0">
              <a:latin typeface="Calibri"/>
              <a:cs typeface="Calibri"/>
            </a:endParaRPr>
          </a:p>
          <a:p>
            <a:endParaRPr lang="en-CA" sz="2000" dirty="0">
              <a:latin typeface="Calibri"/>
              <a:cs typeface="Calibri"/>
            </a:endParaRPr>
          </a:p>
        </p:txBody>
      </p:sp>
      <p:sp>
        <p:nvSpPr>
          <p:cNvPr id="20" name="Content Placeholder 1"/>
          <p:cNvSpPr txBox="1">
            <a:spLocks/>
          </p:cNvSpPr>
          <p:nvPr/>
        </p:nvSpPr>
        <p:spPr bwMode="auto">
          <a:xfrm>
            <a:off x="641034" y="1825713"/>
            <a:ext cx="7467600" cy="5124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695"/>
              </a:buClr>
              <a:buFont typeface="Wingdings" pitchFamily="2" charset="2"/>
              <a:buChar char="§"/>
              <a:defRPr sz="3200" kern="1200">
                <a:solidFill>
                  <a:srgbClr val="595959"/>
                </a:solidFill>
                <a:latin typeface="+mn-lt"/>
                <a:ea typeface="+mn-ea"/>
                <a:cs typeface="+mn-cs"/>
              </a:defRPr>
            </a:lvl1pPr>
            <a:lvl2pPr marL="742950" indent="-285750" algn="l" rtl="0" eaLnBrk="1" fontAlgn="base" hangingPunct="1">
              <a:spcBef>
                <a:spcPct val="20000"/>
              </a:spcBef>
              <a:spcAft>
                <a:spcPct val="0"/>
              </a:spcAft>
              <a:buClr>
                <a:srgbClr val="17375E"/>
              </a:buClr>
              <a:buFont typeface="Arial" charset="0"/>
              <a:buChar char="•"/>
              <a:defRPr sz="2800" kern="1200">
                <a:solidFill>
                  <a:srgbClr val="595959"/>
                </a:solidFill>
                <a:latin typeface="+mn-lt"/>
                <a:ea typeface="+mn-ea"/>
                <a:cs typeface="+mn-cs"/>
              </a:defRPr>
            </a:lvl2pPr>
            <a:lvl3pPr marL="1143000" indent="-228600" algn="l" rtl="0" eaLnBrk="1" fontAlgn="base" hangingPunct="1">
              <a:spcBef>
                <a:spcPct val="20000"/>
              </a:spcBef>
              <a:spcAft>
                <a:spcPct val="0"/>
              </a:spcAft>
              <a:buClr>
                <a:srgbClr val="17375E"/>
              </a:buClr>
              <a:buFont typeface="Courier New" pitchFamily="49" charset="0"/>
              <a:buChar char="o"/>
              <a:defRPr sz="2400" kern="1200">
                <a:solidFill>
                  <a:srgbClr val="595959"/>
                </a:solidFill>
                <a:latin typeface="+mn-lt"/>
                <a:ea typeface="+mn-ea"/>
                <a:cs typeface="+mn-cs"/>
              </a:defRPr>
            </a:lvl3pPr>
            <a:lvl4pPr marL="16002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4pPr>
            <a:lvl5pPr marL="20574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1" dirty="0" smtClean="0">
                <a:solidFill>
                  <a:srgbClr val="006695"/>
                </a:solidFill>
                <a:latin typeface="Calibri"/>
                <a:cs typeface="Calibri"/>
              </a:rPr>
              <a:t>Launched in 2012 by the IDLO and CBD Secretariat</a:t>
            </a:r>
            <a:endParaRPr lang="es-PY" sz="2000" b="1" dirty="0">
              <a:solidFill>
                <a:srgbClr val="006695"/>
              </a:solidFill>
              <a:latin typeface="Calibri"/>
              <a:cs typeface="Calibri"/>
            </a:endParaRPr>
          </a:p>
        </p:txBody>
      </p:sp>
      <p:pic>
        <p:nvPicPr>
          <p:cNvPr id="22" name="Picture 21"/>
          <p:cNvPicPr>
            <a:picLocks noChangeAspect="1"/>
          </p:cNvPicPr>
          <p:nvPr/>
        </p:nvPicPr>
        <p:blipFill>
          <a:blip r:embed="rId2"/>
          <a:stretch>
            <a:fillRect/>
          </a:stretch>
        </p:blipFill>
        <p:spPr>
          <a:xfrm>
            <a:off x="6502718" y="232557"/>
            <a:ext cx="2412682" cy="1593155"/>
          </a:xfrm>
          <a:prstGeom prst="rect">
            <a:avLst/>
          </a:prstGeom>
        </p:spPr>
      </p:pic>
    </p:spTree>
    <p:extLst>
      <p:ext uri="{BB962C8B-B14F-4D97-AF65-F5344CB8AC3E}">
        <p14:creationId xmlns:p14="http://schemas.microsoft.com/office/powerpoint/2010/main" val="43702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2400" dirty="0" smtClean="0">
                <a:latin typeface="Cabin regular" panose="020B0803050202020004" pitchFamily="34" charset="0"/>
              </a:rPr>
              <a:t>What have we done?</a:t>
            </a:r>
            <a:endParaRPr lang="en-US" sz="2400" dirty="0">
              <a:latin typeface="Cabin regular" panose="020B0803050202020004" pitchFamily="34" charset="0"/>
            </a:endParaRPr>
          </a:p>
        </p:txBody>
      </p:sp>
      <p:sp>
        <p:nvSpPr>
          <p:cNvPr id="31" name="Rectangle 30"/>
          <p:cNvSpPr/>
          <p:nvPr/>
        </p:nvSpPr>
        <p:spPr>
          <a:xfrm>
            <a:off x="808197" y="1828800"/>
            <a:ext cx="45719" cy="4066238"/>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p:cNvSpPr/>
          <p:nvPr/>
        </p:nvSpPr>
        <p:spPr>
          <a:xfrm>
            <a:off x="745672" y="1897247"/>
            <a:ext cx="244928" cy="266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ontent Placeholder 1"/>
          <p:cNvSpPr txBox="1">
            <a:spLocks/>
          </p:cNvSpPr>
          <p:nvPr/>
        </p:nvSpPr>
        <p:spPr bwMode="auto">
          <a:xfrm>
            <a:off x="1625006" y="1839035"/>
            <a:ext cx="7071642" cy="5124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695"/>
              </a:buClr>
              <a:buFont typeface="Wingdings" pitchFamily="2" charset="2"/>
              <a:buChar char="§"/>
              <a:defRPr sz="3200" kern="1200">
                <a:solidFill>
                  <a:srgbClr val="595959"/>
                </a:solidFill>
                <a:latin typeface="+mn-lt"/>
                <a:ea typeface="+mn-ea"/>
                <a:cs typeface="+mn-cs"/>
              </a:defRPr>
            </a:lvl1pPr>
            <a:lvl2pPr marL="742950" indent="-285750" algn="l" rtl="0" eaLnBrk="1" fontAlgn="base" hangingPunct="1">
              <a:spcBef>
                <a:spcPct val="20000"/>
              </a:spcBef>
              <a:spcAft>
                <a:spcPct val="0"/>
              </a:spcAft>
              <a:buClr>
                <a:srgbClr val="17375E"/>
              </a:buClr>
              <a:buFont typeface="Arial" charset="0"/>
              <a:buChar char="•"/>
              <a:defRPr sz="2800" kern="1200">
                <a:solidFill>
                  <a:srgbClr val="595959"/>
                </a:solidFill>
                <a:latin typeface="+mn-lt"/>
                <a:ea typeface="+mn-ea"/>
                <a:cs typeface="+mn-cs"/>
              </a:defRPr>
            </a:lvl2pPr>
            <a:lvl3pPr marL="1143000" indent="-228600" algn="l" rtl="0" eaLnBrk="1" fontAlgn="base" hangingPunct="1">
              <a:spcBef>
                <a:spcPct val="20000"/>
              </a:spcBef>
              <a:spcAft>
                <a:spcPct val="0"/>
              </a:spcAft>
              <a:buClr>
                <a:srgbClr val="17375E"/>
              </a:buClr>
              <a:buFont typeface="Courier New" pitchFamily="49" charset="0"/>
              <a:buChar char="o"/>
              <a:defRPr sz="2400" kern="1200">
                <a:solidFill>
                  <a:srgbClr val="595959"/>
                </a:solidFill>
                <a:latin typeface="+mn-lt"/>
                <a:ea typeface="+mn-ea"/>
                <a:cs typeface="+mn-cs"/>
              </a:defRPr>
            </a:lvl3pPr>
            <a:lvl4pPr marL="16002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4pPr>
            <a:lvl5pPr marL="20574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000" dirty="0" smtClean="0">
                <a:solidFill>
                  <a:srgbClr val="006695"/>
                </a:solidFill>
                <a:latin typeface="Cabin regular" panose="020B0803050202020004" pitchFamily="34" charset="0"/>
              </a:rPr>
              <a:t>Scoping knowledge on the Targets</a:t>
            </a:r>
          </a:p>
          <a:p>
            <a:pPr marL="0" indent="0">
              <a:spcBef>
                <a:spcPts val="0"/>
              </a:spcBef>
              <a:buNone/>
            </a:pPr>
            <a:r>
              <a:rPr lang="en-US" sz="1700" dirty="0">
                <a:latin typeface="Cabin regular" panose="020B0803050202020004" pitchFamily="34" charset="0"/>
              </a:rPr>
              <a:t>&gt; Launch by IDLO and CBD Secretariat, with support from JBF</a:t>
            </a:r>
          </a:p>
          <a:p>
            <a:pPr marL="0" indent="0">
              <a:spcBef>
                <a:spcPts val="0"/>
              </a:spcBef>
              <a:buNone/>
            </a:pPr>
            <a:r>
              <a:rPr lang="en-US" sz="1700" dirty="0">
                <a:latin typeface="Cabin regular" panose="020B0803050202020004" pitchFamily="34" charset="0"/>
              </a:rPr>
              <a:t>&gt; Studies by national researchers on promising biodiversity laws (CISDL)</a:t>
            </a:r>
          </a:p>
          <a:p>
            <a:pPr marL="0" indent="0">
              <a:buNone/>
            </a:pPr>
            <a:endParaRPr lang="en-US" sz="1800" dirty="0" smtClean="0">
              <a:solidFill>
                <a:srgbClr val="006695"/>
              </a:solidFill>
              <a:latin typeface="Cabin regular" panose="020B0803050202020004" pitchFamily="34" charset="0"/>
            </a:endParaRPr>
          </a:p>
          <a:p>
            <a:pPr marL="0" indent="0">
              <a:buNone/>
            </a:pPr>
            <a:endParaRPr lang="es-PY" sz="1800" dirty="0">
              <a:solidFill>
                <a:srgbClr val="006695"/>
              </a:solidFill>
              <a:latin typeface="Cabin regular" panose="020B0803050202020004" pitchFamily="34" charset="0"/>
            </a:endParaRPr>
          </a:p>
        </p:txBody>
      </p:sp>
      <p:sp>
        <p:nvSpPr>
          <p:cNvPr id="41" name="Oval 40"/>
          <p:cNvSpPr/>
          <p:nvPr/>
        </p:nvSpPr>
        <p:spPr>
          <a:xfrm>
            <a:off x="745672" y="2905024"/>
            <a:ext cx="244928" cy="266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p:cNvSpPr/>
          <p:nvPr/>
        </p:nvSpPr>
        <p:spPr>
          <a:xfrm>
            <a:off x="723834" y="4381500"/>
            <a:ext cx="244928" cy="266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Content Placeholder 1"/>
          <p:cNvSpPr txBox="1">
            <a:spLocks/>
          </p:cNvSpPr>
          <p:nvPr/>
        </p:nvSpPr>
        <p:spPr bwMode="auto">
          <a:xfrm>
            <a:off x="1676400" y="4343400"/>
            <a:ext cx="6705600" cy="5124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695"/>
              </a:buClr>
              <a:buFont typeface="Wingdings" pitchFamily="2" charset="2"/>
              <a:buChar char="§"/>
              <a:defRPr sz="3200" kern="1200">
                <a:solidFill>
                  <a:srgbClr val="595959"/>
                </a:solidFill>
                <a:latin typeface="+mn-lt"/>
                <a:ea typeface="+mn-ea"/>
                <a:cs typeface="+mn-cs"/>
              </a:defRPr>
            </a:lvl1pPr>
            <a:lvl2pPr marL="742950" indent="-285750" algn="l" rtl="0" eaLnBrk="1" fontAlgn="base" hangingPunct="1">
              <a:spcBef>
                <a:spcPct val="20000"/>
              </a:spcBef>
              <a:spcAft>
                <a:spcPct val="0"/>
              </a:spcAft>
              <a:buClr>
                <a:srgbClr val="17375E"/>
              </a:buClr>
              <a:buFont typeface="Arial" charset="0"/>
              <a:buChar char="•"/>
              <a:defRPr sz="2800" kern="1200">
                <a:solidFill>
                  <a:srgbClr val="595959"/>
                </a:solidFill>
                <a:latin typeface="+mn-lt"/>
                <a:ea typeface="+mn-ea"/>
                <a:cs typeface="+mn-cs"/>
              </a:defRPr>
            </a:lvl2pPr>
            <a:lvl3pPr marL="1143000" indent="-228600" algn="l" rtl="0" eaLnBrk="1" fontAlgn="base" hangingPunct="1">
              <a:spcBef>
                <a:spcPct val="20000"/>
              </a:spcBef>
              <a:spcAft>
                <a:spcPct val="0"/>
              </a:spcAft>
              <a:buClr>
                <a:srgbClr val="17375E"/>
              </a:buClr>
              <a:buFont typeface="Courier New" pitchFamily="49" charset="0"/>
              <a:buChar char="o"/>
              <a:defRPr sz="2400" kern="1200">
                <a:solidFill>
                  <a:srgbClr val="595959"/>
                </a:solidFill>
                <a:latin typeface="+mn-lt"/>
                <a:ea typeface="+mn-ea"/>
                <a:cs typeface="+mn-cs"/>
              </a:defRPr>
            </a:lvl3pPr>
            <a:lvl4pPr marL="16002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4pPr>
            <a:lvl5pPr marL="20574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Wingdings" pitchFamily="2" charset="2"/>
              <a:buNone/>
            </a:pPr>
            <a:r>
              <a:rPr lang="en-US" sz="2000" dirty="0" smtClean="0">
                <a:solidFill>
                  <a:srgbClr val="006695"/>
                </a:solidFill>
                <a:latin typeface="Cabin regular" panose="020B0803050202020004" pitchFamily="34" charset="0"/>
              </a:rPr>
              <a:t>Building guidance and capacity of national lawyers</a:t>
            </a:r>
          </a:p>
          <a:p>
            <a:pPr marL="0" indent="0">
              <a:spcBef>
                <a:spcPts val="0"/>
              </a:spcBef>
              <a:buFont typeface="Wingdings" pitchFamily="2" charset="2"/>
              <a:buNone/>
            </a:pPr>
            <a:r>
              <a:rPr lang="en-US" sz="1700" dirty="0">
                <a:latin typeface="Cabin regular" panose="020B0803050202020004" pitchFamily="34" charset="0"/>
              </a:rPr>
              <a:t>&gt; Toolkit on T16 and </a:t>
            </a:r>
            <a:r>
              <a:rPr lang="en-US" sz="1700" dirty="0" smtClean="0">
                <a:latin typeface="Cabin regular" panose="020B0803050202020004" pitchFamily="34" charset="0"/>
              </a:rPr>
              <a:t>T3/T11/T14</a:t>
            </a:r>
            <a:endParaRPr lang="en-US" sz="1700" dirty="0">
              <a:latin typeface="Cabin regular" panose="020B0803050202020004" pitchFamily="34" charset="0"/>
            </a:endParaRPr>
          </a:p>
          <a:p>
            <a:pPr marL="0" indent="0">
              <a:spcBef>
                <a:spcPts val="0"/>
              </a:spcBef>
              <a:buFont typeface="Wingdings" pitchFamily="2" charset="2"/>
              <a:buNone/>
            </a:pPr>
            <a:r>
              <a:rPr lang="en-US" sz="1700" dirty="0" smtClean="0">
                <a:latin typeface="Cabin regular" panose="020B0803050202020004" pitchFamily="34" charset="0"/>
              </a:rPr>
              <a:t>&gt; Capacity </a:t>
            </a:r>
            <a:r>
              <a:rPr lang="en-US" sz="1700" dirty="0">
                <a:latin typeface="Cabin regular" panose="020B0803050202020004" pitchFamily="34" charset="0"/>
              </a:rPr>
              <a:t>building course on building legal frameworks </a:t>
            </a:r>
            <a:r>
              <a:rPr lang="en-US" sz="1700" dirty="0" smtClean="0">
                <a:latin typeface="Cabin regular" panose="020B0803050202020004" pitchFamily="34" charset="0"/>
              </a:rPr>
              <a:t>for the NP/T16</a:t>
            </a:r>
          </a:p>
          <a:p>
            <a:pPr marL="0" indent="0">
              <a:spcBef>
                <a:spcPts val="0"/>
              </a:spcBef>
              <a:buFont typeface="Wingdings" pitchFamily="2" charset="2"/>
              <a:buNone/>
            </a:pPr>
            <a:r>
              <a:rPr lang="en-US" sz="1700" dirty="0" smtClean="0">
                <a:latin typeface="Cabin regular" panose="020B0803050202020004" pitchFamily="34" charset="0"/>
              </a:rPr>
              <a:t>&gt; Piloting for global forum of biodiversity lawyers</a:t>
            </a:r>
          </a:p>
          <a:p>
            <a:pPr marL="0" indent="0">
              <a:spcBef>
                <a:spcPts val="0"/>
              </a:spcBef>
              <a:buFont typeface="Wingdings" pitchFamily="2" charset="2"/>
              <a:buNone/>
            </a:pPr>
            <a:endParaRPr lang="en-US" sz="1700" dirty="0">
              <a:latin typeface="Cabin regular" panose="020B0803050202020004" pitchFamily="34" charset="0"/>
            </a:endParaRPr>
          </a:p>
          <a:p>
            <a:pPr marL="0" indent="0">
              <a:spcBef>
                <a:spcPts val="0"/>
              </a:spcBef>
              <a:buFont typeface="Wingdings" pitchFamily="2" charset="2"/>
              <a:buNone/>
            </a:pPr>
            <a:endParaRPr lang="en-US" sz="1800" dirty="0" smtClean="0">
              <a:solidFill>
                <a:srgbClr val="006695"/>
              </a:solidFill>
              <a:latin typeface="Cabin regular" panose="020B0803050202020004" pitchFamily="34" charset="0"/>
            </a:endParaRPr>
          </a:p>
          <a:p>
            <a:pPr marL="0" indent="0">
              <a:spcBef>
                <a:spcPts val="0"/>
              </a:spcBef>
              <a:buFont typeface="Wingdings" pitchFamily="2" charset="2"/>
              <a:buNone/>
            </a:pPr>
            <a:endParaRPr lang="en-US" sz="1800" dirty="0" smtClean="0">
              <a:solidFill>
                <a:srgbClr val="006695"/>
              </a:solidFill>
              <a:latin typeface="Cabin regular" panose="020B0803050202020004" pitchFamily="34" charset="0"/>
            </a:endParaRPr>
          </a:p>
        </p:txBody>
      </p:sp>
      <p:sp>
        <p:nvSpPr>
          <p:cNvPr id="48" name="Content Placeholder 1"/>
          <p:cNvSpPr txBox="1">
            <a:spLocks/>
          </p:cNvSpPr>
          <p:nvPr/>
        </p:nvSpPr>
        <p:spPr bwMode="auto">
          <a:xfrm>
            <a:off x="1029477" y="1856988"/>
            <a:ext cx="723123" cy="5124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695"/>
              </a:buClr>
              <a:buFont typeface="Wingdings" pitchFamily="2" charset="2"/>
              <a:buChar char="§"/>
              <a:defRPr sz="3200" kern="1200">
                <a:solidFill>
                  <a:srgbClr val="595959"/>
                </a:solidFill>
                <a:latin typeface="+mn-lt"/>
                <a:ea typeface="+mn-ea"/>
                <a:cs typeface="+mn-cs"/>
              </a:defRPr>
            </a:lvl1pPr>
            <a:lvl2pPr marL="742950" indent="-285750" algn="l" rtl="0" eaLnBrk="1" fontAlgn="base" hangingPunct="1">
              <a:spcBef>
                <a:spcPct val="20000"/>
              </a:spcBef>
              <a:spcAft>
                <a:spcPct val="0"/>
              </a:spcAft>
              <a:buClr>
                <a:srgbClr val="17375E"/>
              </a:buClr>
              <a:buFont typeface="Arial" charset="0"/>
              <a:buChar char="•"/>
              <a:defRPr sz="2800" kern="1200">
                <a:solidFill>
                  <a:srgbClr val="595959"/>
                </a:solidFill>
                <a:latin typeface="+mn-lt"/>
                <a:ea typeface="+mn-ea"/>
                <a:cs typeface="+mn-cs"/>
              </a:defRPr>
            </a:lvl2pPr>
            <a:lvl3pPr marL="1143000" indent="-228600" algn="l" rtl="0" eaLnBrk="1" fontAlgn="base" hangingPunct="1">
              <a:spcBef>
                <a:spcPct val="20000"/>
              </a:spcBef>
              <a:spcAft>
                <a:spcPct val="0"/>
              </a:spcAft>
              <a:buClr>
                <a:srgbClr val="17375E"/>
              </a:buClr>
              <a:buFont typeface="Courier New" pitchFamily="49" charset="0"/>
              <a:buChar char="o"/>
              <a:defRPr sz="2400" kern="1200">
                <a:solidFill>
                  <a:srgbClr val="595959"/>
                </a:solidFill>
                <a:latin typeface="+mn-lt"/>
                <a:ea typeface="+mn-ea"/>
                <a:cs typeface="+mn-cs"/>
              </a:defRPr>
            </a:lvl3pPr>
            <a:lvl4pPr marL="16002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4pPr>
            <a:lvl5pPr marL="20574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rgbClr val="006695"/>
                </a:solidFill>
                <a:latin typeface="Cabin regular" panose="020B0803050202020004" pitchFamily="34" charset="0"/>
              </a:rPr>
              <a:t>2012</a:t>
            </a:r>
            <a:endParaRPr lang="es-PY" sz="1800" dirty="0">
              <a:solidFill>
                <a:srgbClr val="006695"/>
              </a:solidFill>
              <a:latin typeface="Cabin regular" panose="020B0803050202020004" pitchFamily="34" charset="0"/>
            </a:endParaRPr>
          </a:p>
        </p:txBody>
      </p:sp>
      <p:sp>
        <p:nvSpPr>
          <p:cNvPr id="49" name="Content Placeholder 1"/>
          <p:cNvSpPr txBox="1">
            <a:spLocks/>
          </p:cNvSpPr>
          <p:nvPr/>
        </p:nvSpPr>
        <p:spPr bwMode="auto">
          <a:xfrm>
            <a:off x="1002516" y="2819400"/>
            <a:ext cx="723123" cy="5124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695"/>
              </a:buClr>
              <a:buFont typeface="Wingdings" pitchFamily="2" charset="2"/>
              <a:buChar char="§"/>
              <a:defRPr sz="3200" kern="1200">
                <a:solidFill>
                  <a:srgbClr val="595959"/>
                </a:solidFill>
                <a:latin typeface="+mn-lt"/>
                <a:ea typeface="+mn-ea"/>
                <a:cs typeface="+mn-cs"/>
              </a:defRPr>
            </a:lvl1pPr>
            <a:lvl2pPr marL="742950" indent="-285750" algn="l" rtl="0" eaLnBrk="1" fontAlgn="base" hangingPunct="1">
              <a:spcBef>
                <a:spcPct val="20000"/>
              </a:spcBef>
              <a:spcAft>
                <a:spcPct val="0"/>
              </a:spcAft>
              <a:buClr>
                <a:srgbClr val="17375E"/>
              </a:buClr>
              <a:buFont typeface="Arial" charset="0"/>
              <a:buChar char="•"/>
              <a:defRPr sz="2800" kern="1200">
                <a:solidFill>
                  <a:srgbClr val="595959"/>
                </a:solidFill>
                <a:latin typeface="+mn-lt"/>
                <a:ea typeface="+mn-ea"/>
                <a:cs typeface="+mn-cs"/>
              </a:defRPr>
            </a:lvl2pPr>
            <a:lvl3pPr marL="1143000" indent="-228600" algn="l" rtl="0" eaLnBrk="1" fontAlgn="base" hangingPunct="1">
              <a:spcBef>
                <a:spcPct val="20000"/>
              </a:spcBef>
              <a:spcAft>
                <a:spcPct val="0"/>
              </a:spcAft>
              <a:buClr>
                <a:srgbClr val="17375E"/>
              </a:buClr>
              <a:buFont typeface="Courier New" pitchFamily="49" charset="0"/>
              <a:buChar char="o"/>
              <a:defRPr sz="2400" kern="1200">
                <a:solidFill>
                  <a:srgbClr val="595959"/>
                </a:solidFill>
                <a:latin typeface="+mn-lt"/>
                <a:ea typeface="+mn-ea"/>
                <a:cs typeface="+mn-cs"/>
              </a:defRPr>
            </a:lvl3pPr>
            <a:lvl4pPr marL="16002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4pPr>
            <a:lvl5pPr marL="20574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rgbClr val="006695"/>
                </a:solidFill>
                <a:latin typeface="Cabin regular" panose="020B0803050202020004" pitchFamily="34" charset="0"/>
              </a:rPr>
              <a:t>2013</a:t>
            </a:r>
            <a:endParaRPr lang="es-PY" sz="1800" dirty="0">
              <a:solidFill>
                <a:srgbClr val="006695"/>
              </a:solidFill>
              <a:latin typeface="Cabin regular" panose="020B0803050202020004" pitchFamily="34" charset="0"/>
            </a:endParaRPr>
          </a:p>
        </p:txBody>
      </p:sp>
      <p:sp>
        <p:nvSpPr>
          <p:cNvPr id="50" name="Content Placeholder 1"/>
          <p:cNvSpPr txBox="1">
            <a:spLocks/>
          </p:cNvSpPr>
          <p:nvPr/>
        </p:nvSpPr>
        <p:spPr bwMode="auto">
          <a:xfrm>
            <a:off x="1691358" y="2844649"/>
            <a:ext cx="6934200" cy="5124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695"/>
              </a:buClr>
              <a:buFont typeface="Wingdings" pitchFamily="2" charset="2"/>
              <a:buChar char="§"/>
              <a:defRPr sz="3200" kern="1200">
                <a:solidFill>
                  <a:srgbClr val="595959"/>
                </a:solidFill>
                <a:latin typeface="+mn-lt"/>
                <a:ea typeface="+mn-ea"/>
                <a:cs typeface="+mn-cs"/>
              </a:defRPr>
            </a:lvl1pPr>
            <a:lvl2pPr marL="742950" indent="-285750" algn="l" rtl="0" eaLnBrk="1" fontAlgn="base" hangingPunct="1">
              <a:spcBef>
                <a:spcPct val="20000"/>
              </a:spcBef>
              <a:spcAft>
                <a:spcPct val="0"/>
              </a:spcAft>
              <a:buClr>
                <a:srgbClr val="17375E"/>
              </a:buClr>
              <a:buFont typeface="Arial" charset="0"/>
              <a:buChar char="•"/>
              <a:defRPr sz="2800" kern="1200">
                <a:solidFill>
                  <a:srgbClr val="595959"/>
                </a:solidFill>
                <a:latin typeface="+mn-lt"/>
                <a:ea typeface="+mn-ea"/>
                <a:cs typeface="+mn-cs"/>
              </a:defRPr>
            </a:lvl2pPr>
            <a:lvl3pPr marL="1143000" indent="-228600" algn="l" rtl="0" eaLnBrk="1" fontAlgn="base" hangingPunct="1">
              <a:spcBef>
                <a:spcPct val="20000"/>
              </a:spcBef>
              <a:spcAft>
                <a:spcPct val="0"/>
              </a:spcAft>
              <a:buClr>
                <a:srgbClr val="17375E"/>
              </a:buClr>
              <a:buFont typeface="Courier New" pitchFamily="49" charset="0"/>
              <a:buChar char="o"/>
              <a:defRPr sz="2400" kern="1200">
                <a:solidFill>
                  <a:srgbClr val="595959"/>
                </a:solidFill>
                <a:latin typeface="+mn-lt"/>
                <a:ea typeface="+mn-ea"/>
                <a:cs typeface="+mn-cs"/>
              </a:defRPr>
            </a:lvl3pPr>
            <a:lvl4pPr marL="16002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4pPr>
            <a:lvl5pPr marL="20574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000" dirty="0" smtClean="0">
                <a:solidFill>
                  <a:srgbClr val="006695"/>
                </a:solidFill>
                <a:latin typeface="Cabin regular" panose="020B0803050202020004" pitchFamily="34" charset="0"/>
              </a:rPr>
              <a:t>Focusing on key challenges and building partnerships</a:t>
            </a:r>
          </a:p>
          <a:p>
            <a:pPr marL="0" indent="0">
              <a:spcBef>
                <a:spcPts val="0"/>
              </a:spcBef>
              <a:buNone/>
            </a:pPr>
            <a:r>
              <a:rPr lang="en-US" sz="1700" dirty="0">
                <a:latin typeface="Cabin regular" panose="020B0803050202020004" pitchFamily="34" charset="0"/>
              </a:rPr>
              <a:t>&gt; Focus on Nagoya Protocol (T16), Biodiversity Incentives (T3) and Protected Areas (T11)  - scoping papers, country studies</a:t>
            </a:r>
          </a:p>
          <a:p>
            <a:pPr marL="0" indent="0">
              <a:spcBef>
                <a:spcPts val="0"/>
              </a:spcBef>
              <a:buNone/>
            </a:pPr>
            <a:r>
              <a:rPr lang="en-US" sz="1700" dirty="0">
                <a:latin typeface="Cabin regular" panose="020B0803050202020004" pitchFamily="34" charset="0"/>
              </a:rPr>
              <a:t>&gt; New partnerships with JBF, Swiss FOEN, ABS Capacity Development Initiative, IUCN ELC, Natural Justice and network of national </a:t>
            </a:r>
            <a:r>
              <a:rPr lang="en-US" sz="1700" dirty="0" smtClean="0">
                <a:latin typeface="Cabin regular" panose="020B0803050202020004" pitchFamily="34" charset="0"/>
              </a:rPr>
              <a:t>lawyers</a:t>
            </a:r>
            <a:endParaRPr lang="en-US" sz="1700" dirty="0">
              <a:latin typeface="Cabin regular" panose="020B0803050202020004" pitchFamily="34" charset="0"/>
            </a:endParaRPr>
          </a:p>
        </p:txBody>
      </p:sp>
      <p:sp>
        <p:nvSpPr>
          <p:cNvPr id="51" name="Content Placeholder 1"/>
          <p:cNvSpPr txBox="1">
            <a:spLocks/>
          </p:cNvSpPr>
          <p:nvPr/>
        </p:nvSpPr>
        <p:spPr bwMode="auto">
          <a:xfrm>
            <a:off x="1010680" y="4343400"/>
            <a:ext cx="723123" cy="5124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695"/>
              </a:buClr>
              <a:buFont typeface="Wingdings" pitchFamily="2" charset="2"/>
              <a:buChar char="§"/>
              <a:defRPr sz="3200" kern="1200">
                <a:solidFill>
                  <a:srgbClr val="595959"/>
                </a:solidFill>
                <a:latin typeface="+mn-lt"/>
                <a:ea typeface="+mn-ea"/>
                <a:cs typeface="+mn-cs"/>
              </a:defRPr>
            </a:lvl1pPr>
            <a:lvl2pPr marL="742950" indent="-285750" algn="l" rtl="0" eaLnBrk="1" fontAlgn="base" hangingPunct="1">
              <a:spcBef>
                <a:spcPct val="20000"/>
              </a:spcBef>
              <a:spcAft>
                <a:spcPct val="0"/>
              </a:spcAft>
              <a:buClr>
                <a:srgbClr val="17375E"/>
              </a:buClr>
              <a:buFont typeface="Arial" charset="0"/>
              <a:buChar char="•"/>
              <a:defRPr sz="2800" kern="1200">
                <a:solidFill>
                  <a:srgbClr val="595959"/>
                </a:solidFill>
                <a:latin typeface="+mn-lt"/>
                <a:ea typeface="+mn-ea"/>
                <a:cs typeface="+mn-cs"/>
              </a:defRPr>
            </a:lvl2pPr>
            <a:lvl3pPr marL="1143000" indent="-228600" algn="l" rtl="0" eaLnBrk="1" fontAlgn="base" hangingPunct="1">
              <a:spcBef>
                <a:spcPct val="20000"/>
              </a:spcBef>
              <a:spcAft>
                <a:spcPct val="0"/>
              </a:spcAft>
              <a:buClr>
                <a:srgbClr val="17375E"/>
              </a:buClr>
              <a:buFont typeface="Courier New" pitchFamily="49" charset="0"/>
              <a:buChar char="o"/>
              <a:defRPr sz="2400" kern="1200">
                <a:solidFill>
                  <a:srgbClr val="595959"/>
                </a:solidFill>
                <a:latin typeface="+mn-lt"/>
                <a:ea typeface="+mn-ea"/>
                <a:cs typeface="+mn-cs"/>
              </a:defRPr>
            </a:lvl3pPr>
            <a:lvl4pPr marL="16002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4pPr>
            <a:lvl5pPr marL="20574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rgbClr val="006695"/>
                </a:solidFill>
                <a:latin typeface="Cabin regular" panose="020B0803050202020004" pitchFamily="34" charset="0"/>
              </a:rPr>
              <a:t>2014</a:t>
            </a:r>
            <a:endParaRPr lang="es-PY" sz="1800" dirty="0">
              <a:solidFill>
                <a:srgbClr val="006695"/>
              </a:solidFill>
              <a:latin typeface="Cabin regular" panose="020B0803050202020004" pitchFamily="34" charset="0"/>
            </a:endParaRPr>
          </a:p>
        </p:txBody>
      </p:sp>
      <p:sp>
        <p:nvSpPr>
          <p:cNvPr id="52" name="Content Placeholder 1"/>
          <p:cNvSpPr txBox="1">
            <a:spLocks/>
          </p:cNvSpPr>
          <p:nvPr/>
        </p:nvSpPr>
        <p:spPr bwMode="auto">
          <a:xfrm>
            <a:off x="1718543" y="5583523"/>
            <a:ext cx="5943600" cy="5124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695"/>
              </a:buClr>
              <a:buFont typeface="Wingdings" pitchFamily="2" charset="2"/>
              <a:buChar char="§"/>
              <a:defRPr sz="3200" kern="1200">
                <a:solidFill>
                  <a:srgbClr val="595959"/>
                </a:solidFill>
                <a:latin typeface="+mn-lt"/>
                <a:ea typeface="+mn-ea"/>
                <a:cs typeface="+mn-cs"/>
              </a:defRPr>
            </a:lvl1pPr>
            <a:lvl2pPr marL="742950" indent="-285750" algn="l" rtl="0" eaLnBrk="1" fontAlgn="base" hangingPunct="1">
              <a:spcBef>
                <a:spcPct val="20000"/>
              </a:spcBef>
              <a:spcAft>
                <a:spcPct val="0"/>
              </a:spcAft>
              <a:buClr>
                <a:srgbClr val="17375E"/>
              </a:buClr>
              <a:buFont typeface="Arial" charset="0"/>
              <a:buChar char="•"/>
              <a:defRPr sz="2800" kern="1200">
                <a:solidFill>
                  <a:srgbClr val="595959"/>
                </a:solidFill>
                <a:latin typeface="+mn-lt"/>
                <a:ea typeface="+mn-ea"/>
                <a:cs typeface="+mn-cs"/>
              </a:defRPr>
            </a:lvl2pPr>
            <a:lvl3pPr marL="1143000" indent="-228600" algn="l" rtl="0" eaLnBrk="1" fontAlgn="base" hangingPunct="1">
              <a:spcBef>
                <a:spcPct val="20000"/>
              </a:spcBef>
              <a:spcAft>
                <a:spcPct val="0"/>
              </a:spcAft>
              <a:buClr>
                <a:srgbClr val="17375E"/>
              </a:buClr>
              <a:buFont typeface="Courier New" pitchFamily="49" charset="0"/>
              <a:buChar char="o"/>
              <a:defRPr sz="2400" kern="1200">
                <a:solidFill>
                  <a:srgbClr val="595959"/>
                </a:solidFill>
                <a:latin typeface="+mn-lt"/>
                <a:ea typeface="+mn-ea"/>
                <a:cs typeface="+mn-cs"/>
              </a:defRPr>
            </a:lvl3pPr>
            <a:lvl4pPr marL="16002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4pPr>
            <a:lvl5pPr marL="20574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dirty="0" smtClean="0">
                <a:solidFill>
                  <a:srgbClr val="006695"/>
                </a:solidFill>
                <a:latin typeface="Cabin regular" panose="020B0803050202020004" pitchFamily="34" charset="0"/>
              </a:rPr>
              <a:t>Country programs </a:t>
            </a:r>
            <a:endParaRPr lang="en-US" sz="1800" dirty="0" smtClean="0">
              <a:solidFill>
                <a:srgbClr val="006695"/>
              </a:solidFill>
              <a:latin typeface="Cabin regular" panose="020B0803050202020004" pitchFamily="34" charset="0"/>
            </a:endParaRPr>
          </a:p>
        </p:txBody>
      </p:sp>
      <p:sp>
        <p:nvSpPr>
          <p:cNvPr id="53" name="Content Placeholder 1"/>
          <p:cNvSpPr txBox="1">
            <a:spLocks/>
          </p:cNvSpPr>
          <p:nvPr/>
        </p:nvSpPr>
        <p:spPr bwMode="auto">
          <a:xfrm>
            <a:off x="1002516" y="5583523"/>
            <a:ext cx="978684" cy="5124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695"/>
              </a:buClr>
              <a:buFont typeface="Wingdings" pitchFamily="2" charset="2"/>
              <a:buChar char="§"/>
              <a:defRPr sz="3200" kern="1200">
                <a:solidFill>
                  <a:srgbClr val="595959"/>
                </a:solidFill>
                <a:latin typeface="+mn-lt"/>
                <a:ea typeface="+mn-ea"/>
                <a:cs typeface="+mn-cs"/>
              </a:defRPr>
            </a:lvl1pPr>
            <a:lvl2pPr marL="742950" indent="-285750" algn="l" rtl="0" eaLnBrk="1" fontAlgn="base" hangingPunct="1">
              <a:spcBef>
                <a:spcPct val="20000"/>
              </a:spcBef>
              <a:spcAft>
                <a:spcPct val="0"/>
              </a:spcAft>
              <a:buClr>
                <a:srgbClr val="17375E"/>
              </a:buClr>
              <a:buFont typeface="Arial" charset="0"/>
              <a:buChar char="•"/>
              <a:defRPr sz="2800" kern="1200">
                <a:solidFill>
                  <a:srgbClr val="595959"/>
                </a:solidFill>
                <a:latin typeface="+mn-lt"/>
                <a:ea typeface="+mn-ea"/>
                <a:cs typeface="+mn-cs"/>
              </a:defRPr>
            </a:lvl2pPr>
            <a:lvl3pPr marL="1143000" indent="-228600" algn="l" rtl="0" eaLnBrk="1" fontAlgn="base" hangingPunct="1">
              <a:spcBef>
                <a:spcPct val="20000"/>
              </a:spcBef>
              <a:spcAft>
                <a:spcPct val="0"/>
              </a:spcAft>
              <a:buClr>
                <a:srgbClr val="17375E"/>
              </a:buClr>
              <a:buFont typeface="Courier New" pitchFamily="49" charset="0"/>
              <a:buChar char="o"/>
              <a:defRPr sz="2400" kern="1200">
                <a:solidFill>
                  <a:srgbClr val="595959"/>
                </a:solidFill>
                <a:latin typeface="+mn-lt"/>
                <a:ea typeface="+mn-ea"/>
                <a:cs typeface="+mn-cs"/>
              </a:defRPr>
            </a:lvl3pPr>
            <a:lvl4pPr marL="16002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4pPr>
            <a:lvl5pPr marL="20574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rgbClr val="006695"/>
                </a:solidFill>
                <a:latin typeface="Cabin regular" panose="020B0803050202020004" pitchFamily="34" charset="0"/>
              </a:rPr>
              <a:t>2015…</a:t>
            </a:r>
            <a:endParaRPr lang="es-PY" sz="1800" dirty="0">
              <a:solidFill>
                <a:srgbClr val="006695"/>
              </a:solidFill>
              <a:latin typeface="Cabin regular" panose="020B0803050202020004" pitchFamily="34" charset="0"/>
            </a:endParaRPr>
          </a:p>
        </p:txBody>
      </p:sp>
      <p:sp>
        <p:nvSpPr>
          <p:cNvPr id="54" name="Oval 53"/>
          <p:cNvSpPr/>
          <p:nvPr/>
        </p:nvSpPr>
        <p:spPr>
          <a:xfrm>
            <a:off x="708592" y="5581650"/>
            <a:ext cx="244928" cy="266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5" name="Picture 54"/>
          <p:cNvPicPr>
            <a:picLocks noChangeAspect="1"/>
          </p:cNvPicPr>
          <p:nvPr/>
        </p:nvPicPr>
        <p:blipFill>
          <a:blip r:embed="rId2"/>
          <a:stretch>
            <a:fillRect/>
          </a:stretch>
        </p:blipFill>
        <p:spPr>
          <a:xfrm>
            <a:off x="6485493" y="266927"/>
            <a:ext cx="2353707" cy="1561873"/>
          </a:xfrm>
          <a:prstGeom prst="rect">
            <a:avLst/>
          </a:prstGeom>
        </p:spPr>
      </p:pic>
    </p:spTree>
    <p:extLst>
      <p:ext uri="{BB962C8B-B14F-4D97-AF65-F5344CB8AC3E}">
        <p14:creationId xmlns:p14="http://schemas.microsoft.com/office/powerpoint/2010/main" val="282322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2400" dirty="0" smtClean="0">
                <a:latin typeface="Cabin regular" panose="020B0803050202020004" pitchFamily="34" charset="0"/>
              </a:rPr>
              <a:t>What have we learned?</a:t>
            </a:r>
            <a:endParaRPr lang="en-US" sz="2400" dirty="0">
              <a:latin typeface="Cabin regular" panose="020B0803050202020004" pitchFamily="34" charset="0"/>
            </a:endParaRPr>
          </a:p>
        </p:txBody>
      </p:sp>
      <p:sp>
        <p:nvSpPr>
          <p:cNvPr id="37" name="Content Placeholder 1"/>
          <p:cNvSpPr txBox="1">
            <a:spLocks/>
          </p:cNvSpPr>
          <p:nvPr/>
        </p:nvSpPr>
        <p:spPr bwMode="auto">
          <a:xfrm>
            <a:off x="372533" y="1997806"/>
            <a:ext cx="8551334" cy="5124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695"/>
              </a:buClr>
              <a:buFont typeface="Wingdings" pitchFamily="2" charset="2"/>
              <a:buChar char="§"/>
              <a:defRPr sz="3200" kern="1200">
                <a:solidFill>
                  <a:srgbClr val="595959"/>
                </a:solidFill>
                <a:latin typeface="+mn-lt"/>
                <a:ea typeface="+mn-ea"/>
                <a:cs typeface="+mn-cs"/>
              </a:defRPr>
            </a:lvl1pPr>
            <a:lvl2pPr marL="742950" indent="-285750" algn="l" rtl="0" eaLnBrk="1" fontAlgn="base" hangingPunct="1">
              <a:spcBef>
                <a:spcPct val="20000"/>
              </a:spcBef>
              <a:spcAft>
                <a:spcPct val="0"/>
              </a:spcAft>
              <a:buClr>
                <a:srgbClr val="17375E"/>
              </a:buClr>
              <a:buFont typeface="Arial" charset="0"/>
              <a:buChar char="•"/>
              <a:defRPr sz="2800" kern="1200">
                <a:solidFill>
                  <a:srgbClr val="595959"/>
                </a:solidFill>
                <a:latin typeface="+mn-lt"/>
                <a:ea typeface="+mn-ea"/>
                <a:cs typeface="+mn-cs"/>
              </a:defRPr>
            </a:lvl2pPr>
            <a:lvl3pPr marL="1143000" indent="-228600" algn="l" rtl="0" eaLnBrk="1" fontAlgn="base" hangingPunct="1">
              <a:spcBef>
                <a:spcPct val="20000"/>
              </a:spcBef>
              <a:spcAft>
                <a:spcPct val="0"/>
              </a:spcAft>
              <a:buClr>
                <a:srgbClr val="17375E"/>
              </a:buClr>
              <a:buFont typeface="Courier New" pitchFamily="49" charset="0"/>
              <a:buChar char="o"/>
              <a:defRPr sz="2400" kern="1200">
                <a:solidFill>
                  <a:srgbClr val="595959"/>
                </a:solidFill>
                <a:latin typeface="+mn-lt"/>
                <a:ea typeface="+mn-ea"/>
                <a:cs typeface="+mn-cs"/>
              </a:defRPr>
            </a:lvl3pPr>
            <a:lvl4pPr marL="16002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4pPr>
            <a:lvl5pPr marL="20574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600" b="1" dirty="0" smtClean="0">
                <a:solidFill>
                  <a:srgbClr val="006695"/>
                </a:solidFill>
                <a:latin typeface="Calibri"/>
                <a:cs typeface="Calibri"/>
              </a:rPr>
              <a:t>Law can make an effective contribution to biodiversity through:</a:t>
            </a:r>
          </a:p>
          <a:p>
            <a:pPr marL="0" indent="0">
              <a:spcBef>
                <a:spcPts val="0"/>
              </a:spcBef>
              <a:buNone/>
            </a:pPr>
            <a:endParaRPr lang="en-US" sz="1600" dirty="0" smtClean="0">
              <a:solidFill>
                <a:srgbClr val="006695"/>
              </a:solidFill>
              <a:latin typeface="Calibri"/>
              <a:cs typeface="Calibri"/>
            </a:endParaRPr>
          </a:p>
          <a:p>
            <a:pPr>
              <a:spcBef>
                <a:spcPts val="0"/>
              </a:spcBef>
            </a:pPr>
            <a:r>
              <a:rPr lang="en-US" sz="1600" dirty="0" smtClean="0">
                <a:latin typeface="Calibri"/>
                <a:cs typeface="Calibri"/>
              </a:rPr>
              <a:t>The creation, implementation and enforcement of </a:t>
            </a:r>
            <a:r>
              <a:rPr lang="en-US" sz="1600" b="1" dirty="0" smtClean="0">
                <a:solidFill>
                  <a:srgbClr val="FFC000"/>
                </a:solidFill>
                <a:latin typeface="Calibri"/>
                <a:cs typeface="Calibri"/>
              </a:rPr>
              <a:t>strong legal frameworks </a:t>
            </a:r>
            <a:r>
              <a:rPr lang="en-US" sz="1600" dirty="0" smtClean="0">
                <a:latin typeface="Calibri"/>
                <a:cs typeface="Calibri"/>
              </a:rPr>
              <a:t>that </a:t>
            </a:r>
            <a:r>
              <a:rPr lang="en-US" sz="1600" dirty="0" smtClean="0">
                <a:latin typeface="Calibri"/>
                <a:cs typeface="Calibri"/>
              </a:rPr>
              <a:t>can mainstream biodiversity and translate </a:t>
            </a:r>
            <a:r>
              <a:rPr lang="en-US" sz="1600" dirty="0" smtClean="0">
                <a:latin typeface="Calibri"/>
                <a:cs typeface="Calibri"/>
              </a:rPr>
              <a:t>international biodiversity goals to national priorities and mechanisms; </a:t>
            </a:r>
          </a:p>
          <a:p>
            <a:pPr lvl="1">
              <a:spcBef>
                <a:spcPts val="0"/>
              </a:spcBef>
            </a:pPr>
            <a:r>
              <a:rPr lang="en-US" sz="1600" dirty="0" smtClean="0">
                <a:latin typeface="Calibri"/>
                <a:cs typeface="Calibri"/>
              </a:rPr>
              <a:t>(e.g. </a:t>
            </a:r>
            <a:r>
              <a:rPr lang="en-US" sz="1600" dirty="0" smtClean="0">
                <a:latin typeface="Calibri"/>
                <a:cs typeface="Calibri"/>
              </a:rPr>
              <a:t>different laws on </a:t>
            </a:r>
            <a:r>
              <a:rPr lang="en-US" sz="1600" dirty="0" smtClean="0">
                <a:latin typeface="Calibri"/>
                <a:cs typeface="Calibri"/>
              </a:rPr>
              <a:t>impact assessment, </a:t>
            </a:r>
            <a:r>
              <a:rPr lang="en-US" sz="1600" dirty="0" smtClean="0">
                <a:latin typeface="Calibri"/>
                <a:cs typeface="Calibri"/>
              </a:rPr>
              <a:t>Japan </a:t>
            </a:r>
            <a:r>
              <a:rPr lang="en-US" sz="1600" dirty="0" smtClean="0">
                <a:latin typeface="Calibri"/>
                <a:cs typeface="Calibri"/>
              </a:rPr>
              <a:t>NBSAP law, Peru PES law, </a:t>
            </a:r>
            <a:r>
              <a:rPr lang="en-US" sz="1600" dirty="0" smtClean="0">
                <a:latin typeface="Calibri"/>
                <a:cs typeface="Calibri"/>
              </a:rPr>
              <a:t>US laws on </a:t>
            </a:r>
            <a:r>
              <a:rPr lang="en-US" sz="1600" dirty="0" err="1" smtClean="0">
                <a:latin typeface="Calibri"/>
                <a:cs typeface="Calibri"/>
              </a:rPr>
              <a:t>Bos</a:t>
            </a:r>
            <a:r>
              <a:rPr lang="en-US" sz="1600" dirty="0" smtClean="0">
                <a:latin typeface="Calibri"/>
                <a:cs typeface="Calibri"/>
              </a:rPr>
              <a:t>)</a:t>
            </a:r>
            <a:endParaRPr lang="en-US" sz="1600" dirty="0" smtClean="0">
              <a:latin typeface="Calibri"/>
              <a:cs typeface="Calibri"/>
            </a:endParaRPr>
          </a:p>
          <a:p>
            <a:pPr>
              <a:spcBef>
                <a:spcPts val="0"/>
              </a:spcBef>
            </a:pPr>
            <a:endParaRPr lang="en-US" sz="1600" dirty="0" smtClean="0">
              <a:latin typeface="Calibri"/>
              <a:cs typeface="Calibri"/>
            </a:endParaRPr>
          </a:p>
          <a:p>
            <a:pPr>
              <a:spcBef>
                <a:spcPts val="0"/>
              </a:spcBef>
            </a:pPr>
            <a:r>
              <a:rPr lang="en-US" sz="1600" dirty="0" smtClean="0">
                <a:latin typeface="Calibri"/>
                <a:cs typeface="Calibri"/>
              </a:rPr>
              <a:t>The establishment and proper functioning of </a:t>
            </a:r>
            <a:r>
              <a:rPr lang="en-US" sz="1600" b="1" dirty="0" smtClean="0">
                <a:solidFill>
                  <a:srgbClr val="FFC000"/>
                </a:solidFill>
                <a:latin typeface="Calibri"/>
                <a:cs typeface="Calibri"/>
              </a:rPr>
              <a:t>responsive and accountable institutions </a:t>
            </a:r>
            <a:r>
              <a:rPr lang="en-US" sz="1600" dirty="0" smtClean="0">
                <a:latin typeface="Calibri"/>
                <a:cs typeface="Calibri"/>
              </a:rPr>
              <a:t>at all levels;</a:t>
            </a:r>
          </a:p>
          <a:p>
            <a:pPr lvl="1">
              <a:spcBef>
                <a:spcPts val="0"/>
              </a:spcBef>
            </a:pPr>
            <a:r>
              <a:rPr lang="en-US" sz="1600" dirty="0" smtClean="0">
                <a:latin typeface="Calibri"/>
                <a:cs typeface="Calibri"/>
              </a:rPr>
              <a:t>(e.g. Mexico’s CONABIO, India Biodiversity </a:t>
            </a:r>
            <a:r>
              <a:rPr lang="en-US" sz="1600" dirty="0" smtClean="0">
                <a:latin typeface="Calibri"/>
                <a:cs typeface="Calibri"/>
              </a:rPr>
              <a:t>Act)</a:t>
            </a:r>
            <a:endParaRPr lang="en-US" sz="1600" dirty="0" smtClean="0">
              <a:latin typeface="Calibri"/>
              <a:cs typeface="Calibri"/>
            </a:endParaRPr>
          </a:p>
          <a:p>
            <a:pPr>
              <a:spcBef>
                <a:spcPts val="0"/>
              </a:spcBef>
            </a:pPr>
            <a:endParaRPr lang="en-US" sz="1600" dirty="0" smtClean="0">
              <a:latin typeface="Calibri"/>
              <a:cs typeface="Calibri"/>
            </a:endParaRPr>
          </a:p>
          <a:p>
            <a:pPr>
              <a:spcBef>
                <a:spcPts val="0"/>
              </a:spcBef>
            </a:pPr>
            <a:r>
              <a:rPr lang="en-US" sz="1600" dirty="0" smtClean="0">
                <a:latin typeface="Calibri"/>
                <a:cs typeface="Calibri"/>
              </a:rPr>
              <a:t>The </a:t>
            </a:r>
            <a:r>
              <a:rPr lang="en-US" sz="1600" b="1" dirty="0" smtClean="0">
                <a:solidFill>
                  <a:srgbClr val="FFC000"/>
                </a:solidFill>
                <a:latin typeface="Calibri"/>
                <a:cs typeface="Calibri"/>
              </a:rPr>
              <a:t>empowerment of communities and businesses</a:t>
            </a:r>
            <a:r>
              <a:rPr lang="en-US" sz="1600" dirty="0" smtClean="0">
                <a:latin typeface="Calibri"/>
                <a:cs typeface="Calibri"/>
              </a:rPr>
              <a:t>, especially the most vulnerable and marginalized groups, to benefit from the opportunities arising from biodiversity, and to uphold their rights related to the environment and sustainable economic development.</a:t>
            </a:r>
          </a:p>
          <a:p>
            <a:pPr lvl="1">
              <a:spcBef>
                <a:spcPts val="0"/>
              </a:spcBef>
            </a:pPr>
            <a:r>
              <a:rPr lang="en-US" sz="1600" dirty="0" smtClean="0">
                <a:latin typeface="Calibri"/>
                <a:cs typeface="Calibri"/>
              </a:rPr>
              <a:t>(e.g. Cameroon Forest Act 1994, Namibia’s Nature Conservancy Act, Peru’s TK regime)</a:t>
            </a:r>
          </a:p>
          <a:p>
            <a:pPr marL="0" indent="0">
              <a:spcBef>
                <a:spcPts val="0"/>
              </a:spcBef>
              <a:buNone/>
            </a:pPr>
            <a:endParaRPr lang="en-US" sz="1600" dirty="0" smtClean="0">
              <a:latin typeface="Calibri"/>
              <a:cs typeface="Calibri"/>
            </a:endParaRPr>
          </a:p>
          <a:p>
            <a:pPr marL="0" indent="0">
              <a:buNone/>
            </a:pPr>
            <a:endParaRPr lang="en-US" sz="1600" dirty="0" smtClean="0">
              <a:solidFill>
                <a:srgbClr val="006695"/>
              </a:solidFill>
              <a:latin typeface="Calibri"/>
              <a:cs typeface="Calibri"/>
            </a:endParaRPr>
          </a:p>
          <a:p>
            <a:pPr marL="0" indent="0">
              <a:buNone/>
            </a:pPr>
            <a:endParaRPr lang="es-PY" sz="1600" dirty="0">
              <a:solidFill>
                <a:srgbClr val="006695"/>
              </a:solidFill>
              <a:latin typeface="Calibri"/>
              <a:cs typeface="Calibri"/>
            </a:endParaRPr>
          </a:p>
        </p:txBody>
      </p:sp>
      <p:pic>
        <p:nvPicPr>
          <p:cNvPr id="21" name="Picture 20"/>
          <p:cNvPicPr>
            <a:picLocks noChangeAspect="1"/>
          </p:cNvPicPr>
          <p:nvPr/>
        </p:nvPicPr>
        <p:blipFill>
          <a:blip r:embed="rId2"/>
          <a:stretch>
            <a:fillRect/>
          </a:stretch>
        </p:blipFill>
        <p:spPr>
          <a:xfrm>
            <a:off x="6248400" y="228600"/>
            <a:ext cx="2683934" cy="1791746"/>
          </a:xfrm>
          <a:prstGeom prst="rect">
            <a:avLst/>
          </a:prstGeom>
        </p:spPr>
      </p:pic>
      <p:pic>
        <p:nvPicPr>
          <p:cNvPr id="5" name="Picture 2" descr="CBD-logo-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6175996"/>
            <a:ext cx="1295400" cy="4966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2" descr="FO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3473" y="6257067"/>
            <a:ext cx="1621474" cy="47644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8156" y="6115141"/>
            <a:ext cx="547206" cy="6329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p:cNvPicPr/>
          <p:nvPr/>
        </p:nvPicPr>
        <p:blipFill>
          <a:blip r:embed="rId6">
            <a:extLst>
              <a:ext uri="{28A0092B-C50C-407E-A947-70E740481C1C}">
                <a14:useLocalDpi xmlns:a14="http://schemas.microsoft.com/office/drawing/2010/main" val="0"/>
              </a:ext>
            </a:extLst>
          </a:blip>
          <a:stretch>
            <a:fillRect/>
          </a:stretch>
        </p:blipFill>
        <p:spPr>
          <a:xfrm>
            <a:off x="4854417" y="6100602"/>
            <a:ext cx="1285240" cy="647452"/>
          </a:xfrm>
          <a:prstGeom prst="rect">
            <a:avLst/>
          </a:prstGeom>
        </p:spPr>
      </p:pic>
    </p:spTree>
    <p:extLst>
      <p:ext uri="{BB962C8B-B14F-4D97-AF65-F5344CB8AC3E}">
        <p14:creationId xmlns:p14="http://schemas.microsoft.com/office/powerpoint/2010/main" val="3978601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2400" dirty="0" smtClean="0">
                <a:latin typeface="Calibri"/>
                <a:cs typeface="Calibri"/>
              </a:rPr>
              <a:t>What have we learned?</a:t>
            </a:r>
            <a:endParaRPr lang="en-US" sz="2400" dirty="0">
              <a:latin typeface="Calibri"/>
              <a:cs typeface="Calibri"/>
            </a:endParaRPr>
          </a:p>
        </p:txBody>
      </p:sp>
      <p:sp>
        <p:nvSpPr>
          <p:cNvPr id="37" name="Content Placeholder 1"/>
          <p:cNvSpPr txBox="1">
            <a:spLocks/>
          </p:cNvSpPr>
          <p:nvPr/>
        </p:nvSpPr>
        <p:spPr bwMode="auto">
          <a:xfrm>
            <a:off x="566057" y="2096546"/>
            <a:ext cx="8179244" cy="5981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695"/>
              </a:buClr>
              <a:buFont typeface="Wingdings" pitchFamily="2" charset="2"/>
              <a:buChar char="§"/>
              <a:defRPr sz="3200" kern="1200">
                <a:solidFill>
                  <a:srgbClr val="595959"/>
                </a:solidFill>
                <a:latin typeface="+mn-lt"/>
                <a:ea typeface="+mn-ea"/>
                <a:cs typeface="+mn-cs"/>
              </a:defRPr>
            </a:lvl1pPr>
            <a:lvl2pPr marL="742950" indent="-285750" algn="l" rtl="0" eaLnBrk="1" fontAlgn="base" hangingPunct="1">
              <a:spcBef>
                <a:spcPct val="20000"/>
              </a:spcBef>
              <a:spcAft>
                <a:spcPct val="0"/>
              </a:spcAft>
              <a:buClr>
                <a:srgbClr val="17375E"/>
              </a:buClr>
              <a:buFont typeface="Arial" charset="0"/>
              <a:buChar char="•"/>
              <a:defRPr sz="2800" kern="1200">
                <a:solidFill>
                  <a:srgbClr val="595959"/>
                </a:solidFill>
                <a:latin typeface="+mn-lt"/>
                <a:ea typeface="+mn-ea"/>
                <a:cs typeface="+mn-cs"/>
              </a:defRPr>
            </a:lvl2pPr>
            <a:lvl3pPr marL="1143000" indent="-228600" algn="l" rtl="0" eaLnBrk="1" fontAlgn="base" hangingPunct="1">
              <a:spcBef>
                <a:spcPct val="20000"/>
              </a:spcBef>
              <a:spcAft>
                <a:spcPct val="0"/>
              </a:spcAft>
              <a:buClr>
                <a:srgbClr val="17375E"/>
              </a:buClr>
              <a:buFont typeface="Courier New" pitchFamily="49" charset="0"/>
              <a:buChar char="o"/>
              <a:defRPr sz="2400" kern="1200">
                <a:solidFill>
                  <a:srgbClr val="595959"/>
                </a:solidFill>
                <a:latin typeface="+mn-lt"/>
                <a:ea typeface="+mn-ea"/>
                <a:cs typeface="+mn-cs"/>
              </a:defRPr>
            </a:lvl3pPr>
            <a:lvl4pPr marL="16002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4pPr>
            <a:lvl5pPr marL="20574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000" dirty="0" smtClean="0">
                <a:solidFill>
                  <a:srgbClr val="006695"/>
                </a:solidFill>
                <a:latin typeface="Calibri"/>
                <a:cs typeface="Calibri"/>
              </a:rPr>
              <a:t>No one-size fits all legal solution exists</a:t>
            </a:r>
          </a:p>
          <a:p>
            <a:pPr marL="0" indent="0">
              <a:spcBef>
                <a:spcPts val="0"/>
              </a:spcBef>
              <a:buNone/>
            </a:pPr>
            <a:r>
              <a:rPr lang="en-US" sz="1700" dirty="0">
                <a:latin typeface="Calibri"/>
                <a:cs typeface="Calibri"/>
              </a:rPr>
              <a:t>&gt; </a:t>
            </a:r>
            <a:r>
              <a:rPr lang="en-US" sz="1700" dirty="0" smtClean="0">
                <a:latin typeface="Calibri"/>
                <a:cs typeface="Calibri"/>
              </a:rPr>
              <a:t>Countries are building “legal frameworks” with a mix of legal and non-legal instruments (legislation, regulations, administrative, policy, negotiated rule-making)</a:t>
            </a:r>
          </a:p>
          <a:p>
            <a:pPr marL="0" indent="0">
              <a:spcBef>
                <a:spcPts val="0"/>
              </a:spcBef>
              <a:buNone/>
            </a:pPr>
            <a:endParaRPr lang="en-US" sz="1700" dirty="0">
              <a:latin typeface="Calibri"/>
              <a:cs typeface="Calibri"/>
            </a:endParaRPr>
          </a:p>
          <a:p>
            <a:pPr marL="0" indent="0">
              <a:spcBef>
                <a:spcPts val="0"/>
              </a:spcBef>
              <a:buNone/>
            </a:pPr>
            <a:r>
              <a:rPr lang="en-US" sz="2000" dirty="0" smtClean="0">
                <a:solidFill>
                  <a:srgbClr val="006695"/>
                </a:solidFill>
                <a:latin typeface="Calibri"/>
                <a:cs typeface="Calibri"/>
              </a:rPr>
              <a:t>Cross-</a:t>
            </a:r>
            <a:r>
              <a:rPr lang="en-US" sz="2000" dirty="0" err="1" smtClean="0">
                <a:solidFill>
                  <a:srgbClr val="006695"/>
                </a:solidFill>
                <a:latin typeface="Calibri"/>
                <a:cs typeface="Calibri"/>
              </a:rPr>
              <a:t>sectoral</a:t>
            </a:r>
            <a:r>
              <a:rPr lang="en-US" sz="2000" dirty="0" smtClean="0">
                <a:solidFill>
                  <a:srgbClr val="006695"/>
                </a:solidFill>
                <a:latin typeface="Calibri"/>
                <a:cs typeface="Calibri"/>
              </a:rPr>
              <a:t> “sustainable development laws” are needed that go beyond traditional “environmental laws”.</a:t>
            </a:r>
            <a:endParaRPr lang="en-US" sz="2000" dirty="0">
              <a:solidFill>
                <a:srgbClr val="006695"/>
              </a:solidFill>
              <a:latin typeface="Calibri"/>
              <a:cs typeface="Calibri"/>
            </a:endParaRPr>
          </a:p>
          <a:p>
            <a:pPr marL="0" indent="0">
              <a:spcBef>
                <a:spcPts val="0"/>
              </a:spcBef>
              <a:buNone/>
            </a:pPr>
            <a:r>
              <a:rPr lang="en-US" sz="1700" dirty="0" smtClean="0">
                <a:latin typeface="Calibri"/>
                <a:cs typeface="Calibri"/>
              </a:rPr>
              <a:t>&gt; Effective legal frameworks comprise of a mix of legal instruments related to intellectual property, tax law, land use planning, environment, agriculture, forestry, indigenous &amp; human rights, access to information, health, commercial law, contract law…</a:t>
            </a:r>
          </a:p>
          <a:p>
            <a:pPr marL="0" indent="0">
              <a:spcBef>
                <a:spcPts val="0"/>
              </a:spcBef>
              <a:buNone/>
            </a:pPr>
            <a:endParaRPr lang="en-US" sz="1700" dirty="0">
              <a:latin typeface="Calibri"/>
              <a:cs typeface="Calibri"/>
            </a:endParaRPr>
          </a:p>
          <a:p>
            <a:pPr marL="0" indent="0">
              <a:spcBef>
                <a:spcPts val="0"/>
              </a:spcBef>
              <a:buNone/>
            </a:pPr>
            <a:r>
              <a:rPr lang="en-US" sz="2000" dirty="0" smtClean="0">
                <a:solidFill>
                  <a:srgbClr val="006695"/>
                </a:solidFill>
                <a:latin typeface="Calibri"/>
                <a:cs typeface="Calibri"/>
              </a:rPr>
              <a:t>“Success” is being achieved by careful selection of the legal framework tailored to country context and adaptation though learning-by-doing. </a:t>
            </a:r>
          </a:p>
          <a:p>
            <a:pPr marL="0" indent="0">
              <a:spcBef>
                <a:spcPts val="0"/>
              </a:spcBef>
              <a:buNone/>
            </a:pPr>
            <a:r>
              <a:rPr lang="en-US" sz="1600" dirty="0" smtClean="0">
                <a:latin typeface="Calibri"/>
                <a:cs typeface="Calibri"/>
              </a:rPr>
              <a:t>&gt; The choice of legal instrument depends on the several country-specific factors – purpose, risk, flexibility, capacity.  Legal Preparedness can be key to meet biodiversity challenges.</a:t>
            </a:r>
            <a:endParaRPr lang="en-US" sz="1800" dirty="0" smtClean="0">
              <a:solidFill>
                <a:srgbClr val="006695"/>
              </a:solidFill>
              <a:latin typeface="Calibri"/>
              <a:cs typeface="Calibri"/>
            </a:endParaRPr>
          </a:p>
          <a:p>
            <a:pPr marL="0" indent="0">
              <a:buNone/>
            </a:pPr>
            <a:endParaRPr lang="es-PY" sz="1800" dirty="0">
              <a:solidFill>
                <a:srgbClr val="006695"/>
              </a:solidFill>
              <a:latin typeface="Calibri"/>
              <a:cs typeface="Calibri"/>
            </a:endParaRPr>
          </a:p>
        </p:txBody>
      </p:sp>
      <p:pic>
        <p:nvPicPr>
          <p:cNvPr id="21" name="Picture 20"/>
          <p:cNvPicPr>
            <a:picLocks noChangeAspect="1"/>
          </p:cNvPicPr>
          <p:nvPr/>
        </p:nvPicPr>
        <p:blipFill>
          <a:blip r:embed="rId2"/>
          <a:stretch>
            <a:fillRect/>
          </a:stretch>
        </p:blipFill>
        <p:spPr>
          <a:xfrm>
            <a:off x="6248400" y="228600"/>
            <a:ext cx="2683934" cy="1791746"/>
          </a:xfrm>
          <a:prstGeom prst="rect">
            <a:avLst/>
          </a:prstGeom>
        </p:spPr>
      </p:pic>
    </p:spTree>
    <p:extLst>
      <p:ext uri="{BB962C8B-B14F-4D97-AF65-F5344CB8AC3E}">
        <p14:creationId xmlns:p14="http://schemas.microsoft.com/office/powerpoint/2010/main" val="2706381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371600" y="1828800"/>
            <a:ext cx="6705600" cy="4297363"/>
          </a:xfrm>
        </p:spPr>
        <p:txBody>
          <a:bodyPr/>
          <a:lstStyle/>
          <a:p>
            <a:pPr marL="0" indent="0">
              <a:buNone/>
            </a:pPr>
            <a:endParaRPr lang="en-US" sz="1800" dirty="0" smtClean="0">
              <a:latin typeface="Calibri"/>
              <a:cs typeface="Calibri"/>
            </a:endParaRPr>
          </a:p>
          <a:p>
            <a:pPr marL="0" indent="0">
              <a:buNone/>
            </a:pPr>
            <a:r>
              <a:rPr lang="en-US" sz="1800" b="1" dirty="0" smtClean="0">
                <a:latin typeface="Calibri"/>
                <a:cs typeface="Calibri"/>
              </a:rPr>
              <a:t>Common challenges:</a:t>
            </a:r>
          </a:p>
          <a:p>
            <a:pPr marL="0" indent="0">
              <a:buNone/>
            </a:pPr>
            <a:endParaRPr lang="en-US" sz="1800" b="1" dirty="0" smtClean="0">
              <a:latin typeface="Calibri"/>
              <a:cs typeface="Calibri"/>
            </a:endParaRPr>
          </a:p>
          <a:p>
            <a:r>
              <a:rPr lang="en-US" sz="1800" dirty="0" smtClean="0">
                <a:latin typeface="Calibri"/>
                <a:cs typeface="Calibri"/>
              </a:rPr>
              <a:t>Legal uncertainty: blockage for uptake incentives and businesses </a:t>
            </a:r>
          </a:p>
          <a:p>
            <a:endParaRPr lang="en-US" sz="1800" dirty="0" smtClean="0">
              <a:latin typeface="Calibri"/>
              <a:cs typeface="Calibri"/>
            </a:endParaRPr>
          </a:p>
          <a:p>
            <a:r>
              <a:rPr lang="en-US" sz="1800" dirty="0" smtClean="0">
                <a:latin typeface="Calibri"/>
                <a:cs typeface="Calibri"/>
              </a:rPr>
              <a:t>Implementation and enforcement: law in practice x law on paper</a:t>
            </a:r>
          </a:p>
          <a:p>
            <a:endParaRPr lang="en-US" sz="1800" dirty="0" smtClean="0">
              <a:latin typeface="Calibri"/>
              <a:cs typeface="Calibri"/>
            </a:endParaRPr>
          </a:p>
          <a:p>
            <a:r>
              <a:rPr lang="en-US" sz="1800" dirty="0" smtClean="0">
                <a:latin typeface="Calibri"/>
                <a:cs typeface="Calibri"/>
              </a:rPr>
              <a:t>Capacity of stakeholders/institutions: ability to mainstream biodiversity and be accountable</a:t>
            </a:r>
          </a:p>
          <a:p>
            <a:endParaRPr lang="en-US" sz="1800" dirty="0" smtClean="0">
              <a:latin typeface="Calibri"/>
              <a:cs typeface="Calibri"/>
            </a:endParaRPr>
          </a:p>
          <a:p>
            <a:r>
              <a:rPr lang="en-US" sz="1800" dirty="0" smtClean="0">
                <a:latin typeface="Calibri"/>
                <a:cs typeface="Calibri"/>
              </a:rPr>
              <a:t>Need for legal reform: challenge of undertaking a comprehensive process and mainstreaming</a:t>
            </a:r>
          </a:p>
          <a:p>
            <a:endParaRPr lang="en-US" sz="1800" dirty="0">
              <a:latin typeface="Calibri"/>
              <a:cs typeface="Calibri"/>
            </a:endParaRPr>
          </a:p>
        </p:txBody>
      </p:sp>
      <p:sp>
        <p:nvSpPr>
          <p:cNvPr id="3" name="Titolo 2"/>
          <p:cNvSpPr>
            <a:spLocks noGrp="1"/>
          </p:cNvSpPr>
          <p:nvPr>
            <p:ph type="title"/>
          </p:nvPr>
        </p:nvSpPr>
        <p:spPr/>
        <p:txBody>
          <a:bodyPr>
            <a:normAutofit/>
          </a:bodyPr>
          <a:lstStyle/>
          <a:p>
            <a:pPr algn="l"/>
            <a:r>
              <a:rPr lang="it-IT" sz="2400" dirty="0" err="1" smtClean="0">
                <a:latin typeface="Calibri"/>
                <a:cs typeface="Calibri"/>
              </a:rPr>
              <a:t>Wha</a:t>
            </a:r>
            <a:r>
              <a:rPr lang="it-IT" sz="2400" dirty="0" err="1" smtClean="0">
                <a:latin typeface="Calibri"/>
                <a:cs typeface="Calibri"/>
              </a:rPr>
              <a:t>t</a:t>
            </a:r>
            <a:r>
              <a:rPr lang="it-IT" sz="2400" dirty="0" smtClean="0">
                <a:latin typeface="Calibri"/>
                <a:cs typeface="Calibri"/>
              </a:rPr>
              <a:t> </a:t>
            </a:r>
            <a:r>
              <a:rPr lang="it-IT" sz="2400" dirty="0" err="1" smtClean="0">
                <a:latin typeface="Calibri"/>
                <a:cs typeface="Calibri"/>
              </a:rPr>
              <a:t>have</a:t>
            </a:r>
            <a:r>
              <a:rPr lang="it-IT" sz="2400" dirty="0" smtClean="0">
                <a:latin typeface="Calibri"/>
                <a:cs typeface="Calibri"/>
              </a:rPr>
              <a:t> </a:t>
            </a:r>
            <a:r>
              <a:rPr lang="it-IT" sz="2400" dirty="0" err="1" smtClean="0">
                <a:latin typeface="Calibri"/>
                <a:cs typeface="Calibri"/>
              </a:rPr>
              <a:t>we</a:t>
            </a:r>
            <a:r>
              <a:rPr lang="it-IT" sz="2400" dirty="0" smtClean="0">
                <a:latin typeface="Calibri"/>
                <a:cs typeface="Calibri"/>
              </a:rPr>
              <a:t> </a:t>
            </a:r>
            <a:r>
              <a:rPr lang="it-IT" sz="2400" dirty="0" err="1" smtClean="0">
                <a:latin typeface="Calibri"/>
                <a:cs typeface="Calibri"/>
              </a:rPr>
              <a:t>learned</a:t>
            </a:r>
            <a:r>
              <a:rPr lang="it-IT" sz="2400" dirty="0" smtClean="0">
                <a:latin typeface="Calibri"/>
                <a:cs typeface="Calibri"/>
              </a:rPr>
              <a:t>?</a:t>
            </a:r>
            <a:endParaRPr lang="it-IT" sz="2400" dirty="0">
              <a:latin typeface="Calibri"/>
              <a:cs typeface="Calibri"/>
            </a:endParaRPr>
          </a:p>
        </p:txBody>
      </p:sp>
    </p:spTree>
    <p:extLst>
      <p:ext uri="{BB962C8B-B14F-4D97-AF65-F5344CB8AC3E}">
        <p14:creationId xmlns:p14="http://schemas.microsoft.com/office/powerpoint/2010/main" val="117438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143000" y="1828800"/>
            <a:ext cx="7543800" cy="4297363"/>
          </a:xfrm>
        </p:spPr>
        <p:txBody>
          <a:bodyPr/>
          <a:lstStyle/>
          <a:p>
            <a:r>
              <a:rPr lang="en-US" sz="1800" dirty="0" smtClean="0">
                <a:latin typeface="Calibri"/>
                <a:cs typeface="Calibri"/>
              </a:rPr>
              <a:t>IDLO: Different way of legal reform</a:t>
            </a:r>
          </a:p>
          <a:p>
            <a:endParaRPr lang="en-US" sz="1800" dirty="0" smtClean="0">
              <a:latin typeface="Calibri"/>
              <a:cs typeface="Calibri"/>
            </a:endParaRPr>
          </a:p>
          <a:p>
            <a:r>
              <a:rPr lang="en-US" sz="1800" dirty="0">
                <a:cs typeface="Calibri"/>
              </a:rPr>
              <a:t>Developed methodology of legal preparedness used across </a:t>
            </a:r>
            <a:r>
              <a:rPr lang="en-US" sz="1800" dirty="0" smtClean="0">
                <a:cs typeface="Calibri"/>
              </a:rPr>
              <a:t>sectors Benefits</a:t>
            </a:r>
            <a:r>
              <a:rPr lang="en-US" sz="1800" dirty="0" smtClean="0">
                <a:cs typeface="Calibri"/>
              </a:rPr>
              <a:t>:</a:t>
            </a:r>
            <a:endParaRPr lang="en-US" sz="1800" dirty="0">
              <a:cs typeface="Calibri"/>
            </a:endParaRPr>
          </a:p>
          <a:p>
            <a:endParaRPr lang="en-US" sz="1800" dirty="0">
              <a:latin typeface="Calibri"/>
              <a:cs typeface="Calibri"/>
            </a:endParaRPr>
          </a:p>
          <a:p>
            <a:r>
              <a:rPr lang="en-US" sz="1800" dirty="0" smtClean="0">
                <a:latin typeface="Calibri"/>
                <a:cs typeface="Calibri"/>
              </a:rPr>
              <a:t>Focus on equitable, sustainable and effective outcomes</a:t>
            </a:r>
          </a:p>
          <a:p>
            <a:endParaRPr lang="en-US" sz="1800" dirty="0" smtClean="0">
              <a:latin typeface="Calibri"/>
              <a:cs typeface="Calibri"/>
            </a:endParaRPr>
          </a:p>
          <a:p>
            <a:r>
              <a:rPr lang="en-US" sz="1800" dirty="0" smtClean="0">
                <a:latin typeface="Calibri"/>
                <a:cs typeface="Calibri"/>
              </a:rPr>
              <a:t>No one size fits all: need for tailored approach</a:t>
            </a:r>
          </a:p>
          <a:p>
            <a:endParaRPr lang="en-US" sz="1800" dirty="0" smtClean="0">
              <a:latin typeface="Calibri"/>
              <a:cs typeface="Calibri"/>
            </a:endParaRPr>
          </a:p>
          <a:p>
            <a:r>
              <a:rPr lang="en-US" sz="1800" dirty="0" smtClean="0">
                <a:latin typeface="Calibri"/>
                <a:cs typeface="Calibri"/>
              </a:rPr>
              <a:t>Lawyers need to know tools available and how/when to use tools to bring transformational change </a:t>
            </a:r>
            <a:endParaRPr lang="en-US" sz="1800" dirty="0">
              <a:latin typeface="Calibri"/>
              <a:cs typeface="Calibri"/>
            </a:endParaRPr>
          </a:p>
          <a:p>
            <a:endParaRPr lang="en-US" sz="1800" dirty="0" smtClean="0">
              <a:latin typeface="Calibri"/>
              <a:cs typeface="Calibri"/>
            </a:endParaRPr>
          </a:p>
          <a:p>
            <a:r>
              <a:rPr lang="en-US" sz="1800" dirty="0" smtClean="0">
                <a:latin typeface="Calibri"/>
                <a:cs typeface="Calibri"/>
              </a:rPr>
              <a:t>Success </a:t>
            </a:r>
            <a:r>
              <a:rPr lang="en-US" sz="1800" dirty="0">
                <a:latin typeface="Calibri"/>
                <a:cs typeface="Calibri"/>
              </a:rPr>
              <a:t>often achieved by learning by </a:t>
            </a:r>
            <a:r>
              <a:rPr lang="en-US" sz="1800" dirty="0" smtClean="0">
                <a:latin typeface="Calibri"/>
                <a:cs typeface="Calibri"/>
              </a:rPr>
              <a:t>doing: national legal capacity is key and needs to be built, not only legal assistance provided externally</a:t>
            </a:r>
            <a:endParaRPr lang="en-US" sz="1800" dirty="0">
              <a:latin typeface="Calibri"/>
              <a:cs typeface="Calibri"/>
            </a:endParaRPr>
          </a:p>
        </p:txBody>
      </p:sp>
      <p:sp>
        <p:nvSpPr>
          <p:cNvPr id="3" name="Titolo 2"/>
          <p:cNvSpPr>
            <a:spLocks noGrp="1"/>
          </p:cNvSpPr>
          <p:nvPr>
            <p:ph type="title"/>
          </p:nvPr>
        </p:nvSpPr>
        <p:spPr/>
        <p:txBody>
          <a:bodyPr>
            <a:noAutofit/>
          </a:bodyPr>
          <a:lstStyle/>
          <a:p>
            <a:pPr algn="l"/>
            <a:r>
              <a:rPr lang="en-US" sz="2400" dirty="0" smtClean="0">
                <a:cs typeface="Calibri"/>
              </a:rPr>
              <a:t/>
            </a:r>
            <a:br>
              <a:rPr lang="en-US" sz="2400" dirty="0" smtClean="0">
                <a:cs typeface="Calibri"/>
              </a:rPr>
            </a:br>
            <a:r>
              <a:rPr lang="en-US" sz="2400" dirty="0" smtClean="0">
                <a:cs typeface="Calibri"/>
              </a:rPr>
              <a:t>What </a:t>
            </a:r>
            <a:r>
              <a:rPr lang="en-US" sz="2400" dirty="0">
                <a:cs typeface="Calibri"/>
              </a:rPr>
              <a:t>can be done?</a:t>
            </a:r>
            <a:br>
              <a:rPr lang="en-US" sz="2400" dirty="0">
                <a:cs typeface="Calibri"/>
              </a:rPr>
            </a:br>
            <a:endParaRPr lang="it-IT" sz="2400" dirty="0">
              <a:latin typeface="Cabin Regular"/>
              <a:cs typeface="Cabin Regular"/>
            </a:endParaRPr>
          </a:p>
        </p:txBody>
      </p:sp>
    </p:spTree>
    <p:extLst>
      <p:ext uri="{BB962C8B-B14F-4D97-AF65-F5344CB8AC3E}">
        <p14:creationId xmlns:p14="http://schemas.microsoft.com/office/powerpoint/2010/main" val="405025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bwMode="auto">
          <a:xfrm>
            <a:off x="337778" y="921916"/>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600" b="1" kern="1200">
                <a:solidFill>
                  <a:srgbClr val="006695"/>
                </a:solidFill>
                <a:latin typeface="+mj-lt"/>
                <a:ea typeface="+mj-ea"/>
                <a:cs typeface="+mj-cs"/>
              </a:defRPr>
            </a:lvl1pPr>
            <a:lvl2pPr algn="ctr" rtl="0" eaLnBrk="1" fontAlgn="base" hangingPunct="1">
              <a:spcBef>
                <a:spcPct val="0"/>
              </a:spcBef>
              <a:spcAft>
                <a:spcPct val="0"/>
              </a:spcAft>
              <a:defRPr sz="3600" b="1">
                <a:solidFill>
                  <a:srgbClr val="17375E"/>
                </a:solidFill>
                <a:latin typeface="Calibri" pitchFamily="34" charset="0"/>
              </a:defRPr>
            </a:lvl2pPr>
            <a:lvl3pPr algn="ctr" rtl="0" eaLnBrk="1" fontAlgn="base" hangingPunct="1">
              <a:spcBef>
                <a:spcPct val="0"/>
              </a:spcBef>
              <a:spcAft>
                <a:spcPct val="0"/>
              </a:spcAft>
              <a:defRPr sz="3600" b="1">
                <a:solidFill>
                  <a:srgbClr val="17375E"/>
                </a:solidFill>
                <a:latin typeface="Calibri" pitchFamily="34" charset="0"/>
              </a:defRPr>
            </a:lvl3pPr>
            <a:lvl4pPr algn="ctr" rtl="0" eaLnBrk="1" fontAlgn="base" hangingPunct="1">
              <a:spcBef>
                <a:spcPct val="0"/>
              </a:spcBef>
              <a:spcAft>
                <a:spcPct val="0"/>
              </a:spcAft>
              <a:defRPr sz="3600" b="1">
                <a:solidFill>
                  <a:srgbClr val="17375E"/>
                </a:solidFill>
                <a:latin typeface="Calibri" pitchFamily="34" charset="0"/>
              </a:defRPr>
            </a:lvl4pPr>
            <a:lvl5pPr algn="ctr" rtl="0" eaLnBrk="1" fontAlgn="base" hangingPunct="1">
              <a:spcBef>
                <a:spcPct val="0"/>
              </a:spcBef>
              <a:spcAft>
                <a:spcPct val="0"/>
              </a:spcAft>
              <a:defRPr sz="3600" b="1">
                <a:solidFill>
                  <a:srgbClr val="17375E"/>
                </a:solidFill>
                <a:latin typeface="Calibri" pitchFamily="34" charset="0"/>
              </a:defRPr>
            </a:lvl5pPr>
            <a:lvl6pPr marL="457200" algn="ctr" rtl="0" eaLnBrk="1" fontAlgn="base" hangingPunct="1">
              <a:spcBef>
                <a:spcPct val="0"/>
              </a:spcBef>
              <a:spcAft>
                <a:spcPct val="0"/>
              </a:spcAft>
              <a:defRPr sz="3600" b="1">
                <a:solidFill>
                  <a:srgbClr val="17375E"/>
                </a:solidFill>
                <a:latin typeface="Calibri" pitchFamily="34" charset="0"/>
              </a:defRPr>
            </a:lvl6pPr>
            <a:lvl7pPr marL="914400" algn="ctr" rtl="0" eaLnBrk="1" fontAlgn="base" hangingPunct="1">
              <a:spcBef>
                <a:spcPct val="0"/>
              </a:spcBef>
              <a:spcAft>
                <a:spcPct val="0"/>
              </a:spcAft>
              <a:defRPr sz="3600" b="1">
                <a:solidFill>
                  <a:srgbClr val="17375E"/>
                </a:solidFill>
                <a:latin typeface="Calibri" pitchFamily="34" charset="0"/>
              </a:defRPr>
            </a:lvl7pPr>
            <a:lvl8pPr marL="1371600" algn="ctr" rtl="0" eaLnBrk="1" fontAlgn="base" hangingPunct="1">
              <a:spcBef>
                <a:spcPct val="0"/>
              </a:spcBef>
              <a:spcAft>
                <a:spcPct val="0"/>
              </a:spcAft>
              <a:defRPr sz="3600" b="1">
                <a:solidFill>
                  <a:srgbClr val="17375E"/>
                </a:solidFill>
                <a:latin typeface="Calibri" pitchFamily="34" charset="0"/>
              </a:defRPr>
            </a:lvl8pPr>
            <a:lvl9pPr marL="1828800" algn="ctr" rtl="0" eaLnBrk="1" fontAlgn="base" hangingPunct="1">
              <a:spcBef>
                <a:spcPct val="0"/>
              </a:spcBef>
              <a:spcAft>
                <a:spcPct val="0"/>
              </a:spcAft>
              <a:defRPr sz="3600" b="1">
                <a:solidFill>
                  <a:srgbClr val="17375E"/>
                </a:solidFill>
                <a:latin typeface="Calibri" pitchFamily="34" charset="0"/>
              </a:defRPr>
            </a:lvl9pPr>
          </a:lstStyle>
          <a:p>
            <a:endParaRPr lang="en-US" sz="3200" dirty="0">
              <a:latin typeface="Calibri"/>
              <a:cs typeface="Calibri"/>
            </a:endParaRPr>
          </a:p>
        </p:txBody>
      </p:sp>
      <p:sp>
        <p:nvSpPr>
          <p:cNvPr id="8" name="TextBox 7"/>
          <p:cNvSpPr txBox="1"/>
          <p:nvPr/>
        </p:nvSpPr>
        <p:spPr>
          <a:xfrm>
            <a:off x="5340569" y="6488282"/>
            <a:ext cx="1524000" cy="2554545"/>
          </a:xfrm>
          <a:prstGeom prst="rect">
            <a:avLst/>
          </a:prstGeom>
          <a:noFill/>
        </p:spPr>
        <p:txBody>
          <a:bodyPr wrap="square" rtlCol="0">
            <a:spAutoFit/>
          </a:bodyPr>
          <a:lstStyle/>
          <a:p>
            <a:r>
              <a:rPr lang="en-US" sz="3200" dirty="0" smtClean="0">
                <a:solidFill>
                  <a:schemeClr val="bg1"/>
                </a:solidFill>
                <a:latin typeface="Calibri"/>
                <a:cs typeface="Calibri"/>
              </a:rPr>
              <a:t>© Caroline Haywood</a:t>
            </a:r>
            <a:endParaRPr lang="en-US" sz="3200" dirty="0">
              <a:solidFill>
                <a:schemeClr val="bg1"/>
              </a:solidFill>
              <a:latin typeface="Calibri"/>
              <a:cs typeface="Calibri"/>
            </a:endParaRPr>
          </a:p>
        </p:txBody>
      </p:sp>
      <p:graphicFrame>
        <p:nvGraphicFramePr>
          <p:cNvPr id="9" name="Diagram 8"/>
          <p:cNvGraphicFramePr/>
          <p:nvPr>
            <p:extLst>
              <p:ext uri="{D42A27DB-BD31-4B8C-83A1-F6EECF244321}">
                <p14:modId xmlns:p14="http://schemas.microsoft.com/office/powerpoint/2010/main" val="4287832904"/>
              </p:ext>
            </p:extLst>
          </p:nvPr>
        </p:nvGraphicFramePr>
        <p:xfrm>
          <a:off x="76200" y="3429000"/>
          <a:ext cx="9036269"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480848" y="3261569"/>
            <a:ext cx="533400" cy="584776"/>
          </a:xfrm>
          <a:prstGeom prst="rect">
            <a:avLst/>
          </a:prstGeom>
          <a:noFill/>
        </p:spPr>
        <p:txBody>
          <a:bodyPr wrap="square" rtlCol="0">
            <a:spAutoFit/>
          </a:bodyPr>
          <a:lstStyle/>
          <a:p>
            <a:r>
              <a:rPr lang="en-US" sz="3200" b="1" dirty="0" smtClean="0">
                <a:solidFill>
                  <a:srgbClr val="006695"/>
                </a:solidFill>
                <a:latin typeface="Calibri"/>
                <a:cs typeface="Calibri"/>
              </a:rPr>
              <a:t>1</a:t>
            </a:r>
            <a:endParaRPr lang="en-US" sz="3200" b="1" dirty="0">
              <a:solidFill>
                <a:srgbClr val="006695"/>
              </a:solidFill>
              <a:latin typeface="Calibri"/>
              <a:cs typeface="Calibri"/>
            </a:endParaRPr>
          </a:p>
        </p:txBody>
      </p:sp>
      <p:sp>
        <p:nvSpPr>
          <p:cNvPr id="13" name="TextBox 12"/>
          <p:cNvSpPr txBox="1"/>
          <p:nvPr/>
        </p:nvSpPr>
        <p:spPr>
          <a:xfrm>
            <a:off x="2514600" y="3261569"/>
            <a:ext cx="533400" cy="584776"/>
          </a:xfrm>
          <a:prstGeom prst="rect">
            <a:avLst/>
          </a:prstGeom>
          <a:noFill/>
        </p:spPr>
        <p:txBody>
          <a:bodyPr wrap="square" rtlCol="0">
            <a:spAutoFit/>
          </a:bodyPr>
          <a:lstStyle/>
          <a:p>
            <a:r>
              <a:rPr lang="en-US" sz="3200" b="1" dirty="0">
                <a:solidFill>
                  <a:srgbClr val="006695"/>
                </a:solidFill>
                <a:latin typeface="Calibri"/>
                <a:cs typeface="Calibri"/>
              </a:rPr>
              <a:t>2</a:t>
            </a:r>
          </a:p>
        </p:txBody>
      </p:sp>
      <p:sp>
        <p:nvSpPr>
          <p:cNvPr id="14" name="TextBox 13"/>
          <p:cNvSpPr txBox="1"/>
          <p:nvPr/>
        </p:nvSpPr>
        <p:spPr>
          <a:xfrm>
            <a:off x="4545725" y="3261569"/>
            <a:ext cx="533400" cy="584776"/>
          </a:xfrm>
          <a:prstGeom prst="rect">
            <a:avLst/>
          </a:prstGeom>
          <a:noFill/>
        </p:spPr>
        <p:txBody>
          <a:bodyPr wrap="square" rtlCol="0">
            <a:spAutoFit/>
          </a:bodyPr>
          <a:lstStyle/>
          <a:p>
            <a:r>
              <a:rPr lang="en-US" sz="3200" b="1" dirty="0">
                <a:solidFill>
                  <a:srgbClr val="006695"/>
                </a:solidFill>
                <a:latin typeface="Calibri"/>
                <a:cs typeface="Calibri"/>
              </a:rPr>
              <a:t>3</a:t>
            </a:r>
          </a:p>
        </p:txBody>
      </p:sp>
      <p:sp>
        <p:nvSpPr>
          <p:cNvPr id="15" name="TextBox 14"/>
          <p:cNvSpPr txBox="1"/>
          <p:nvPr/>
        </p:nvSpPr>
        <p:spPr>
          <a:xfrm>
            <a:off x="6400800" y="3261569"/>
            <a:ext cx="516321" cy="584776"/>
          </a:xfrm>
          <a:prstGeom prst="rect">
            <a:avLst/>
          </a:prstGeom>
          <a:noFill/>
        </p:spPr>
        <p:txBody>
          <a:bodyPr wrap="square" rtlCol="0">
            <a:spAutoFit/>
          </a:bodyPr>
          <a:lstStyle/>
          <a:p>
            <a:r>
              <a:rPr lang="en-US" sz="3200" b="1" dirty="0">
                <a:solidFill>
                  <a:srgbClr val="006695"/>
                </a:solidFill>
                <a:latin typeface="Calibri"/>
                <a:cs typeface="Calibri"/>
              </a:rPr>
              <a:t>4</a:t>
            </a:r>
          </a:p>
        </p:txBody>
      </p:sp>
      <p:sp>
        <p:nvSpPr>
          <p:cNvPr id="16" name="Rectangle 15"/>
          <p:cNvSpPr/>
          <p:nvPr/>
        </p:nvSpPr>
        <p:spPr>
          <a:xfrm>
            <a:off x="0" y="2971800"/>
            <a:ext cx="5340569" cy="2895600"/>
          </a:xfrm>
          <a:prstGeom prst="rect">
            <a:avLst/>
          </a:prstGeom>
          <a:noFill/>
          <a:ln>
            <a:solidFill>
              <a:srgbClr val="0066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alibri"/>
              <a:cs typeface="Calibri"/>
            </a:endParaRPr>
          </a:p>
        </p:txBody>
      </p:sp>
      <p:sp>
        <p:nvSpPr>
          <p:cNvPr id="4" name="Title 3"/>
          <p:cNvSpPr>
            <a:spLocks noGrp="1"/>
          </p:cNvSpPr>
          <p:nvPr>
            <p:ph type="title"/>
          </p:nvPr>
        </p:nvSpPr>
        <p:spPr>
          <a:xfrm>
            <a:off x="533400" y="746164"/>
            <a:ext cx="8229600" cy="320636"/>
          </a:xfrm>
        </p:spPr>
        <p:txBody>
          <a:bodyPr>
            <a:normAutofit fontScale="90000"/>
          </a:bodyPr>
          <a:lstStyle/>
          <a:p>
            <a:pPr algn="l"/>
            <a:r>
              <a:rPr lang="en-US" sz="3200" dirty="0" smtClean="0">
                <a:latin typeface="Calibri"/>
                <a:cs typeface="Calibri"/>
              </a:rPr>
              <a:t>How can we change the way we make biodiversity laws?</a:t>
            </a:r>
            <a:br>
              <a:rPr lang="en-US" sz="3200" dirty="0" smtClean="0">
                <a:latin typeface="Calibri"/>
                <a:cs typeface="Calibri"/>
              </a:rPr>
            </a:br>
            <a:endParaRPr lang="en-CA" sz="3200" dirty="0">
              <a:latin typeface="Calibri"/>
              <a:cs typeface="Calibri"/>
            </a:endParaRPr>
          </a:p>
        </p:txBody>
      </p:sp>
      <p:sp>
        <p:nvSpPr>
          <p:cNvPr id="17" name="Content Placeholder 1"/>
          <p:cNvSpPr txBox="1">
            <a:spLocks/>
          </p:cNvSpPr>
          <p:nvPr/>
        </p:nvSpPr>
        <p:spPr bwMode="auto">
          <a:xfrm>
            <a:off x="372533" y="1997806"/>
            <a:ext cx="8551334" cy="5124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695"/>
              </a:buClr>
              <a:buFont typeface="Wingdings" pitchFamily="2" charset="2"/>
              <a:buChar char="§"/>
              <a:defRPr sz="3200" kern="1200">
                <a:solidFill>
                  <a:srgbClr val="595959"/>
                </a:solidFill>
                <a:latin typeface="+mn-lt"/>
                <a:ea typeface="+mn-ea"/>
                <a:cs typeface="+mn-cs"/>
              </a:defRPr>
            </a:lvl1pPr>
            <a:lvl2pPr marL="742950" indent="-285750" algn="l" rtl="0" eaLnBrk="1" fontAlgn="base" hangingPunct="1">
              <a:spcBef>
                <a:spcPct val="20000"/>
              </a:spcBef>
              <a:spcAft>
                <a:spcPct val="0"/>
              </a:spcAft>
              <a:buClr>
                <a:srgbClr val="17375E"/>
              </a:buClr>
              <a:buFont typeface="Arial" charset="0"/>
              <a:buChar char="•"/>
              <a:defRPr sz="2800" kern="1200">
                <a:solidFill>
                  <a:srgbClr val="595959"/>
                </a:solidFill>
                <a:latin typeface="+mn-lt"/>
                <a:ea typeface="+mn-ea"/>
                <a:cs typeface="+mn-cs"/>
              </a:defRPr>
            </a:lvl2pPr>
            <a:lvl3pPr marL="1143000" indent="-228600" algn="l" rtl="0" eaLnBrk="1" fontAlgn="base" hangingPunct="1">
              <a:spcBef>
                <a:spcPct val="20000"/>
              </a:spcBef>
              <a:spcAft>
                <a:spcPct val="0"/>
              </a:spcAft>
              <a:buClr>
                <a:srgbClr val="17375E"/>
              </a:buClr>
              <a:buFont typeface="Courier New" pitchFamily="49" charset="0"/>
              <a:buChar char="o"/>
              <a:defRPr sz="2400" kern="1200">
                <a:solidFill>
                  <a:srgbClr val="595959"/>
                </a:solidFill>
                <a:latin typeface="+mn-lt"/>
                <a:ea typeface="+mn-ea"/>
                <a:cs typeface="+mn-cs"/>
              </a:defRPr>
            </a:lvl3pPr>
            <a:lvl4pPr marL="16002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4pPr>
            <a:lvl5pPr marL="2057400" indent="-228600" algn="l" rtl="0" eaLnBrk="1" fontAlgn="base" hangingPunct="1">
              <a:spcBef>
                <a:spcPct val="20000"/>
              </a:spcBef>
              <a:spcAft>
                <a:spcPct val="0"/>
              </a:spcAft>
              <a:buClr>
                <a:srgbClr val="17375E"/>
              </a:buClr>
              <a:buFont typeface="Arial"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00" dirty="0" smtClean="0">
                <a:latin typeface="Calibri"/>
                <a:cs typeface="Calibri"/>
              </a:rPr>
              <a:t>Commit to building “</a:t>
            </a:r>
            <a:r>
              <a:rPr lang="en-US" sz="1800" b="1" dirty="0">
                <a:solidFill>
                  <a:srgbClr val="FFC000"/>
                </a:solidFill>
                <a:latin typeface="Calibri"/>
                <a:cs typeface="Calibri"/>
              </a:rPr>
              <a:t>legal preparedness</a:t>
            </a:r>
            <a:r>
              <a:rPr lang="en-US" sz="1800" dirty="0" smtClean="0">
                <a:latin typeface="Calibri"/>
                <a:cs typeface="Calibri"/>
              </a:rPr>
              <a:t>” – the development of country-tailored legal frameworks by a team of national lawyers linked to global expert networks</a:t>
            </a:r>
          </a:p>
          <a:p>
            <a:pPr>
              <a:spcBef>
                <a:spcPts val="0"/>
              </a:spcBef>
            </a:pPr>
            <a:endParaRPr lang="en-US" sz="1800" dirty="0" smtClean="0">
              <a:latin typeface="Calibri"/>
              <a:cs typeface="Calibri"/>
            </a:endParaRPr>
          </a:p>
          <a:p>
            <a:pPr marL="0" indent="0">
              <a:buNone/>
            </a:pPr>
            <a:endParaRPr lang="en-US" sz="1800" dirty="0" smtClean="0">
              <a:solidFill>
                <a:srgbClr val="006695"/>
              </a:solidFill>
              <a:latin typeface="Calibri"/>
              <a:cs typeface="Calibri"/>
            </a:endParaRPr>
          </a:p>
          <a:p>
            <a:pPr marL="0" indent="0">
              <a:buNone/>
            </a:pPr>
            <a:endParaRPr lang="es-PY" sz="1800" dirty="0">
              <a:solidFill>
                <a:srgbClr val="006695"/>
              </a:solidFill>
              <a:latin typeface="Calibri"/>
              <a:cs typeface="Calibri"/>
            </a:endParaRPr>
          </a:p>
        </p:txBody>
      </p:sp>
    </p:spTree>
    <p:extLst>
      <p:ext uri="{BB962C8B-B14F-4D97-AF65-F5344CB8AC3E}">
        <p14:creationId xmlns:p14="http://schemas.microsoft.com/office/powerpoint/2010/main" val="901515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animBg="1"/>
    </p:bldLst>
  </p:timing>
</p:sld>
</file>

<file path=ppt/theme/theme1.xml><?xml version="1.0" encoding="utf-8"?>
<a:theme xmlns:a="http://schemas.openxmlformats.org/drawingml/2006/main" name="1-13-13 IDLO org template v0 1 j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1-13-13 IDLO org template v0 1 ja</Template>
  <TotalTime>5258</TotalTime>
  <Words>2261</Words>
  <Application>Microsoft Macintosh PowerPoint</Application>
  <PresentationFormat>Presentazione su schermo (4:3)</PresentationFormat>
  <Paragraphs>263</Paragraphs>
  <Slides>17</Slides>
  <Notes>9</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1-13-13 IDLO org template v0 1 ja</vt:lpstr>
      <vt:lpstr>    Building Legal Preparedness  for Biodiversity Targets: why law matters for success</vt:lpstr>
      <vt:lpstr>‘Legal Preparedness for Achieving the Aichi Targets’:  quick overview </vt:lpstr>
      <vt:lpstr>Program Mission and Activities</vt:lpstr>
      <vt:lpstr>What have we done?</vt:lpstr>
      <vt:lpstr>What have we learned?</vt:lpstr>
      <vt:lpstr>What have we learned?</vt:lpstr>
      <vt:lpstr>What have we learned?</vt:lpstr>
      <vt:lpstr> What can be done? </vt:lpstr>
      <vt:lpstr>How can we change the way we make biodiversity laws? </vt:lpstr>
      <vt:lpstr>Assess the current legal framework</vt:lpstr>
      <vt:lpstr>Presentazione di PowerPoint</vt:lpstr>
      <vt:lpstr>Presentazione di PowerPoint</vt:lpstr>
      <vt:lpstr>Presentazione di PowerPoint</vt:lpstr>
      <vt:lpstr>Presentazione di PowerPoint</vt:lpstr>
      <vt:lpstr>SUMMARY</vt:lpstr>
      <vt:lpstr>Next steps – building up from the foundation</vt:lpstr>
      <vt:lpstr>Presentazione di PowerPoint</vt:lpstr>
    </vt:vector>
  </TitlesOfParts>
  <Company>IDLO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Fabiano de Andrade Correa</cp:lastModifiedBy>
  <cp:revision>282</cp:revision>
  <dcterms:created xsi:type="dcterms:W3CDTF">2013-03-11T14:23:26Z</dcterms:created>
  <dcterms:modified xsi:type="dcterms:W3CDTF">2014-10-16T05:46:48Z</dcterms:modified>
</cp:coreProperties>
</file>