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8" r:id="rId2"/>
    <p:sldId id="315" r:id="rId3"/>
    <p:sldId id="313" r:id="rId4"/>
    <p:sldId id="309" r:id="rId5"/>
    <p:sldId id="312" r:id="rId6"/>
    <p:sldId id="316" r:id="rId7"/>
    <p:sldId id="317" r:id="rId8"/>
    <p:sldId id="311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67" autoAdjust="0"/>
  </p:normalViewPr>
  <p:slideViewPr>
    <p:cSldViewPr>
      <p:cViewPr>
        <p:scale>
          <a:sx n="70" d="100"/>
          <a:sy n="70" d="100"/>
        </p:scale>
        <p:origin x="-138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CA62F0B4-9DD7-499B-988C-68A8CD332C02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CFAA6E8-F1FA-418B-9182-937FC2321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481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92A3593-BB8A-4530-829D-E91C30775DFE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AE5D134-F7FE-4546-A529-010EE6EFD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3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5D134-F7FE-4546-A529-010EE6EFD6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71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5D134-F7FE-4546-A529-010EE6EFD6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71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5D134-F7FE-4546-A529-010EE6EFD6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71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5D134-F7FE-4546-A529-010EE6EFD6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71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5D134-F7FE-4546-A529-010EE6EFD6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71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5D134-F7FE-4546-A529-010EE6EFD6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716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5D134-F7FE-4546-A529-010EE6EFD6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71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5D134-F7FE-4546-A529-010EE6EFD6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71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C:\Documents and Settings\karina.yadav\Desktop\India Business and Biodiversity Initiative\22 May Launch\IBBI Hi-Re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5624"/>
            <a:ext cx="1363518" cy="8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WordPictureWatermark266521360" descr="bg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65"/>
          <a:stretch/>
        </p:blipFill>
        <p:spPr bwMode="auto">
          <a:xfrm flipH="1">
            <a:off x="6246274" y="903470"/>
            <a:ext cx="2897726" cy="557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3" descr="C:\Users\Karina\Desktop\kar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1" cy="8001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jpeg"/><Relationship Id="rId20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1814"/>
            <a:ext cx="9144001" cy="5427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" descr="C:\Users\Karina\Desktop\k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30480" y="4568000"/>
            <a:ext cx="9189720" cy="8041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820" r="820" b="18182"/>
          <a:stretch>
            <a:fillRect/>
          </a:stretch>
        </p:blipFill>
        <p:spPr bwMode="auto">
          <a:xfrm rot="10800000">
            <a:off x="0" y="5334000"/>
            <a:ext cx="9144000" cy="152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karina.yadav\Desktop\India Business and Biodiversity Initiative\22 May Launch\IBBI Hi-Res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4686" y="1568516"/>
            <a:ext cx="3594418" cy="23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-202818" y="1169934"/>
            <a:ext cx="3299722" cy="5535666"/>
            <a:chOff x="-330" y="7641"/>
            <a:chExt cx="5482" cy="9198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-330" y="7641"/>
              <a:ext cx="5482" cy="9198"/>
              <a:chOff x="-330" y="7641"/>
              <a:chExt cx="5482" cy="9198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2440" y="10130"/>
                <a:ext cx="1579" cy="3301"/>
              </a:xfrm>
              <a:custGeom>
                <a:avLst/>
                <a:gdLst>
                  <a:gd name="T0" fmla="+- 0 3923 2440"/>
                  <a:gd name="T1" fmla="*/ T0 w 1579"/>
                  <a:gd name="T2" fmla="+- 0 12340 10130"/>
                  <a:gd name="T3" fmla="*/ 12340 h 3301"/>
                  <a:gd name="T4" fmla="+- 0 3976 2440"/>
                  <a:gd name="T5" fmla="*/ T4 w 1579"/>
                  <a:gd name="T6" fmla="+- 0 12253 10130"/>
                  <a:gd name="T7" fmla="*/ 12253 h 3301"/>
                  <a:gd name="T8" fmla="+- 0 3938 2440"/>
                  <a:gd name="T9" fmla="*/ T8 w 1579"/>
                  <a:gd name="T10" fmla="+- 0 12252 10130"/>
                  <a:gd name="T11" fmla="*/ 12252 h 3301"/>
                  <a:gd name="T12" fmla="+- 0 3869 2440"/>
                  <a:gd name="T13" fmla="*/ T12 w 1579"/>
                  <a:gd name="T14" fmla="+- 0 12285 10130"/>
                  <a:gd name="T15" fmla="*/ 12285 h 3301"/>
                  <a:gd name="T16" fmla="+- 0 3698 2440"/>
                  <a:gd name="T17" fmla="*/ T16 w 1579"/>
                  <a:gd name="T18" fmla="+- 0 12275 10130"/>
                  <a:gd name="T19" fmla="*/ 12275 h 3301"/>
                  <a:gd name="T20" fmla="+- 0 3787 2440"/>
                  <a:gd name="T21" fmla="*/ T20 w 1579"/>
                  <a:gd name="T22" fmla="+- 0 11954 10130"/>
                  <a:gd name="T23" fmla="*/ 11954 h 3301"/>
                  <a:gd name="T24" fmla="+- 0 3706 2440"/>
                  <a:gd name="T25" fmla="*/ T24 w 1579"/>
                  <a:gd name="T26" fmla="+- 0 11617 10130"/>
                  <a:gd name="T27" fmla="*/ 11617 h 3301"/>
                  <a:gd name="T28" fmla="+- 0 3560 2440"/>
                  <a:gd name="T29" fmla="*/ T28 w 1579"/>
                  <a:gd name="T30" fmla="+- 0 11333 10130"/>
                  <a:gd name="T31" fmla="*/ 11333 h 3301"/>
                  <a:gd name="T32" fmla="+- 0 3657 2440"/>
                  <a:gd name="T33" fmla="*/ T32 w 1579"/>
                  <a:gd name="T34" fmla="+- 0 11374 10130"/>
                  <a:gd name="T35" fmla="*/ 11374 h 3301"/>
                  <a:gd name="T36" fmla="+- 0 3702 2440"/>
                  <a:gd name="T37" fmla="*/ T36 w 1579"/>
                  <a:gd name="T38" fmla="+- 0 11356 10130"/>
                  <a:gd name="T39" fmla="*/ 11356 h 3301"/>
                  <a:gd name="T40" fmla="+- 0 3768 2440"/>
                  <a:gd name="T41" fmla="*/ T40 w 1579"/>
                  <a:gd name="T42" fmla="+- 0 11411 10130"/>
                  <a:gd name="T43" fmla="*/ 11411 h 3301"/>
                  <a:gd name="T44" fmla="+- 0 3823 2440"/>
                  <a:gd name="T45" fmla="*/ T44 w 1579"/>
                  <a:gd name="T46" fmla="+- 0 11354 10130"/>
                  <a:gd name="T47" fmla="*/ 11354 h 3301"/>
                  <a:gd name="T48" fmla="+- 0 3761 2440"/>
                  <a:gd name="T49" fmla="*/ T48 w 1579"/>
                  <a:gd name="T50" fmla="+- 0 11281 10130"/>
                  <a:gd name="T51" fmla="*/ 11281 h 3301"/>
                  <a:gd name="T52" fmla="+- 0 3701 2440"/>
                  <a:gd name="T53" fmla="*/ T52 w 1579"/>
                  <a:gd name="T54" fmla="+- 0 11270 10130"/>
                  <a:gd name="T55" fmla="*/ 11270 h 3301"/>
                  <a:gd name="T56" fmla="+- 0 3514 2440"/>
                  <a:gd name="T57" fmla="*/ T56 w 1579"/>
                  <a:gd name="T58" fmla="+- 0 11263 10130"/>
                  <a:gd name="T59" fmla="*/ 11263 h 3301"/>
                  <a:gd name="T60" fmla="+- 0 3291 2440"/>
                  <a:gd name="T61" fmla="*/ T60 w 1579"/>
                  <a:gd name="T62" fmla="+- 0 11118 10130"/>
                  <a:gd name="T63" fmla="*/ 11118 h 3301"/>
                  <a:gd name="T64" fmla="+- 0 3152 2440"/>
                  <a:gd name="T65" fmla="*/ T64 w 1579"/>
                  <a:gd name="T66" fmla="+- 0 10952 10130"/>
                  <a:gd name="T67" fmla="*/ 10952 h 3301"/>
                  <a:gd name="T68" fmla="+- 0 3034 2440"/>
                  <a:gd name="T69" fmla="*/ T68 w 1579"/>
                  <a:gd name="T70" fmla="+- 0 10569 10130"/>
                  <a:gd name="T71" fmla="*/ 10569 h 3301"/>
                  <a:gd name="T72" fmla="+- 0 2919 2440"/>
                  <a:gd name="T73" fmla="*/ T72 w 1579"/>
                  <a:gd name="T74" fmla="+- 0 10288 10130"/>
                  <a:gd name="T75" fmla="*/ 10288 h 3301"/>
                  <a:gd name="T76" fmla="+- 0 2714 2440"/>
                  <a:gd name="T77" fmla="*/ T76 w 1579"/>
                  <a:gd name="T78" fmla="+- 0 10134 10130"/>
                  <a:gd name="T79" fmla="*/ 10134 h 3301"/>
                  <a:gd name="T80" fmla="+- 0 2470 2440"/>
                  <a:gd name="T81" fmla="*/ T80 w 1579"/>
                  <a:gd name="T82" fmla="+- 0 10252 10130"/>
                  <a:gd name="T83" fmla="*/ 10252 h 3301"/>
                  <a:gd name="T84" fmla="+- 0 2463 2440"/>
                  <a:gd name="T85" fmla="*/ T84 w 1579"/>
                  <a:gd name="T86" fmla="+- 0 10533 10130"/>
                  <a:gd name="T87" fmla="*/ 10533 h 3301"/>
                  <a:gd name="T88" fmla="+- 0 2616 2440"/>
                  <a:gd name="T89" fmla="*/ T88 w 1579"/>
                  <a:gd name="T90" fmla="+- 0 10753 10130"/>
                  <a:gd name="T91" fmla="*/ 10753 h 3301"/>
                  <a:gd name="T92" fmla="+- 0 2755 2440"/>
                  <a:gd name="T93" fmla="*/ T92 w 1579"/>
                  <a:gd name="T94" fmla="+- 0 11211 10130"/>
                  <a:gd name="T95" fmla="*/ 11211 h 3301"/>
                  <a:gd name="T96" fmla="+- 0 2896 2440"/>
                  <a:gd name="T97" fmla="*/ T96 w 1579"/>
                  <a:gd name="T98" fmla="+- 0 11226 10130"/>
                  <a:gd name="T99" fmla="*/ 11226 h 3301"/>
                  <a:gd name="T100" fmla="+- 0 2873 2440"/>
                  <a:gd name="T101" fmla="*/ T100 w 1579"/>
                  <a:gd name="T102" fmla="+- 0 10999 10130"/>
                  <a:gd name="T103" fmla="*/ 10999 h 3301"/>
                  <a:gd name="T104" fmla="+- 0 2713 2440"/>
                  <a:gd name="T105" fmla="*/ T104 w 1579"/>
                  <a:gd name="T106" fmla="+- 0 10733 10130"/>
                  <a:gd name="T107" fmla="*/ 10733 h 3301"/>
                  <a:gd name="T108" fmla="+- 0 2574 2440"/>
                  <a:gd name="T109" fmla="*/ T108 w 1579"/>
                  <a:gd name="T110" fmla="+- 0 10407 10130"/>
                  <a:gd name="T111" fmla="*/ 10407 h 3301"/>
                  <a:gd name="T112" fmla="+- 0 2820 2440"/>
                  <a:gd name="T113" fmla="*/ T112 w 1579"/>
                  <a:gd name="T114" fmla="+- 0 10404 10130"/>
                  <a:gd name="T115" fmla="*/ 10404 h 3301"/>
                  <a:gd name="T116" fmla="+- 0 2969 2440"/>
                  <a:gd name="T117" fmla="*/ T116 w 1579"/>
                  <a:gd name="T118" fmla="+- 0 10705 10130"/>
                  <a:gd name="T119" fmla="*/ 10705 h 3301"/>
                  <a:gd name="T120" fmla="+- 0 3063 2440"/>
                  <a:gd name="T121" fmla="*/ T120 w 1579"/>
                  <a:gd name="T122" fmla="+- 0 11043 10130"/>
                  <a:gd name="T123" fmla="*/ 11043 h 3301"/>
                  <a:gd name="T124" fmla="+- 0 3122 2440"/>
                  <a:gd name="T125" fmla="*/ T124 w 1579"/>
                  <a:gd name="T126" fmla="+- 0 11274 10130"/>
                  <a:gd name="T127" fmla="*/ 11274 h 3301"/>
                  <a:gd name="T128" fmla="+- 0 2952 2440"/>
                  <a:gd name="T129" fmla="*/ T128 w 1579"/>
                  <a:gd name="T130" fmla="+- 0 11401 10130"/>
                  <a:gd name="T131" fmla="*/ 11401 h 3301"/>
                  <a:gd name="T132" fmla="+- 0 2877 2440"/>
                  <a:gd name="T133" fmla="*/ T132 w 1579"/>
                  <a:gd name="T134" fmla="+- 0 11346 10130"/>
                  <a:gd name="T135" fmla="*/ 11346 h 3301"/>
                  <a:gd name="T136" fmla="+- 0 2750 2440"/>
                  <a:gd name="T137" fmla="*/ T136 w 1579"/>
                  <a:gd name="T138" fmla="+- 0 11413 10130"/>
                  <a:gd name="T139" fmla="*/ 11413 h 3301"/>
                  <a:gd name="T140" fmla="+- 0 2868 2440"/>
                  <a:gd name="T141" fmla="*/ T140 w 1579"/>
                  <a:gd name="T142" fmla="+- 0 11438 10130"/>
                  <a:gd name="T143" fmla="*/ 11438 h 3301"/>
                  <a:gd name="T144" fmla="+- 0 2880 2440"/>
                  <a:gd name="T145" fmla="*/ T144 w 1579"/>
                  <a:gd name="T146" fmla="+- 0 11496 10130"/>
                  <a:gd name="T147" fmla="*/ 11496 h 3301"/>
                  <a:gd name="T148" fmla="+- 0 2899 2440"/>
                  <a:gd name="T149" fmla="*/ T148 w 1579"/>
                  <a:gd name="T150" fmla="+- 0 11549 10130"/>
                  <a:gd name="T151" fmla="*/ 11549 h 3301"/>
                  <a:gd name="T152" fmla="+- 0 3009 2440"/>
                  <a:gd name="T153" fmla="*/ T152 w 1579"/>
                  <a:gd name="T154" fmla="+- 0 11454 10130"/>
                  <a:gd name="T155" fmla="*/ 11454 h 3301"/>
                  <a:gd name="T156" fmla="+- 0 3187 2440"/>
                  <a:gd name="T157" fmla="*/ T156 w 1579"/>
                  <a:gd name="T158" fmla="+- 0 11446 10130"/>
                  <a:gd name="T159" fmla="*/ 11446 h 3301"/>
                  <a:gd name="T160" fmla="+- 0 3165 2440"/>
                  <a:gd name="T161" fmla="*/ T160 w 1579"/>
                  <a:gd name="T162" fmla="+- 0 11748 10130"/>
                  <a:gd name="T163" fmla="*/ 11748 h 3301"/>
                  <a:gd name="T164" fmla="+- 0 3317 2440"/>
                  <a:gd name="T165" fmla="*/ T164 w 1579"/>
                  <a:gd name="T166" fmla="+- 0 12170 10130"/>
                  <a:gd name="T167" fmla="*/ 12170 h 3301"/>
                  <a:gd name="T168" fmla="+- 0 3392 2440"/>
                  <a:gd name="T169" fmla="*/ T168 w 1579"/>
                  <a:gd name="T170" fmla="+- 0 12352 10130"/>
                  <a:gd name="T171" fmla="*/ 12352 h 3301"/>
                  <a:gd name="T172" fmla="+- 0 3155 2440"/>
                  <a:gd name="T173" fmla="*/ T172 w 1579"/>
                  <a:gd name="T174" fmla="+- 0 12440 10130"/>
                  <a:gd name="T175" fmla="*/ 12440 h 3301"/>
                  <a:gd name="T176" fmla="+- 0 3024 2440"/>
                  <a:gd name="T177" fmla="*/ T176 w 1579"/>
                  <a:gd name="T178" fmla="+- 0 12370 10130"/>
                  <a:gd name="T179" fmla="*/ 12370 h 3301"/>
                  <a:gd name="T180" fmla="+- 0 3066 2440"/>
                  <a:gd name="T181" fmla="*/ T180 w 1579"/>
                  <a:gd name="T182" fmla="+- 0 12463 10130"/>
                  <a:gd name="T183" fmla="*/ 12463 h 3301"/>
                  <a:gd name="T184" fmla="+- 0 3057 2440"/>
                  <a:gd name="T185" fmla="*/ T184 w 1579"/>
                  <a:gd name="T186" fmla="+- 0 12512 10130"/>
                  <a:gd name="T187" fmla="*/ 12512 h 3301"/>
                  <a:gd name="T188" fmla="+- 0 3056 2440"/>
                  <a:gd name="T189" fmla="*/ T188 w 1579"/>
                  <a:gd name="T190" fmla="+- 0 12613 10130"/>
                  <a:gd name="T191" fmla="*/ 12613 h 3301"/>
                  <a:gd name="T192" fmla="+- 0 3142 2440"/>
                  <a:gd name="T193" fmla="*/ T192 w 1579"/>
                  <a:gd name="T194" fmla="+- 0 12566 10130"/>
                  <a:gd name="T195" fmla="*/ 12566 h 3301"/>
                  <a:gd name="T196" fmla="+- 0 3177 2440"/>
                  <a:gd name="T197" fmla="*/ T196 w 1579"/>
                  <a:gd name="T198" fmla="+- 0 12539 10130"/>
                  <a:gd name="T199" fmla="*/ 12539 h 3301"/>
                  <a:gd name="T200" fmla="+- 0 3371 2440"/>
                  <a:gd name="T201" fmla="*/ T200 w 1579"/>
                  <a:gd name="T202" fmla="+- 0 12443 10130"/>
                  <a:gd name="T203" fmla="*/ 12443 h 3301"/>
                  <a:gd name="T204" fmla="+- 0 3464 2440"/>
                  <a:gd name="T205" fmla="*/ T204 w 1579"/>
                  <a:gd name="T206" fmla="+- 0 12553 10130"/>
                  <a:gd name="T207" fmla="*/ 12553 h 3301"/>
                  <a:gd name="T208" fmla="+- 0 3286 2440"/>
                  <a:gd name="T209" fmla="*/ T208 w 1579"/>
                  <a:gd name="T210" fmla="+- 0 12834 10130"/>
                  <a:gd name="T211" fmla="*/ 12834 h 3301"/>
                  <a:gd name="T212" fmla="+- 0 3394 2440"/>
                  <a:gd name="T213" fmla="*/ T212 w 1579"/>
                  <a:gd name="T214" fmla="+- 0 13369 10130"/>
                  <a:gd name="T215" fmla="*/ 13369 h 3301"/>
                  <a:gd name="T216" fmla="+- 0 3723 2440"/>
                  <a:gd name="T217" fmla="*/ T216 w 1579"/>
                  <a:gd name="T218" fmla="+- 0 13303 10130"/>
                  <a:gd name="T219" fmla="*/ 13303 h 3301"/>
                  <a:gd name="T220" fmla="+- 0 3831 2440"/>
                  <a:gd name="T221" fmla="*/ T220 w 1579"/>
                  <a:gd name="T222" fmla="+- 0 12858 10130"/>
                  <a:gd name="T223" fmla="*/ 12858 h 3301"/>
                  <a:gd name="T224" fmla="+- 0 3646 2440"/>
                  <a:gd name="T225" fmla="*/ T224 w 1579"/>
                  <a:gd name="T226" fmla="+- 0 12529 10130"/>
                  <a:gd name="T227" fmla="*/ 12529 h 3301"/>
                  <a:gd name="T228" fmla="+- 0 3706 2440"/>
                  <a:gd name="T229" fmla="*/ T228 w 1579"/>
                  <a:gd name="T230" fmla="+- 0 12404 10130"/>
                  <a:gd name="T231" fmla="*/ 12404 h 3301"/>
                  <a:gd name="T232" fmla="+- 0 3893 2440"/>
                  <a:gd name="T233" fmla="*/ T232 w 1579"/>
                  <a:gd name="T234" fmla="+- 0 12480 10130"/>
                  <a:gd name="T235" fmla="*/ 12480 h 3301"/>
                  <a:gd name="T236" fmla="+- 0 3926 2440"/>
                  <a:gd name="T237" fmla="*/ T236 w 1579"/>
                  <a:gd name="T238" fmla="+- 0 12427 10130"/>
                  <a:gd name="T239" fmla="*/ 12427 h 33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</a:cxnLst>
                <a:rect l="0" t="0" r="r" b="b"/>
                <a:pathLst>
                  <a:path w="1579" h="3301">
                    <a:moveTo>
                      <a:pt x="1559" y="2306"/>
                    </a:moveTo>
                    <a:lnTo>
                      <a:pt x="1566" y="2301"/>
                    </a:lnTo>
                    <a:lnTo>
                      <a:pt x="1573" y="2293"/>
                    </a:lnTo>
                    <a:lnTo>
                      <a:pt x="1577" y="2281"/>
                    </a:lnTo>
                    <a:lnTo>
                      <a:pt x="1576" y="2268"/>
                    </a:lnTo>
                    <a:lnTo>
                      <a:pt x="1569" y="2255"/>
                    </a:lnTo>
                    <a:lnTo>
                      <a:pt x="1554" y="2243"/>
                    </a:lnTo>
                    <a:lnTo>
                      <a:pt x="1538" y="2235"/>
                    </a:lnTo>
                    <a:lnTo>
                      <a:pt x="1507" y="2224"/>
                    </a:lnTo>
                    <a:lnTo>
                      <a:pt x="1488" y="2217"/>
                    </a:lnTo>
                    <a:lnTo>
                      <a:pt x="1481" y="2213"/>
                    </a:lnTo>
                    <a:lnTo>
                      <a:pt x="1483" y="2210"/>
                    </a:lnTo>
                    <a:lnTo>
                      <a:pt x="1494" y="2208"/>
                    </a:lnTo>
                    <a:lnTo>
                      <a:pt x="1504" y="2207"/>
                    </a:lnTo>
                    <a:lnTo>
                      <a:pt x="1521" y="2205"/>
                    </a:lnTo>
                    <a:lnTo>
                      <a:pt x="1538" y="2203"/>
                    </a:lnTo>
                    <a:lnTo>
                      <a:pt x="1555" y="2200"/>
                    </a:lnTo>
                    <a:lnTo>
                      <a:pt x="1568" y="2194"/>
                    </a:lnTo>
                    <a:lnTo>
                      <a:pt x="1577" y="2185"/>
                    </a:lnTo>
                    <a:lnTo>
                      <a:pt x="1579" y="2171"/>
                    </a:lnTo>
                    <a:lnTo>
                      <a:pt x="1572" y="2151"/>
                    </a:lnTo>
                    <a:lnTo>
                      <a:pt x="1560" y="2132"/>
                    </a:lnTo>
                    <a:lnTo>
                      <a:pt x="1547" y="2123"/>
                    </a:lnTo>
                    <a:lnTo>
                      <a:pt x="1536" y="2123"/>
                    </a:lnTo>
                    <a:lnTo>
                      <a:pt x="1525" y="2128"/>
                    </a:lnTo>
                    <a:lnTo>
                      <a:pt x="1515" y="2137"/>
                    </a:lnTo>
                    <a:lnTo>
                      <a:pt x="1507" y="2147"/>
                    </a:lnTo>
                    <a:lnTo>
                      <a:pt x="1503" y="2153"/>
                    </a:lnTo>
                    <a:lnTo>
                      <a:pt x="1494" y="2161"/>
                    </a:lnTo>
                    <a:lnTo>
                      <a:pt x="1483" y="2167"/>
                    </a:lnTo>
                    <a:lnTo>
                      <a:pt x="1472" y="2169"/>
                    </a:lnTo>
                    <a:lnTo>
                      <a:pt x="1464" y="2167"/>
                    </a:lnTo>
                    <a:lnTo>
                      <a:pt x="1463" y="2160"/>
                    </a:lnTo>
                    <a:lnTo>
                      <a:pt x="1471" y="2149"/>
                    </a:lnTo>
                    <a:lnTo>
                      <a:pt x="1480" y="2141"/>
                    </a:lnTo>
                    <a:lnTo>
                      <a:pt x="1498" y="2122"/>
                    </a:lnTo>
                    <a:lnTo>
                      <a:pt x="1508" y="2105"/>
                    </a:lnTo>
                    <a:lnTo>
                      <a:pt x="1512" y="2090"/>
                    </a:lnTo>
                    <a:lnTo>
                      <a:pt x="1509" y="2079"/>
                    </a:lnTo>
                    <a:lnTo>
                      <a:pt x="1501" y="2073"/>
                    </a:lnTo>
                    <a:lnTo>
                      <a:pt x="1489" y="2073"/>
                    </a:lnTo>
                    <a:lnTo>
                      <a:pt x="1483" y="2074"/>
                    </a:lnTo>
                    <a:lnTo>
                      <a:pt x="1469" y="2083"/>
                    </a:lnTo>
                    <a:lnTo>
                      <a:pt x="1461" y="2094"/>
                    </a:lnTo>
                    <a:lnTo>
                      <a:pt x="1455" y="2108"/>
                    </a:lnTo>
                    <a:lnTo>
                      <a:pt x="1449" y="2125"/>
                    </a:lnTo>
                    <a:lnTo>
                      <a:pt x="1439" y="2142"/>
                    </a:lnTo>
                    <a:lnTo>
                      <a:pt x="1429" y="2155"/>
                    </a:lnTo>
                    <a:lnTo>
                      <a:pt x="1415" y="2170"/>
                    </a:lnTo>
                    <a:lnTo>
                      <a:pt x="1401" y="2183"/>
                    </a:lnTo>
                    <a:lnTo>
                      <a:pt x="1387" y="2195"/>
                    </a:lnTo>
                    <a:lnTo>
                      <a:pt x="1372" y="2204"/>
                    </a:lnTo>
                    <a:lnTo>
                      <a:pt x="1355" y="2210"/>
                    </a:lnTo>
                    <a:lnTo>
                      <a:pt x="1335" y="2213"/>
                    </a:lnTo>
                    <a:lnTo>
                      <a:pt x="1311" y="2211"/>
                    </a:lnTo>
                    <a:lnTo>
                      <a:pt x="1283" y="2204"/>
                    </a:lnTo>
                    <a:lnTo>
                      <a:pt x="1266" y="2194"/>
                    </a:lnTo>
                    <a:lnTo>
                      <a:pt x="1257" y="2180"/>
                    </a:lnTo>
                    <a:lnTo>
                      <a:pt x="1255" y="2164"/>
                    </a:lnTo>
                    <a:lnTo>
                      <a:pt x="1258" y="2145"/>
                    </a:lnTo>
                    <a:lnTo>
                      <a:pt x="1264" y="2128"/>
                    </a:lnTo>
                    <a:lnTo>
                      <a:pt x="1267" y="2120"/>
                    </a:lnTo>
                    <a:lnTo>
                      <a:pt x="1271" y="2111"/>
                    </a:lnTo>
                    <a:lnTo>
                      <a:pt x="1276" y="2100"/>
                    </a:lnTo>
                    <a:lnTo>
                      <a:pt x="1281" y="2088"/>
                    </a:lnTo>
                    <a:lnTo>
                      <a:pt x="1293" y="2060"/>
                    </a:lnTo>
                    <a:lnTo>
                      <a:pt x="1305" y="2027"/>
                    </a:lnTo>
                    <a:lnTo>
                      <a:pt x="1318" y="1989"/>
                    </a:lnTo>
                    <a:lnTo>
                      <a:pt x="1330" y="1947"/>
                    </a:lnTo>
                    <a:lnTo>
                      <a:pt x="1339" y="1901"/>
                    </a:lnTo>
                    <a:lnTo>
                      <a:pt x="1345" y="1850"/>
                    </a:lnTo>
                    <a:lnTo>
                      <a:pt x="1347" y="1824"/>
                    </a:lnTo>
                    <a:lnTo>
                      <a:pt x="1347" y="1796"/>
                    </a:lnTo>
                    <a:lnTo>
                      <a:pt x="1346" y="1768"/>
                    </a:lnTo>
                    <a:lnTo>
                      <a:pt x="1342" y="1726"/>
                    </a:lnTo>
                    <a:lnTo>
                      <a:pt x="1338" y="1698"/>
                    </a:lnTo>
                    <a:lnTo>
                      <a:pt x="1332" y="1670"/>
                    </a:lnTo>
                    <a:lnTo>
                      <a:pt x="1325" y="1642"/>
                    </a:lnTo>
                    <a:lnTo>
                      <a:pt x="1317" y="1615"/>
                    </a:lnTo>
                    <a:lnTo>
                      <a:pt x="1308" y="1588"/>
                    </a:lnTo>
                    <a:lnTo>
                      <a:pt x="1299" y="1561"/>
                    </a:lnTo>
                    <a:lnTo>
                      <a:pt x="1288" y="1536"/>
                    </a:lnTo>
                    <a:lnTo>
                      <a:pt x="1277" y="1511"/>
                    </a:lnTo>
                    <a:lnTo>
                      <a:pt x="1266" y="1487"/>
                    </a:lnTo>
                    <a:lnTo>
                      <a:pt x="1254" y="1464"/>
                    </a:lnTo>
                    <a:lnTo>
                      <a:pt x="1230" y="1420"/>
                    </a:lnTo>
                    <a:lnTo>
                      <a:pt x="1206" y="1382"/>
                    </a:lnTo>
                    <a:lnTo>
                      <a:pt x="1183" y="1350"/>
                    </a:lnTo>
                    <a:lnTo>
                      <a:pt x="1162" y="1323"/>
                    </a:lnTo>
                    <a:lnTo>
                      <a:pt x="1153" y="1313"/>
                    </a:lnTo>
                    <a:lnTo>
                      <a:pt x="1136" y="1292"/>
                    </a:lnTo>
                    <a:lnTo>
                      <a:pt x="1125" y="1272"/>
                    </a:lnTo>
                    <a:lnTo>
                      <a:pt x="1117" y="1252"/>
                    </a:lnTo>
                    <a:lnTo>
                      <a:pt x="1114" y="1234"/>
                    </a:lnTo>
                    <a:lnTo>
                      <a:pt x="1115" y="1217"/>
                    </a:lnTo>
                    <a:lnTo>
                      <a:pt x="1120" y="1203"/>
                    </a:lnTo>
                    <a:lnTo>
                      <a:pt x="1128" y="1191"/>
                    </a:lnTo>
                    <a:lnTo>
                      <a:pt x="1139" y="1181"/>
                    </a:lnTo>
                    <a:lnTo>
                      <a:pt x="1151" y="1175"/>
                    </a:lnTo>
                    <a:lnTo>
                      <a:pt x="1178" y="1168"/>
                    </a:lnTo>
                    <a:lnTo>
                      <a:pt x="1199" y="1164"/>
                    </a:lnTo>
                    <a:lnTo>
                      <a:pt x="1215" y="1166"/>
                    </a:lnTo>
                    <a:lnTo>
                      <a:pt x="1228" y="1173"/>
                    </a:lnTo>
                    <a:lnTo>
                      <a:pt x="1232" y="1180"/>
                    </a:lnTo>
                    <a:lnTo>
                      <a:pt x="1235" y="1192"/>
                    </a:lnTo>
                    <a:lnTo>
                      <a:pt x="1231" y="1208"/>
                    </a:lnTo>
                    <a:lnTo>
                      <a:pt x="1224" y="1225"/>
                    </a:lnTo>
                    <a:lnTo>
                      <a:pt x="1217" y="1244"/>
                    </a:lnTo>
                    <a:lnTo>
                      <a:pt x="1213" y="1261"/>
                    </a:lnTo>
                    <a:lnTo>
                      <a:pt x="1214" y="1276"/>
                    </a:lnTo>
                    <a:lnTo>
                      <a:pt x="1216" y="1280"/>
                    </a:lnTo>
                    <a:lnTo>
                      <a:pt x="1225" y="1291"/>
                    </a:lnTo>
                    <a:lnTo>
                      <a:pt x="1235" y="1299"/>
                    </a:lnTo>
                    <a:lnTo>
                      <a:pt x="1244" y="1302"/>
                    </a:lnTo>
                    <a:lnTo>
                      <a:pt x="1252" y="1297"/>
                    </a:lnTo>
                    <a:lnTo>
                      <a:pt x="1257" y="1283"/>
                    </a:lnTo>
                    <a:lnTo>
                      <a:pt x="1257" y="1255"/>
                    </a:lnTo>
                    <a:lnTo>
                      <a:pt x="1256" y="1236"/>
                    </a:lnTo>
                    <a:lnTo>
                      <a:pt x="1258" y="1226"/>
                    </a:lnTo>
                    <a:lnTo>
                      <a:pt x="1262" y="1226"/>
                    </a:lnTo>
                    <a:lnTo>
                      <a:pt x="1267" y="1232"/>
                    </a:lnTo>
                    <a:lnTo>
                      <a:pt x="1273" y="1242"/>
                    </a:lnTo>
                    <a:lnTo>
                      <a:pt x="1277" y="1253"/>
                    </a:lnTo>
                    <a:lnTo>
                      <a:pt x="1281" y="1265"/>
                    </a:lnTo>
                    <a:lnTo>
                      <a:pt x="1282" y="1271"/>
                    </a:lnTo>
                    <a:lnTo>
                      <a:pt x="1285" y="1286"/>
                    </a:lnTo>
                    <a:lnTo>
                      <a:pt x="1292" y="1302"/>
                    </a:lnTo>
                    <a:lnTo>
                      <a:pt x="1302" y="1313"/>
                    </a:lnTo>
                    <a:lnTo>
                      <a:pt x="1316" y="1313"/>
                    </a:lnTo>
                    <a:lnTo>
                      <a:pt x="1324" y="1309"/>
                    </a:lnTo>
                    <a:lnTo>
                      <a:pt x="1330" y="1297"/>
                    </a:lnTo>
                    <a:lnTo>
                      <a:pt x="1328" y="1281"/>
                    </a:lnTo>
                    <a:lnTo>
                      <a:pt x="1319" y="1265"/>
                    </a:lnTo>
                    <a:lnTo>
                      <a:pt x="1308" y="1248"/>
                    </a:lnTo>
                    <a:lnTo>
                      <a:pt x="1298" y="1234"/>
                    </a:lnTo>
                    <a:lnTo>
                      <a:pt x="1293" y="1224"/>
                    </a:lnTo>
                    <a:lnTo>
                      <a:pt x="1293" y="1222"/>
                    </a:lnTo>
                    <a:lnTo>
                      <a:pt x="1303" y="1219"/>
                    </a:lnTo>
                    <a:lnTo>
                      <a:pt x="1321" y="1222"/>
                    </a:lnTo>
                    <a:lnTo>
                      <a:pt x="1343" y="1230"/>
                    </a:lnTo>
                    <a:lnTo>
                      <a:pt x="1364" y="1241"/>
                    </a:lnTo>
                    <a:lnTo>
                      <a:pt x="1373" y="1242"/>
                    </a:lnTo>
                    <a:lnTo>
                      <a:pt x="1380" y="1236"/>
                    </a:lnTo>
                    <a:lnTo>
                      <a:pt x="1383" y="1224"/>
                    </a:lnTo>
                    <a:lnTo>
                      <a:pt x="1383" y="1211"/>
                    </a:lnTo>
                    <a:lnTo>
                      <a:pt x="1378" y="1199"/>
                    </a:lnTo>
                    <a:lnTo>
                      <a:pt x="1367" y="1190"/>
                    </a:lnTo>
                    <a:lnTo>
                      <a:pt x="1350" y="1189"/>
                    </a:lnTo>
                    <a:lnTo>
                      <a:pt x="1343" y="1191"/>
                    </a:lnTo>
                    <a:lnTo>
                      <a:pt x="1318" y="1194"/>
                    </a:lnTo>
                    <a:lnTo>
                      <a:pt x="1301" y="1189"/>
                    </a:lnTo>
                    <a:lnTo>
                      <a:pt x="1293" y="1179"/>
                    </a:lnTo>
                    <a:lnTo>
                      <a:pt x="1292" y="1168"/>
                    </a:lnTo>
                    <a:lnTo>
                      <a:pt x="1298" y="1158"/>
                    </a:lnTo>
                    <a:lnTo>
                      <a:pt x="1306" y="1155"/>
                    </a:lnTo>
                    <a:lnTo>
                      <a:pt x="1321" y="1151"/>
                    </a:lnTo>
                    <a:lnTo>
                      <a:pt x="1335" y="1146"/>
                    </a:lnTo>
                    <a:lnTo>
                      <a:pt x="1345" y="1140"/>
                    </a:lnTo>
                    <a:lnTo>
                      <a:pt x="1347" y="1131"/>
                    </a:lnTo>
                    <a:lnTo>
                      <a:pt x="1337" y="1118"/>
                    </a:lnTo>
                    <a:lnTo>
                      <a:pt x="1333" y="1114"/>
                    </a:lnTo>
                    <a:lnTo>
                      <a:pt x="1320" y="1108"/>
                    </a:lnTo>
                    <a:lnTo>
                      <a:pt x="1309" y="1110"/>
                    </a:lnTo>
                    <a:lnTo>
                      <a:pt x="1299" y="1119"/>
                    </a:lnTo>
                    <a:lnTo>
                      <a:pt x="1291" y="1129"/>
                    </a:lnTo>
                    <a:lnTo>
                      <a:pt x="1282" y="1138"/>
                    </a:lnTo>
                    <a:lnTo>
                      <a:pt x="1273" y="1143"/>
                    </a:lnTo>
                    <a:lnTo>
                      <a:pt x="1261" y="1140"/>
                    </a:lnTo>
                    <a:lnTo>
                      <a:pt x="1237" y="1125"/>
                    </a:lnTo>
                    <a:lnTo>
                      <a:pt x="1215" y="1113"/>
                    </a:lnTo>
                    <a:lnTo>
                      <a:pt x="1200" y="1106"/>
                    </a:lnTo>
                    <a:lnTo>
                      <a:pt x="1196" y="1104"/>
                    </a:lnTo>
                    <a:lnTo>
                      <a:pt x="1162" y="1116"/>
                    </a:lnTo>
                    <a:lnTo>
                      <a:pt x="1139" y="1124"/>
                    </a:lnTo>
                    <a:lnTo>
                      <a:pt x="1123" y="1129"/>
                    </a:lnTo>
                    <a:lnTo>
                      <a:pt x="1111" y="1132"/>
                    </a:lnTo>
                    <a:lnTo>
                      <a:pt x="1099" y="1135"/>
                    </a:lnTo>
                    <a:lnTo>
                      <a:pt x="1092" y="1136"/>
                    </a:lnTo>
                    <a:lnTo>
                      <a:pt x="1084" y="1136"/>
                    </a:lnTo>
                    <a:lnTo>
                      <a:pt x="1074" y="1133"/>
                    </a:lnTo>
                    <a:lnTo>
                      <a:pt x="1061" y="1127"/>
                    </a:lnTo>
                    <a:lnTo>
                      <a:pt x="1045" y="1119"/>
                    </a:lnTo>
                    <a:lnTo>
                      <a:pt x="1027" y="1109"/>
                    </a:lnTo>
                    <a:lnTo>
                      <a:pt x="1008" y="1098"/>
                    </a:lnTo>
                    <a:lnTo>
                      <a:pt x="987" y="1085"/>
                    </a:lnTo>
                    <a:lnTo>
                      <a:pt x="966" y="1071"/>
                    </a:lnTo>
                    <a:lnTo>
                      <a:pt x="945" y="1057"/>
                    </a:lnTo>
                    <a:lnTo>
                      <a:pt x="924" y="1043"/>
                    </a:lnTo>
                    <a:lnTo>
                      <a:pt x="904" y="1028"/>
                    </a:lnTo>
                    <a:lnTo>
                      <a:pt x="884" y="1014"/>
                    </a:lnTo>
                    <a:lnTo>
                      <a:pt x="867" y="1001"/>
                    </a:lnTo>
                    <a:lnTo>
                      <a:pt x="851" y="988"/>
                    </a:lnTo>
                    <a:lnTo>
                      <a:pt x="837" y="977"/>
                    </a:lnTo>
                    <a:lnTo>
                      <a:pt x="827" y="968"/>
                    </a:lnTo>
                    <a:lnTo>
                      <a:pt x="827" y="967"/>
                    </a:lnTo>
                    <a:lnTo>
                      <a:pt x="819" y="960"/>
                    </a:lnTo>
                    <a:lnTo>
                      <a:pt x="802" y="943"/>
                    </a:lnTo>
                    <a:lnTo>
                      <a:pt x="782" y="921"/>
                    </a:lnTo>
                    <a:lnTo>
                      <a:pt x="771" y="908"/>
                    </a:lnTo>
                    <a:lnTo>
                      <a:pt x="759" y="894"/>
                    </a:lnTo>
                    <a:lnTo>
                      <a:pt x="748" y="878"/>
                    </a:lnTo>
                    <a:lnTo>
                      <a:pt x="736" y="861"/>
                    </a:lnTo>
                    <a:lnTo>
                      <a:pt x="724" y="843"/>
                    </a:lnTo>
                    <a:lnTo>
                      <a:pt x="712" y="822"/>
                    </a:lnTo>
                    <a:lnTo>
                      <a:pt x="700" y="800"/>
                    </a:lnTo>
                    <a:lnTo>
                      <a:pt x="688" y="776"/>
                    </a:lnTo>
                    <a:lnTo>
                      <a:pt x="676" y="751"/>
                    </a:lnTo>
                    <a:lnTo>
                      <a:pt x="665" y="723"/>
                    </a:lnTo>
                    <a:lnTo>
                      <a:pt x="655" y="693"/>
                    </a:lnTo>
                    <a:lnTo>
                      <a:pt x="644" y="661"/>
                    </a:lnTo>
                    <a:lnTo>
                      <a:pt x="635" y="627"/>
                    </a:lnTo>
                    <a:lnTo>
                      <a:pt x="626" y="590"/>
                    </a:lnTo>
                    <a:lnTo>
                      <a:pt x="618" y="551"/>
                    </a:lnTo>
                    <a:lnTo>
                      <a:pt x="611" y="511"/>
                    </a:lnTo>
                    <a:lnTo>
                      <a:pt x="603" y="474"/>
                    </a:lnTo>
                    <a:lnTo>
                      <a:pt x="594" y="439"/>
                    </a:lnTo>
                    <a:lnTo>
                      <a:pt x="585" y="406"/>
                    </a:lnTo>
                    <a:lnTo>
                      <a:pt x="576" y="375"/>
                    </a:lnTo>
                    <a:lnTo>
                      <a:pt x="567" y="345"/>
                    </a:lnTo>
                    <a:lnTo>
                      <a:pt x="558" y="318"/>
                    </a:lnTo>
                    <a:lnTo>
                      <a:pt x="548" y="292"/>
                    </a:lnTo>
                    <a:lnTo>
                      <a:pt x="538" y="268"/>
                    </a:lnTo>
                    <a:lnTo>
                      <a:pt x="528" y="246"/>
                    </a:lnTo>
                    <a:lnTo>
                      <a:pt x="518" y="225"/>
                    </a:lnTo>
                    <a:lnTo>
                      <a:pt x="508" y="206"/>
                    </a:lnTo>
                    <a:lnTo>
                      <a:pt x="498" y="188"/>
                    </a:lnTo>
                    <a:lnTo>
                      <a:pt x="488" y="172"/>
                    </a:lnTo>
                    <a:lnTo>
                      <a:pt x="479" y="158"/>
                    </a:lnTo>
                    <a:lnTo>
                      <a:pt x="469" y="145"/>
                    </a:lnTo>
                    <a:lnTo>
                      <a:pt x="460" y="133"/>
                    </a:lnTo>
                    <a:lnTo>
                      <a:pt x="450" y="122"/>
                    </a:lnTo>
                    <a:lnTo>
                      <a:pt x="441" y="113"/>
                    </a:lnTo>
                    <a:lnTo>
                      <a:pt x="424" y="97"/>
                    </a:lnTo>
                    <a:lnTo>
                      <a:pt x="414" y="88"/>
                    </a:lnTo>
                    <a:lnTo>
                      <a:pt x="392" y="68"/>
                    </a:lnTo>
                    <a:lnTo>
                      <a:pt x="367" y="49"/>
                    </a:lnTo>
                    <a:lnTo>
                      <a:pt x="340" y="30"/>
                    </a:lnTo>
                    <a:lnTo>
                      <a:pt x="309" y="15"/>
                    </a:lnTo>
                    <a:lnTo>
                      <a:pt x="292" y="9"/>
                    </a:lnTo>
                    <a:lnTo>
                      <a:pt x="274" y="4"/>
                    </a:lnTo>
                    <a:lnTo>
                      <a:pt x="256" y="1"/>
                    </a:lnTo>
                    <a:lnTo>
                      <a:pt x="236" y="0"/>
                    </a:lnTo>
                    <a:lnTo>
                      <a:pt x="215" y="1"/>
                    </a:lnTo>
                    <a:lnTo>
                      <a:pt x="193" y="3"/>
                    </a:lnTo>
                    <a:lnTo>
                      <a:pt x="170" y="9"/>
                    </a:lnTo>
                    <a:lnTo>
                      <a:pt x="146" y="16"/>
                    </a:lnTo>
                    <a:lnTo>
                      <a:pt x="108" y="34"/>
                    </a:lnTo>
                    <a:lnTo>
                      <a:pt x="88" y="48"/>
                    </a:lnTo>
                    <a:lnTo>
                      <a:pt x="70" y="64"/>
                    </a:lnTo>
                    <a:lnTo>
                      <a:pt x="55" y="81"/>
                    </a:lnTo>
                    <a:lnTo>
                      <a:pt x="41" y="101"/>
                    </a:lnTo>
                    <a:lnTo>
                      <a:pt x="30" y="122"/>
                    </a:lnTo>
                    <a:lnTo>
                      <a:pt x="20" y="144"/>
                    </a:lnTo>
                    <a:lnTo>
                      <a:pt x="13" y="167"/>
                    </a:lnTo>
                    <a:lnTo>
                      <a:pt x="7" y="191"/>
                    </a:lnTo>
                    <a:lnTo>
                      <a:pt x="3" y="216"/>
                    </a:lnTo>
                    <a:lnTo>
                      <a:pt x="1" y="241"/>
                    </a:lnTo>
                    <a:lnTo>
                      <a:pt x="0" y="265"/>
                    </a:lnTo>
                    <a:lnTo>
                      <a:pt x="1" y="290"/>
                    </a:lnTo>
                    <a:lnTo>
                      <a:pt x="3" y="314"/>
                    </a:lnTo>
                    <a:lnTo>
                      <a:pt x="6" y="338"/>
                    </a:lnTo>
                    <a:lnTo>
                      <a:pt x="11" y="361"/>
                    </a:lnTo>
                    <a:lnTo>
                      <a:pt x="17" y="383"/>
                    </a:lnTo>
                    <a:lnTo>
                      <a:pt x="23" y="403"/>
                    </a:lnTo>
                    <a:lnTo>
                      <a:pt x="31" y="422"/>
                    </a:lnTo>
                    <a:lnTo>
                      <a:pt x="40" y="439"/>
                    </a:lnTo>
                    <a:lnTo>
                      <a:pt x="49" y="454"/>
                    </a:lnTo>
                    <a:lnTo>
                      <a:pt x="66" y="481"/>
                    </a:lnTo>
                    <a:lnTo>
                      <a:pt x="85" y="504"/>
                    </a:lnTo>
                    <a:lnTo>
                      <a:pt x="104" y="526"/>
                    </a:lnTo>
                    <a:lnTo>
                      <a:pt x="114" y="539"/>
                    </a:lnTo>
                    <a:lnTo>
                      <a:pt x="125" y="552"/>
                    </a:lnTo>
                    <a:lnTo>
                      <a:pt x="137" y="567"/>
                    </a:lnTo>
                    <a:lnTo>
                      <a:pt x="149" y="583"/>
                    </a:lnTo>
                    <a:lnTo>
                      <a:pt x="162" y="602"/>
                    </a:lnTo>
                    <a:lnTo>
                      <a:pt x="176" y="623"/>
                    </a:lnTo>
                    <a:lnTo>
                      <a:pt x="191" y="647"/>
                    </a:lnTo>
                    <a:lnTo>
                      <a:pt x="208" y="675"/>
                    </a:lnTo>
                    <a:lnTo>
                      <a:pt x="225" y="706"/>
                    </a:lnTo>
                    <a:lnTo>
                      <a:pt x="244" y="741"/>
                    </a:lnTo>
                    <a:lnTo>
                      <a:pt x="265" y="781"/>
                    </a:lnTo>
                    <a:lnTo>
                      <a:pt x="287" y="825"/>
                    </a:lnTo>
                    <a:lnTo>
                      <a:pt x="310" y="875"/>
                    </a:lnTo>
                    <a:lnTo>
                      <a:pt x="310" y="964"/>
                    </a:lnTo>
                    <a:lnTo>
                      <a:pt x="311" y="1001"/>
                    </a:lnTo>
                    <a:lnTo>
                      <a:pt x="311" y="1032"/>
                    </a:lnTo>
                    <a:lnTo>
                      <a:pt x="313" y="1059"/>
                    </a:lnTo>
                    <a:lnTo>
                      <a:pt x="315" y="1081"/>
                    </a:lnTo>
                    <a:lnTo>
                      <a:pt x="318" y="1100"/>
                    </a:lnTo>
                    <a:lnTo>
                      <a:pt x="321" y="1114"/>
                    </a:lnTo>
                    <a:lnTo>
                      <a:pt x="332" y="1133"/>
                    </a:lnTo>
                    <a:lnTo>
                      <a:pt x="349" y="1140"/>
                    </a:lnTo>
                    <a:lnTo>
                      <a:pt x="359" y="1140"/>
                    </a:lnTo>
                    <a:lnTo>
                      <a:pt x="372" y="1139"/>
                    </a:lnTo>
                    <a:lnTo>
                      <a:pt x="386" y="1135"/>
                    </a:lnTo>
                    <a:lnTo>
                      <a:pt x="402" y="1130"/>
                    </a:lnTo>
                    <a:lnTo>
                      <a:pt x="420" y="1125"/>
                    </a:lnTo>
                    <a:lnTo>
                      <a:pt x="435" y="1118"/>
                    </a:lnTo>
                    <a:lnTo>
                      <a:pt x="447" y="1108"/>
                    </a:lnTo>
                    <a:lnTo>
                      <a:pt x="456" y="1096"/>
                    </a:lnTo>
                    <a:lnTo>
                      <a:pt x="463" y="1082"/>
                    </a:lnTo>
                    <a:lnTo>
                      <a:pt x="468" y="1066"/>
                    </a:lnTo>
                    <a:lnTo>
                      <a:pt x="470" y="1049"/>
                    </a:lnTo>
                    <a:lnTo>
                      <a:pt x="471" y="1030"/>
                    </a:lnTo>
                    <a:lnTo>
                      <a:pt x="470" y="1010"/>
                    </a:lnTo>
                    <a:lnTo>
                      <a:pt x="467" y="990"/>
                    </a:lnTo>
                    <a:lnTo>
                      <a:pt x="464" y="969"/>
                    </a:lnTo>
                    <a:lnTo>
                      <a:pt x="459" y="948"/>
                    </a:lnTo>
                    <a:lnTo>
                      <a:pt x="453" y="928"/>
                    </a:lnTo>
                    <a:lnTo>
                      <a:pt x="447" y="907"/>
                    </a:lnTo>
                    <a:lnTo>
                      <a:pt x="440" y="888"/>
                    </a:lnTo>
                    <a:lnTo>
                      <a:pt x="433" y="869"/>
                    </a:lnTo>
                    <a:lnTo>
                      <a:pt x="426" y="852"/>
                    </a:lnTo>
                    <a:lnTo>
                      <a:pt x="419" y="836"/>
                    </a:lnTo>
                    <a:lnTo>
                      <a:pt x="413" y="823"/>
                    </a:lnTo>
                    <a:lnTo>
                      <a:pt x="402" y="802"/>
                    </a:lnTo>
                    <a:lnTo>
                      <a:pt x="387" y="779"/>
                    </a:lnTo>
                    <a:lnTo>
                      <a:pt x="376" y="761"/>
                    </a:lnTo>
                    <a:lnTo>
                      <a:pt x="362" y="740"/>
                    </a:lnTo>
                    <a:lnTo>
                      <a:pt x="347" y="717"/>
                    </a:lnTo>
                    <a:lnTo>
                      <a:pt x="329" y="691"/>
                    </a:lnTo>
                    <a:lnTo>
                      <a:pt x="311" y="663"/>
                    </a:lnTo>
                    <a:lnTo>
                      <a:pt x="292" y="634"/>
                    </a:lnTo>
                    <a:lnTo>
                      <a:pt x="273" y="603"/>
                    </a:lnTo>
                    <a:lnTo>
                      <a:pt x="253" y="572"/>
                    </a:lnTo>
                    <a:lnTo>
                      <a:pt x="234" y="541"/>
                    </a:lnTo>
                    <a:lnTo>
                      <a:pt x="215" y="510"/>
                    </a:lnTo>
                    <a:lnTo>
                      <a:pt x="197" y="479"/>
                    </a:lnTo>
                    <a:lnTo>
                      <a:pt x="181" y="450"/>
                    </a:lnTo>
                    <a:lnTo>
                      <a:pt x="166" y="422"/>
                    </a:lnTo>
                    <a:lnTo>
                      <a:pt x="153" y="396"/>
                    </a:lnTo>
                    <a:lnTo>
                      <a:pt x="143" y="372"/>
                    </a:lnTo>
                    <a:lnTo>
                      <a:pt x="136" y="351"/>
                    </a:lnTo>
                    <a:lnTo>
                      <a:pt x="130" y="319"/>
                    </a:lnTo>
                    <a:lnTo>
                      <a:pt x="131" y="306"/>
                    </a:lnTo>
                    <a:lnTo>
                      <a:pt x="134" y="277"/>
                    </a:lnTo>
                    <a:lnTo>
                      <a:pt x="138" y="246"/>
                    </a:lnTo>
                    <a:lnTo>
                      <a:pt x="144" y="216"/>
                    </a:lnTo>
                    <a:lnTo>
                      <a:pt x="155" y="189"/>
                    </a:lnTo>
                    <a:lnTo>
                      <a:pt x="171" y="166"/>
                    </a:lnTo>
                    <a:lnTo>
                      <a:pt x="192" y="152"/>
                    </a:lnTo>
                    <a:lnTo>
                      <a:pt x="220" y="147"/>
                    </a:lnTo>
                    <a:lnTo>
                      <a:pt x="237" y="148"/>
                    </a:lnTo>
                    <a:lnTo>
                      <a:pt x="278" y="162"/>
                    </a:lnTo>
                    <a:lnTo>
                      <a:pt x="302" y="174"/>
                    </a:lnTo>
                    <a:lnTo>
                      <a:pt x="328" y="190"/>
                    </a:lnTo>
                    <a:lnTo>
                      <a:pt x="355" y="234"/>
                    </a:lnTo>
                    <a:lnTo>
                      <a:pt x="380" y="274"/>
                    </a:lnTo>
                    <a:lnTo>
                      <a:pt x="402" y="310"/>
                    </a:lnTo>
                    <a:lnTo>
                      <a:pt x="422" y="343"/>
                    </a:lnTo>
                    <a:lnTo>
                      <a:pt x="440" y="373"/>
                    </a:lnTo>
                    <a:lnTo>
                      <a:pt x="455" y="400"/>
                    </a:lnTo>
                    <a:lnTo>
                      <a:pt x="469" y="425"/>
                    </a:lnTo>
                    <a:lnTo>
                      <a:pt x="481" y="448"/>
                    </a:lnTo>
                    <a:lnTo>
                      <a:pt x="492" y="470"/>
                    </a:lnTo>
                    <a:lnTo>
                      <a:pt x="501" y="491"/>
                    </a:lnTo>
                    <a:lnTo>
                      <a:pt x="509" y="512"/>
                    </a:lnTo>
                    <a:lnTo>
                      <a:pt x="517" y="532"/>
                    </a:lnTo>
                    <a:lnTo>
                      <a:pt x="523" y="553"/>
                    </a:lnTo>
                    <a:lnTo>
                      <a:pt x="529" y="575"/>
                    </a:lnTo>
                    <a:lnTo>
                      <a:pt x="535" y="597"/>
                    </a:lnTo>
                    <a:lnTo>
                      <a:pt x="540" y="622"/>
                    </a:lnTo>
                    <a:lnTo>
                      <a:pt x="545" y="648"/>
                    </a:lnTo>
                    <a:lnTo>
                      <a:pt x="551" y="677"/>
                    </a:lnTo>
                    <a:lnTo>
                      <a:pt x="556" y="708"/>
                    </a:lnTo>
                    <a:lnTo>
                      <a:pt x="562" y="743"/>
                    </a:lnTo>
                    <a:lnTo>
                      <a:pt x="569" y="778"/>
                    </a:lnTo>
                    <a:lnTo>
                      <a:pt x="578" y="810"/>
                    </a:lnTo>
                    <a:lnTo>
                      <a:pt x="588" y="839"/>
                    </a:lnTo>
                    <a:lnTo>
                      <a:pt x="599" y="866"/>
                    </a:lnTo>
                    <a:lnTo>
                      <a:pt x="611" y="890"/>
                    </a:lnTo>
                    <a:lnTo>
                      <a:pt x="623" y="913"/>
                    </a:lnTo>
                    <a:lnTo>
                      <a:pt x="635" y="933"/>
                    </a:lnTo>
                    <a:lnTo>
                      <a:pt x="647" y="953"/>
                    </a:lnTo>
                    <a:lnTo>
                      <a:pt x="658" y="972"/>
                    </a:lnTo>
                    <a:lnTo>
                      <a:pt x="668" y="990"/>
                    </a:lnTo>
                    <a:lnTo>
                      <a:pt x="678" y="1007"/>
                    </a:lnTo>
                    <a:lnTo>
                      <a:pt x="685" y="1025"/>
                    </a:lnTo>
                    <a:lnTo>
                      <a:pt x="691" y="1043"/>
                    </a:lnTo>
                    <a:lnTo>
                      <a:pt x="695" y="1061"/>
                    </a:lnTo>
                    <a:lnTo>
                      <a:pt x="696" y="1080"/>
                    </a:lnTo>
                    <a:lnTo>
                      <a:pt x="694" y="1100"/>
                    </a:lnTo>
                    <a:lnTo>
                      <a:pt x="690" y="1121"/>
                    </a:lnTo>
                    <a:lnTo>
                      <a:pt x="682" y="1144"/>
                    </a:lnTo>
                    <a:lnTo>
                      <a:pt x="671" y="1169"/>
                    </a:lnTo>
                    <a:lnTo>
                      <a:pt x="655" y="1196"/>
                    </a:lnTo>
                    <a:lnTo>
                      <a:pt x="638" y="1223"/>
                    </a:lnTo>
                    <a:lnTo>
                      <a:pt x="622" y="1244"/>
                    </a:lnTo>
                    <a:lnTo>
                      <a:pt x="607" y="1261"/>
                    </a:lnTo>
                    <a:lnTo>
                      <a:pt x="593" y="1273"/>
                    </a:lnTo>
                    <a:lnTo>
                      <a:pt x="579" y="1282"/>
                    </a:lnTo>
                    <a:lnTo>
                      <a:pt x="567" y="1288"/>
                    </a:lnTo>
                    <a:lnTo>
                      <a:pt x="556" y="1290"/>
                    </a:lnTo>
                    <a:lnTo>
                      <a:pt x="545" y="1290"/>
                    </a:lnTo>
                    <a:lnTo>
                      <a:pt x="527" y="1284"/>
                    </a:lnTo>
                    <a:lnTo>
                      <a:pt x="512" y="1271"/>
                    </a:lnTo>
                    <a:lnTo>
                      <a:pt x="500" y="1255"/>
                    </a:lnTo>
                    <a:lnTo>
                      <a:pt x="492" y="1238"/>
                    </a:lnTo>
                    <a:lnTo>
                      <a:pt x="487" y="1225"/>
                    </a:lnTo>
                    <a:lnTo>
                      <a:pt x="485" y="1217"/>
                    </a:lnTo>
                    <a:lnTo>
                      <a:pt x="483" y="1210"/>
                    </a:lnTo>
                    <a:lnTo>
                      <a:pt x="476" y="1202"/>
                    </a:lnTo>
                    <a:lnTo>
                      <a:pt x="468" y="1193"/>
                    </a:lnTo>
                    <a:lnTo>
                      <a:pt x="459" y="1187"/>
                    </a:lnTo>
                    <a:lnTo>
                      <a:pt x="450" y="1184"/>
                    </a:lnTo>
                    <a:lnTo>
                      <a:pt x="442" y="1186"/>
                    </a:lnTo>
                    <a:lnTo>
                      <a:pt x="438" y="1197"/>
                    </a:lnTo>
                    <a:lnTo>
                      <a:pt x="437" y="1216"/>
                    </a:lnTo>
                    <a:lnTo>
                      <a:pt x="438" y="1227"/>
                    </a:lnTo>
                    <a:lnTo>
                      <a:pt x="437" y="1250"/>
                    </a:lnTo>
                    <a:lnTo>
                      <a:pt x="430" y="1264"/>
                    </a:lnTo>
                    <a:lnTo>
                      <a:pt x="417" y="1271"/>
                    </a:lnTo>
                    <a:lnTo>
                      <a:pt x="401" y="1273"/>
                    </a:lnTo>
                    <a:lnTo>
                      <a:pt x="385" y="1271"/>
                    </a:lnTo>
                    <a:lnTo>
                      <a:pt x="369" y="1266"/>
                    </a:lnTo>
                    <a:lnTo>
                      <a:pt x="356" y="1262"/>
                    </a:lnTo>
                    <a:lnTo>
                      <a:pt x="348" y="1258"/>
                    </a:lnTo>
                    <a:lnTo>
                      <a:pt x="347" y="1257"/>
                    </a:lnTo>
                    <a:lnTo>
                      <a:pt x="325" y="1272"/>
                    </a:lnTo>
                    <a:lnTo>
                      <a:pt x="310" y="1283"/>
                    </a:lnTo>
                    <a:lnTo>
                      <a:pt x="302" y="1290"/>
                    </a:lnTo>
                    <a:lnTo>
                      <a:pt x="302" y="1296"/>
                    </a:lnTo>
                    <a:lnTo>
                      <a:pt x="308" y="1299"/>
                    </a:lnTo>
                    <a:lnTo>
                      <a:pt x="323" y="1301"/>
                    </a:lnTo>
                    <a:lnTo>
                      <a:pt x="346" y="1303"/>
                    </a:lnTo>
                    <a:lnTo>
                      <a:pt x="365" y="1304"/>
                    </a:lnTo>
                    <a:lnTo>
                      <a:pt x="393" y="1304"/>
                    </a:lnTo>
                    <a:lnTo>
                      <a:pt x="414" y="1303"/>
                    </a:lnTo>
                    <a:lnTo>
                      <a:pt x="427" y="1302"/>
                    </a:lnTo>
                    <a:lnTo>
                      <a:pt x="434" y="1301"/>
                    </a:lnTo>
                    <a:lnTo>
                      <a:pt x="434" y="1303"/>
                    </a:lnTo>
                    <a:lnTo>
                      <a:pt x="428" y="1308"/>
                    </a:lnTo>
                    <a:lnTo>
                      <a:pt x="416" y="1317"/>
                    </a:lnTo>
                    <a:lnTo>
                      <a:pt x="402" y="1330"/>
                    </a:lnTo>
                    <a:lnTo>
                      <a:pt x="388" y="1345"/>
                    </a:lnTo>
                    <a:lnTo>
                      <a:pt x="380" y="1360"/>
                    </a:lnTo>
                    <a:lnTo>
                      <a:pt x="377" y="1373"/>
                    </a:lnTo>
                    <a:lnTo>
                      <a:pt x="378" y="1384"/>
                    </a:lnTo>
                    <a:lnTo>
                      <a:pt x="383" y="1393"/>
                    </a:lnTo>
                    <a:lnTo>
                      <a:pt x="390" y="1398"/>
                    </a:lnTo>
                    <a:lnTo>
                      <a:pt x="400" y="1399"/>
                    </a:lnTo>
                    <a:lnTo>
                      <a:pt x="412" y="1395"/>
                    </a:lnTo>
                    <a:lnTo>
                      <a:pt x="424" y="1385"/>
                    </a:lnTo>
                    <a:lnTo>
                      <a:pt x="440" y="1366"/>
                    </a:lnTo>
                    <a:lnTo>
                      <a:pt x="448" y="1350"/>
                    </a:lnTo>
                    <a:lnTo>
                      <a:pt x="451" y="1340"/>
                    </a:lnTo>
                    <a:lnTo>
                      <a:pt x="455" y="1334"/>
                    </a:lnTo>
                    <a:lnTo>
                      <a:pt x="464" y="1333"/>
                    </a:lnTo>
                    <a:lnTo>
                      <a:pt x="468" y="1334"/>
                    </a:lnTo>
                    <a:lnTo>
                      <a:pt x="474" y="1340"/>
                    </a:lnTo>
                    <a:lnTo>
                      <a:pt x="473" y="1350"/>
                    </a:lnTo>
                    <a:lnTo>
                      <a:pt x="468" y="1364"/>
                    </a:lnTo>
                    <a:lnTo>
                      <a:pt x="461" y="1379"/>
                    </a:lnTo>
                    <a:lnTo>
                      <a:pt x="455" y="1395"/>
                    </a:lnTo>
                    <a:lnTo>
                      <a:pt x="454" y="1409"/>
                    </a:lnTo>
                    <a:lnTo>
                      <a:pt x="459" y="1419"/>
                    </a:lnTo>
                    <a:lnTo>
                      <a:pt x="462" y="1421"/>
                    </a:lnTo>
                    <a:lnTo>
                      <a:pt x="479" y="1426"/>
                    </a:lnTo>
                    <a:lnTo>
                      <a:pt x="494" y="1422"/>
                    </a:lnTo>
                    <a:lnTo>
                      <a:pt x="505" y="1410"/>
                    </a:lnTo>
                    <a:lnTo>
                      <a:pt x="511" y="1394"/>
                    </a:lnTo>
                    <a:lnTo>
                      <a:pt x="511" y="1379"/>
                    </a:lnTo>
                    <a:lnTo>
                      <a:pt x="506" y="1351"/>
                    </a:lnTo>
                    <a:lnTo>
                      <a:pt x="507" y="1337"/>
                    </a:lnTo>
                    <a:lnTo>
                      <a:pt x="511" y="1334"/>
                    </a:lnTo>
                    <a:lnTo>
                      <a:pt x="522" y="1332"/>
                    </a:lnTo>
                    <a:lnTo>
                      <a:pt x="543" y="1328"/>
                    </a:lnTo>
                    <a:lnTo>
                      <a:pt x="569" y="1324"/>
                    </a:lnTo>
                    <a:lnTo>
                      <a:pt x="598" y="1320"/>
                    </a:lnTo>
                    <a:lnTo>
                      <a:pt x="624" y="1317"/>
                    </a:lnTo>
                    <a:lnTo>
                      <a:pt x="644" y="1314"/>
                    </a:lnTo>
                    <a:lnTo>
                      <a:pt x="653" y="1313"/>
                    </a:lnTo>
                    <a:lnTo>
                      <a:pt x="654" y="1312"/>
                    </a:lnTo>
                    <a:lnTo>
                      <a:pt x="687" y="1297"/>
                    </a:lnTo>
                    <a:lnTo>
                      <a:pt x="711" y="1286"/>
                    </a:lnTo>
                    <a:lnTo>
                      <a:pt x="729" y="1280"/>
                    </a:lnTo>
                    <a:lnTo>
                      <a:pt x="740" y="1280"/>
                    </a:lnTo>
                    <a:lnTo>
                      <a:pt x="746" y="1286"/>
                    </a:lnTo>
                    <a:lnTo>
                      <a:pt x="748" y="1298"/>
                    </a:lnTo>
                    <a:lnTo>
                      <a:pt x="747" y="1316"/>
                    </a:lnTo>
                    <a:lnTo>
                      <a:pt x="746" y="1334"/>
                    </a:lnTo>
                    <a:lnTo>
                      <a:pt x="744" y="1346"/>
                    </a:lnTo>
                    <a:lnTo>
                      <a:pt x="742" y="1362"/>
                    </a:lnTo>
                    <a:lnTo>
                      <a:pt x="740" y="1381"/>
                    </a:lnTo>
                    <a:lnTo>
                      <a:pt x="737" y="1403"/>
                    </a:lnTo>
                    <a:lnTo>
                      <a:pt x="734" y="1427"/>
                    </a:lnTo>
                    <a:lnTo>
                      <a:pt x="731" y="1454"/>
                    </a:lnTo>
                    <a:lnTo>
                      <a:pt x="728" y="1484"/>
                    </a:lnTo>
                    <a:lnTo>
                      <a:pt x="726" y="1515"/>
                    </a:lnTo>
                    <a:lnTo>
                      <a:pt x="725" y="1548"/>
                    </a:lnTo>
                    <a:lnTo>
                      <a:pt x="725" y="1582"/>
                    </a:lnTo>
                    <a:lnTo>
                      <a:pt x="725" y="1618"/>
                    </a:lnTo>
                    <a:lnTo>
                      <a:pt x="727" y="1654"/>
                    </a:lnTo>
                    <a:lnTo>
                      <a:pt x="731" y="1691"/>
                    </a:lnTo>
                    <a:lnTo>
                      <a:pt x="736" y="1729"/>
                    </a:lnTo>
                    <a:lnTo>
                      <a:pt x="744" y="1767"/>
                    </a:lnTo>
                    <a:lnTo>
                      <a:pt x="753" y="1805"/>
                    </a:lnTo>
                    <a:lnTo>
                      <a:pt x="765" y="1842"/>
                    </a:lnTo>
                    <a:lnTo>
                      <a:pt x="780" y="1879"/>
                    </a:lnTo>
                    <a:lnTo>
                      <a:pt x="797" y="1915"/>
                    </a:lnTo>
                    <a:lnTo>
                      <a:pt x="817" y="1950"/>
                    </a:lnTo>
                    <a:lnTo>
                      <a:pt x="838" y="1983"/>
                    </a:lnTo>
                    <a:lnTo>
                      <a:pt x="858" y="2013"/>
                    </a:lnTo>
                    <a:lnTo>
                      <a:pt x="877" y="2040"/>
                    </a:lnTo>
                    <a:lnTo>
                      <a:pt x="894" y="2064"/>
                    </a:lnTo>
                    <a:lnTo>
                      <a:pt x="909" y="2086"/>
                    </a:lnTo>
                    <a:lnTo>
                      <a:pt x="923" y="2106"/>
                    </a:lnTo>
                    <a:lnTo>
                      <a:pt x="935" y="2124"/>
                    </a:lnTo>
                    <a:lnTo>
                      <a:pt x="945" y="2140"/>
                    </a:lnTo>
                    <a:lnTo>
                      <a:pt x="952" y="2155"/>
                    </a:lnTo>
                    <a:lnTo>
                      <a:pt x="958" y="2168"/>
                    </a:lnTo>
                    <a:lnTo>
                      <a:pt x="962" y="2180"/>
                    </a:lnTo>
                    <a:lnTo>
                      <a:pt x="963" y="2192"/>
                    </a:lnTo>
                    <a:lnTo>
                      <a:pt x="962" y="2202"/>
                    </a:lnTo>
                    <a:lnTo>
                      <a:pt x="958" y="2212"/>
                    </a:lnTo>
                    <a:lnTo>
                      <a:pt x="952" y="2222"/>
                    </a:lnTo>
                    <a:lnTo>
                      <a:pt x="943" y="2232"/>
                    </a:lnTo>
                    <a:lnTo>
                      <a:pt x="931" y="2242"/>
                    </a:lnTo>
                    <a:lnTo>
                      <a:pt x="917" y="2252"/>
                    </a:lnTo>
                    <a:lnTo>
                      <a:pt x="899" y="2263"/>
                    </a:lnTo>
                    <a:lnTo>
                      <a:pt x="878" y="2274"/>
                    </a:lnTo>
                    <a:lnTo>
                      <a:pt x="849" y="2289"/>
                    </a:lnTo>
                    <a:lnTo>
                      <a:pt x="822" y="2299"/>
                    </a:lnTo>
                    <a:lnTo>
                      <a:pt x="797" y="2307"/>
                    </a:lnTo>
                    <a:lnTo>
                      <a:pt x="773" y="2311"/>
                    </a:lnTo>
                    <a:lnTo>
                      <a:pt x="752" y="2313"/>
                    </a:lnTo>
                    <a:lnTo>
                      <a:pt x="732" y="2313"/>
                    </a:lnTo>
                    <a:lnTo>
                      <a:pt x="715" y="2310"/>
                    </a:lnTo>
                    <a:lnTo>
                      <a:pt x="699" y="2306"/>
                    </a:lnTo>
                    <a:lnTo>
                      <a:pt x="686" y="2300"/>
                    </a:lnTo>
                    <a:lnTo>
                      <a:pt x="674" y="2292"/>
                    </a:lnTo>
                    <a:lnTo>
                      <a:pt x="664" y="2284"/>
                    </a:lnTo>
                    <a:lnTo>
                      <a:pt x="656" y="2275"/>
                    </a:lnTo>
                    <a:lnTo>
                      <a:pt x="650" y="2266"/>
                    </a:lnTo>
                    <a:lnTo>
                      <a:pt x="644" y="2248"/>
                    </a:lnTo>
                    <a:lnTo>
                      <a:pt x="639" y="2236"/>
                    </a:lnTo>
                    <a:lnTo>
                      <a:pt x="629" y="2231"/>
                    </a:lnTo>
                    <a:lnTo>
                      <a:pt x="615" y="2230"/>
                    </a:lnTo>
                    <a:lnTo>
                      <a:pt x="600" y="2233"/>
                    </a:lnTo>
                    <a:lnTo>
                      <a:pt x="584" y="2240"/>
                    </a:lnTo>
                    <a:lnTo>
                      <a:pt x="571" y="2249"/>
                    </a:lnTo>
                    <a:lnTo>
                      <a:pt x="560" y="2260"/>
                    </a:lnTo>
                    <a:lnTo>
                      <a:pt x="555" y="2271"/>
                    </a:lnTo>
                    <a:lnTo>
                      <a:pt x="557" y="2282"/>
                    </a:lnTo>
                    <a:lnTo>
                      <a:pt x="559" y="2285"/>
                    </a:lnTo>
                    <a:lnTo>
                      <a:pt x="573" y="2299"/>
                    </a:lnTo>
                    <a:lnTo>
                      <a:pt x="587" y="2304"/>
                    </a:lnTo>
                    <a:lnTo>
                      <a:pt x="599" y="2305"/>
                    </a:lnTo>
                    <a:lnTo>
                      <a:pt x="612" y="2307"/>
                    </a:lnTo>
                    <a:lnTo>
                      <a:pt x="622" y="2313"/>
                    </a:lnTo>
                    <a:lnTo>
                      <a:pt x="629" y="2323"/>
                    </a:lnTo>
                    <a:lnTo>
                      <a:pt x="626" y="2333"/>
                    </a:lnTo>
                    <a:lnTo>
                      <a:pt x="614" y="2342"/>
                    </a:lnTo>
                    <a:lnTo>
                      <a:pt x="595" y="2349"/>
                    </a:lnTo>
                    <a:lnTo>
                      <a:pt x="572" y="2353"/>
                    </a:lnTo>
                    <a:lnTo>
                      <a:pt x="550" y="2361"/>
                    </a:lnTo>
                    <a:lnTo>
                      <a:pt x="538" y="2375"/>
                    </a:lnTo>
                    <a:lnTo>
                      <a:pt x="536" y="2390"/>
                    </a:lnTo>
                    <a:lnTo>
                      <a:pt x="543" y="2402"/>
                    </a:lnTo>
                    <a:lnTo>
                      <a:pt x="561" y="2408"/>
                    </a:lnTo>
                    <a:lnTo>
                      <a:pt x="562" y="2408"/>
                    </a:lnTo>
                    <a:lnTo>
                      <a:pt x="586" y="2405"/>
                    </a:lnTo>
                    <a:lnTo>
                      <a:pt x="603" y="2395"/>
                    </a:lnTo>
                    <a:lnTo>
                      <a:pt x="617" y="2382"/>
                    </a:lnTo>
                    <a:lnTo>
                      <a:pt x="628" y="2372"/>
                    </a:lnTo>
                    <a:lnTo>
                      <a:pt x="645" y="2365"/>
                    </a:lnTo>
                    <a:lnTo>
                      <a:pt x="657" y="2368"/>
                    </a:lnTo>
                    <a:lnTo>
                      <a:pt x="660" y="2378"/>
                    </a:lnTo>
                    <a:lnTo>
                      <a:pt x="656" y="2383"/>
                    </a:lnTo>
                    <a:lnTo>
                      <a:pt x="648" y="2394"/>
                    </a:lnTo>
                    <a:lnTo>
                      <a:pt x="637" y="2409"/>
                    </a:lnTo>
                    <a:lnTo>
                      <a:pt x="625" y="2427"/>
                    </a:lnTo>
                    <a:lnTo>
                      <a:pt x="615" y="2446"/>
                    </a:lnTo>
                    <a:lnTo>
                      <a:pt x="609" y="2463"/>
                    </a:lnTo>
                    <a:lnTo>
                      <a:pt x="609" y="2476"/>
                    </a:lnTo>
                    <a:lnTo>
                      <a:pt x="616" y="2483"/>
                    </a:lnTo>
                    <a:lnTo>
                      <a:pt x="633" y="2489"/>
                    </a:lnTo>
                    <a:lnTo>
                      <a:pt x="646" y="2490"/>
                    </a:lnTo>
                    <a:lnTo>
                      <a:pt x="657" y="2482"/>
                    </a:lnTo>
                    <a:lnTo>
                      <a:pt x="664" y="2461"/>
                    </a:lnTo>
                    <a:lnTo>
                      <a:pt x="666" y="2449"/>
                    </a:lnTo>
                    <a:lnTo>
                      <a:pt x="672" y="2416"/>
                    </a:lnTo>
                    <a:lnTo>
                      <a:pt x="679" y="2396"/>
                    </a:lnTo>
                    <a:lnTo>
                      <a:pt x="687" y="2388"/>
                    </a:lnTo>
                    <a:lnTo>
                      <a:pt x="697" y="2389"/>
                    </a:lnTo>
                    <a:lnTo>
                      <a:pt x="702" y="2397"/>
                    </a:lnTo>
                    <a:lnTo>
                      <a:pt x="703" y="2414"/>
                    </a:lnTo>
                    <a:lnTo>
                      <a:pt x="702" y="2436"/>
                    </a:lnTo>
                    <a:lnTo>
                      <a:pt x="701" y="2460"/>
                    </a:lnTo>
                    <a:lnTo>
                      <a:pt x="701" y="2482"/>
                    </a:lnTo>
                    <a:lnTo>
                      <a:pt x="703" y="2496"/>
                    </a:lnTo>
                    <a:lnTo>
                      <a:pt x="710" y="2511"/>
                    </a:lnTo>
                    <a:lnTo>
                      <a:pt x="721" y="2519"/>
                    </a:lnTo>
                    <a:lnTo>
                      <a:pt x="733" y="2518"/>
                    </a:lnTo>
                    <a:lnTo>
                      <a:pt x="743" y="2506"/>
                    </a:lnTo>
                    <a:lnTo>
                      <a:pt x="748" y="2483"/>
                    </a:lnTo>
                    <a:lnTo>
                      <a:pt x="748" y="2475"/>
                    </a:lnTo>
                    <a:lnTo>
                      <a:pt x="745" y="2449"/>
                    </a:lnTo>
                    <a:lnTo>
                      <a:pt x="741" y="2427"/>
                    </a:lnTo>
                    <a:lnTo>
                      <a:pt x="737" y="2409"/>
                    </a:lnTo>
                    <a:lnTo>
                      <a:pt x="737" y="2394"/>
                    </a:lnTo>
                    <a:lnTo>
                      <a:pt x="741" y="2381"/>
                    </a:lnTo>
                    <a:lnTo>
                      <a:pt x="749" y="2371"/>
                    </a:lnTo>
                    <a:lnTo>
                      <a:pt x="758" y="2365"/>
                    </a:lnTo>
                    <a:lnTo>
                      <a:pt x="772" y="2358"/>
                    </a:lnTo>
                    <a:lnTo>
                      <a:pt x="790" y="2351"/>
                    </a:lnTo>
                    <a:lnTo>
                      <a:pt x="811" y="2343"/>
                    </a:lnTo>
                    <a:lnTo>
                      <a:pt x="835" y="2336"/>
                    </a:lnTo>
                    <a:lnTo>
                      <a:pt x="860" y="2329"/>
                    </a:lnTo>
                    <a:lnTo>
                      <a:pt x="885" y="2323"/>
                    </a:lnTo>
                    <a:lnTo>
                      <a:pt x="909" y="2317"/>
                    </a:lnTo>
                    <a:lnTo>
                      <a:pt x="931" y="2313"/>
                    </a:lnTo>
                    <a:lnTo>
                      <a:pt x="951" y="2310"/>
                    </a:lnTo>
                    <a:lnTo>
                      <a:pt x="967" y="2309"/>
                    </a:lnTo>
                    <a:lnTo>
                      <a:pt x="978" y="2310"/>
                    </a:lnTo>
                    <a:lnTo>
                      <a:pt x="987" y="2315"/>
                    </a:lnTo>
                    <a:lnTo>
                      <a:pt x="1001" y="2328"/>
                    </a:lnTo>
                    <a:lnTo>
                      <a:pt x="1008" y="2337"/>
                    </a:lnTo>
                    <a:lnTo>
                      <a:pt x="1014" y="2348"/>
                    </a:lnTo>
                    <a:lnTo>
                      <a:pt x="1020" y="2360"/>
                    </a:lnTo>
                    <a:lnTo>
                      <a:pt x="1024" y="2374"/>
                    </a:lnTo>
                    <a:lnTo>
                      <a:pt x="1027" y="2389"/>
                    </a:lnTo>
                    <a:lnTo>
                      <a:pt x="1027" y="2405"/>
                    </a:lnTo>
                    <a:lnTo>
                      <a:pt x="1024" y="2423"/>
                    </a:lnTo>
                    <a:lnTo>
                      <a:pt x="1018" y="2441"/>
                    </a:lnTo>
                    <a:lnTo>
                      <a:pt x="1009" y="2460"/>
                    </a:lnTo>
                    <a:lnTo>
                      <a:pt x="995" y="2480"/>
                    </a:lnTo>
                    <a:lnTo>
                      <a:pt x="977" y="2501"/>
                    </a:lnTo>
                    <a:lnTo>
                      <a:pt x="965" y="2512"/>
                    </a:lnTo>
                    <a:lnTo>
                      <a:pt x="948" y="2530"/>
                    </a:lnTo>
                    <a:lnTo>
                      <a:pt x="930" y="2551"/>
                    </a:lnTo>
                    <a:lnTo>
                      <a:pt x="912" y="2575"/>
                    </a:lnTo>
                    <a:lnTo>
                      <a:pt x="894" y="2603"/>
                    </a:lnTo>
                    <a:lnTo>
                      <a:pt x="876" y="2634"/>
                    </a:lnTo>
                    <a:lnTo>
                      <a:pt x="860" y="2668"/>
                    </a:lnTo>
                    <a:lnTo>
                      <a:pt x="846" y="2704"/>
                    </a:lnTo>
                    <a:lnTo>
                      <a:pt x="833" y="2743"/>
                    </a:lnTo>
                    <a:lnTo>
                      <a:pt x="823" y="2783"/>
                    </a:lnTo>
                    <a:lnTo>
                      <a:pt x="816" y="2825"/>
                    </a:lnTo>
                    <a:lnTo>
                      <a:pt x="812" y="2869"/>
                    </a:lnTo>
                    <a:lnTo>
                      <a:pt x="812" y="2914"/>
                    </a:lnTo>
                    <a:lnTo>
                      <a:pt x="816" y="2959"/>
                    </a:lnTo>
                    <a:lnTo>
                      <a:pt x="825" y="3006"/>
                    </a:lnTo>
                    <a:lnTo>
                      <a:pt x="839" y="3052"/>
                    </a:lnTo>
                    <a:lnTo>
                      <a:pt x="858" y="3099"/>
                    </a:lnTo>
                    <a:lnTo>
                      <a:pt x="884" y="3146"/>
                    </a:lnTo>
                    <a:lnTo>
                      <a:pt x="915" y="3193"/>
                    </a:lnTo>
                    <a:lnTo>
                      <a:pt x="954" y="3239"/>
                    </a:lnTo>
                    <a:lnTo>
                      <a:pt x="1000" y="3284"/>
                    </a:lnTo>
                    <a:lnTo>
                      <a:pt x="1030" y="3289"/>
                    </a:lnTo>
                    <a:lnTo>
                      <a:pt x="1056" y="3294"/>
                    </a:lnTo>
                    <a:lnTo>
                      <a:pt x="1102" y="3300"/>
                    </a:lnTo>
                    <a:lnTo>
                      <a:pt x="1122" y="3301"/>
                    </a:lnTo>
                    <a:lnTo>
                      <a:pt x="1139" y="3301"/>
                    </a:lnTo>
                    <a:lnTo>
                      <a:pt x="1171" y="3295"/>
                    </a:lnTo>
                    <a:lnTo>
                      <a:pt x="1199" y="3281"/>
                    </a:lnTo>
                    <a:lnTo>
                      <a:pt x="1226" y="3257"/>
                    </a:lnTo>
                    <a:lnTo>
                      <a:pt x="1253" y="3221"/>
                    </a:lnTo>
                    <a:lnTo>
                      <a:pt x="1268" y="3199"/>
                    </a:lnTo>
                    <a:lnTo>
                      <a:pt x="1283" y="3173"/>
                    </a:lnTo>
                    <a:lnTo>
                      <a:pt x="1300" y="3144"/>
                    </a:lnTo>
                    <a:lnTo>
                      <a:pt x="1318" y="3110"/>
                    </a:lnTo>
                    <a:lnTo>
                      <a:pt x="1338" y="3073"/>
                    </a:lnTo>
                    <a:lnTo>
                      <a:pt x="1360" y="3032"/>
                    </a:lnTo>
                    <a:lnTo>
                      <a:pt x="1380" y="2989"/>
                    </a:lnTo>
                    <a:lnTo>
                      <a:pt x="1395" y="2947"/>
                    </a:lnTo>
                    <a:lnTo>
                      <a:pt x="1404" y="2907"/>
                    </a:lnTo>
                    <a:lnTo>
                      <a:pt x="1409" y="2867"/>
                    </a:lnTo>
                    <a:lnTo>
                      <a:pt x="1409" y="2830"/>
                    </a:lnTo>
                    <a:lnTo>
                      <a:pt x="1406" y="2794"/>
                    </a:lnTo>
                    <a:lnTo>
                      <a:pt x="1400" y="2760"/>
                    </a:lnTo>
                    <a:lnTo>
                      <a:pt x="1391" y="2728"/>
                    </a:lnTo>
                    <a:lnTo>
                      <a:pt x="1380" y="2698"/>
                    </a:lnTo>
                    <a:lnTo>
                      <a:pt x="1367" y="2669"/>
                    </a:lnTo>
                    <a:lnTo>
                      <a:pt x="1354" y="2643"/>
                    </a:lnTo>
                    <a:lnTo>
                      <a:pt x="1339" y="2619"/>
                    </a:lnTo>
                    <a:lnTo>
                      <a:pt x="1324" y="2598"/>
                    </a:lnTo>
                    <a:lnTo>
                      <a:pt x="1296" y="2563"/>
                    </a:lnTo>
                    <a:lnTo>
                      <a:pt x="1274" y="2539"/>
                    </a:lnTo>
                    <a:lnTo>
                      <a:pt x="1259" y="2525"/>
                    </a:lnTo>
                    <a:lnTo>
                      <a:pt x="1243" y="2487"/>
                    </a:lnTo>
                    <a:lnTo>
                      <a:pt x="1228" y="2454"/>
                    </a:lnTo>
                    <a:lnTo>
                      <a:pt x="1216" y="2425"/>
                    </a:lnTo>
                    <a:lnTo>
                      <a:pt x="1206" y="2399"/>
                    </a:lnTo>
                    <a:lnTo>
                      <a:pt x="1199" y="2377"/>
                    </a:lnTo>
                    <a:lnTo>
                      <a:pt x="1193" y="2358"/>
                    </a:lnTo>
                    <a:lnTo>
                      <a:pt x="1190" y="2342"/>
                    </a:lnTo>
                    <a:lnTo>
                      <a:pt x="1188" y="2329"/>
                    </a:lnTo>
                    <a:lnTo>
                      <a:pt x="1190" y="2317"/>
                    </a:lnTo>
                    <a:lnTo>
                      <a:pt x="1193" y="2308"/>
                    </a:lnTo>
                    <a:lnTo>
                      <a:pt x="1199" y="2300"/>
                    </a:lnTo>
                    <a:lnTo>
                      <a:pt x="1208" y="2294"/>
                    </a:lnTo>
                    <a:lnTo>
                      <a:pt x="1218" y="2288"/>
                    </a:lnTo>
                    <a:lnTo>
                      <a:pt x="1232" y="2283"/>
                    </a:lnTo>
                    <a:lnTo>
                      <a:pt x="1248" y="2279"/>
                    </a:lnTo>
                    <a:lnTo>
                      <a:pt x="1266" y="2274"/>
                    </a:lnTo>
                    <a:lnTo>
                      <a:pt x="1287" y="2270"/>
                    </a:lnTo>
                    <a:lnTo>
                      <a:pt x="1319" y="2264"/>
                    </a:lnTo>
                    <a:lnTo>
                      <a:pt x="1347" y="2264"/>
                    </a:lnTo>
                    <a:lnTo>
                      <a:pt x="1370" y="2268"/>
                    </a:lnTo>
                    <a:lnTo>
                      <a:pt x="1391" y="2274"/>
                    </a:lnTo>
                    <a:lnTo>
                      <a:pt x="1409" y="2283"/>
                    </a:lnTo>
                    <a:lnTo>
                      <a:pt x="1423" y="2293"/>
                    </a:lnTo>
                    <a:lnTo>
                      <a:pt x="1435" y="2305"/>
                    </a:lnTo>
                    <a:lnTo>
                      <a:pt x="1444" y="2317"/>
                    </a:lnTo>
                    <a:lnTo>
                      <a:pt x="1449" y="2329"/>
                    </a:lnTo>
                    <a:lnTo>
                      <a:pt x="1452" y="2340"/>
                    </a:lnTo>
                    <a:lnTo>
                      <a:pt x="1453" y="2350"/>
                    </a:lnTo>
                    <a:lnTo>
                      <a:pt x="1450" y="2358"/>
                    </a:lnTo>
                    <a:lnTo>
                      <a:pt x="1450" y="2368"/>
                    </a:lnTo>
                    <a:lnTo>
                      <a:pt x="1459" y="2375"/>
                    </a:lnTo>
                    <a:lnTo>
                      <a:pt x="1474" y="2379"/>
                    </a:lnTo>
                    <a:lnTo>
                      <a:pt x="1492" y="2379"/>
                    </a:lnTo>
                    <a:lnTo>
                      <a:pt x="1509" y="2375"/>
                    </a:lnTo>
                    <a:lnTo>
                      <a:pt x="1520" y="2367"/>
                    </a:lnTo>
                    <a:lnTo>
                      <a:pt x="1523" y="2353"/>
                    </a:lnTo>
                    <a:lnTo>
                      <a:pt x="1514" y="2330"/>
                    </a:lnTo>
                    <a:lnTo>
                      <a:pt x="1500" y="2312"/>
                    </a:lnTo>
                    <a:lnTo>
                      <a:pt x="1486" y="2297"/>
                    </a:lnTo>
                    <a:lnTo>
                      <a:pt x="1476" y="2285"/>
                    </a:lnTo>
                    <a:lnTo>
                      <a:pt x="1475" y="2277"/>
                    </a:lnTo>
                    <a:lnTo>
                      <a:pt x="1486" y="2275"/>
                    </a:lnTo>
                    <a:lnTo>
                      <a:pt x="1506" y="2281"/>
                    </a:lnTo>
                    <a:lnTo>
                      <a:pt x="1528" y="2290"/>
                    </a:lnTo>
                    <a:lnTo>
                      <a:pt x="1546" y="2300"/>
                    </a:lnTo>
                    <a:lnTo>
                      <a:pt x="1554" y="2305"/>
                    </a:lnTo>
                    <a:lnTo>
                      <a:pt x="1559" y="2306"/>
                    </a:lnTo>
                    <a:close/>
                  </a:path>
                </a:pathLst>
              </a:custGeom>
              <a:solidFill>
                <a:srgbClr val="4C4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0" name="Group 6"/>
              <p:cNvGrpSpPr>
                <a:grpSpLocks/>
              </p:cNvGrpSpPr>
              <p:nvPr/>
            </p:nvGrpSpPr>
            <p:grpSpPr bwMode="auto">
              <a:xfrm>
                <a:off x="-330" y="7641"/>
                <a:ext cx="5482" cy="9198"/>
                <a:chOff x="-330" y="7641"/>
                <a:chExt cx="5482" cy="9198"/>
              </a:xfrm>
            </p:grpSpPr>
            <p:sp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1638" y="12942"/>
                  <a:ext cx="2553" cy="3473"/>
                </a:xfrm>
                <a:custGeom>
                  <a:avLst/>
                  <a:gdLst>
                    <a:gd name="T0" fmla="+- 0 2494 1638"/>
                    <a:gd name="T1" fmla="*/ T0 w 2553"/>
                    <a:gd name="T2" fmla="+- 0 13500 12942"/>
                    <a:gd name="T3" fmla="*/ 13500 h 3473"/>
                    <a:gd name="T4" fmla="+- 0 2608 1638"/>
                    <a:gd name="T5" fmla="*/ T4 w 2553"/>
                    <a:gd name="T6" fmla="+- 0 13644 12942"/>
                    <a:gd name="T7" fmla="*/ 13644 h 3473"/>
                    <a:gd name="T8" fmla="+- 0 2799 1638"/>
                    <a:gd name="T9" fmla="*/ T8 w 2553"/>
                    <a:gd name="T10" fmla="+- 0 13807 12942"/>
                    <a:gd name="T11" fmla="*/ 13807 h 3473"/>
                    <a:gd name="T12" fmla="+- 0 2911 1638"/>
                    <a:gd name="T13" fmla="*/ T12 w 2553"/>
                    <a:gd name="T14" fmla="+- 0 14005 12942"/>
                    <a:gd name="T15" fmla="*/ 14005 h 3473"/>
                    <a:gd name="T16" fmla="+- 0 2742 1638"/>
                    <a:gd name="T17" fmla="*/ T16 w 2553"/>
                    <a:gd name="T18" fmla="+- 0 14251 12942"/>
                    <a:gd name="T19" fmla="*/ 14251 h 3473"/>
                    <a:gd name="T20" fmla="+- 0 2400 1638"/>
                    <a:gd name="T21" fmla="*/ T20 w 2553"/>
                    <a:gd name="T22" fmla="+- 0 14810 12942"/>
                    <a:gd name="T23" fmla="*/ 14810 h 3473"/>
                    <a:gd name="T24" fmla="+- 0 2197 1638"/>
                    <a:gd name="T25" fmla="*/ T24 w 2553"/>
                    <a:gd name="T26" fmla="+- 0 15452 12942"/>
                    <a:gd name="T27" fmla="*/ 15452 h 3473"/>
                    <a:gd name="T28" fmla="+- 0 2203 1638"/>
                    <a:gd name="T29" fmla="*/ T28 w 2553"/>
                    <a:gd name="T30" fmla="+- 0 15680 12942"/>
                    <a:gd name="T31" fmla="*/ 15680 h 3473"/>
                    <a:gd name="T32" fmla="+- 0 2147 1638"/>
                    <a:gd name="T33" fmla="*/ T32 w 2553"/>
                    <a:gd name="T34" fmla="+- 0 15770 12942"/>
                    <a:gd name="T35" fmla="*/ 15770 h 3473"/>
                    <a:gd name="T36" fmla="+- 0 1970 1638"/>
                    <a:gd name="T37" fmla="*/ T36 w 2553"/>
                    <a:gd name="T38" fmla="+- 0 15850 12942"/>
                    <a:gd name="T39" fmla="*/ 15850 h 3473"/>
                    <a:gd name="T40" fmla="+- 0 1779 1638"/>
                    <a:gd name="T41" fmla="*/ T40 w 2553"/>
                    <a:gd name="T42" fmla="+- 0 15969 12942"/>
                    <a:gd name="T43" fmla="*/ 15969 h 3473"/>
                    <a:gd name="T44" fmla="+- 0 1664 1638"/>
                    <a:gd name="T45" fmla="*/ T44 w 2553"/>
                    <a:gd name="T46" fmla="+- 0 16148 12942"/>
                    <a:gd name="T47" fmla="*/ 16148 h 3473"/>
                    <a:gd name="T48" fmla="+- 0 1640 1638"/>
                    <a:gd name="T49" fmla="*/ T48 w 2553"/>
                    <a:gd name="T50" fmla="+- 0 16267 12942"/>
                    <a:gd name="T51" fmla="*/ 16267 h 3473"/>
                    <a:gd name="T52" fmla="+- 0 1707 1638"/>
                    <a:gd name="T53" fmla="*/ T52 w 2553"/>
                    <a:gd name="T54" fmla="+- 0 16232 12942"/>
                    <a:gd name="T55" fmla="*/ 16232 h 3473"/>
                    <a:gd name="T56" fmla="+- 0 1771 1638"/>
                    <a:gd name="T57" fmla="*/ T56 w 2553"/>
                    <a:gd name="T58" fmla="+- 0 16136 12942"/>
                    <a:gd name="T59" fmla="*/ 16136 h 3473"/>
                    <a:gd name="T60" fmla="+- 0 1871 1638"/>
                    <a:gd name="T61" fmla="*/ T60 w 2553"/>
                    <a:gd name="T62" fmla="+- 0 16115 12942"/>
                    <a:gd name="T63" fmla="*/ 16115 h 3473"/>
                    <a:gd name="T64" fmla="+- 0 1945 1638"/>
                    <a:gd name="T65" fmla="*/ T64 w 2553"/>
                    <a:gd name="T66" fmla="+- 0 16006 12942"/>
                    <a:gd name="T67" fmla="*/ 16006 h 3473"/>
                    <a:gd name="T68" fmla="+- 0 2032 1638"/>
                    <a:gd name="T69" fmla="*/ T68 w 2553"/>
                    <a:gd name="T70" fmla="+- 0 16005 12942"/>
                    <a:gd name="T71" fmla="*/ 16005 h 3473"/>
                    <a:gd name="T72" fmla="+- 0 2135 1638"/>
                    <a:gd name="T73" fmla="*/ T72 w 2553"/>
                    <a:gd name="T74" fmla="+- 0 15954 12942"/>
                    <a:gd name="T75" fmla="*/ 15954 h 3473"/>
                    <a:gd name="T76" fmla="+- 0 2076 1638"/>
                    <a:gd name="T77" fmla="*/ T76 w 2553"/>
                    <a:gd name="T78" fmla="+- 0 16063 12942"/>
                    <a:gd name="T79" fmla="*/ 16063 h 3473"/>
                    <a:gd name="T80" fmla="+- 0 2037 1638"/>
                    <a:gd name="T81" fmla="*/ T80 w 2553"/>
                    <a:gd name="T82" fmla="+- 0 16109 12942"/>
                    <a:gd name="T83" fmla="*/ 16109 h 3473"/>
                    <a:gd name="T84" fmla="+- 0 1962 1638"/>
                    <a:gd name="T85" fmla="*/ T84 w 2553"/>
                    <a:gd name="T86" fmla="+- 0 16251 12942"/>
                    <a:gd name="T87" fmla="*/ 16251 h 3473"/>
                    <a:gd name="T88" fmla="+- 0 1826 1638"/>
                    <a:gd name="T89" fmla="*/ T88 w 2553"/>
                    <a:gd name="T90" fmla="+- 0 16352 12942"/>
                    <a:gd name="T91" fmla="*/ 16352 h 3473"/>
                    <a:gd name="T92" fmla="+- 0 1749 1638"/>
                    <a:gd name="T93" fmla="*/ T92 w 2553"/>
                    <a:gd name="T94" fmla="+- 0 16403 12942"/>
                    <a:gd name="T95" fmla="*/ 16403 h 3473"/>
                    <a:gd name="T96" fmla="+- 0 1989 1638"/>
                    <a:gd name="T97" fmla="*/ T96 w 2553"/>
                    <a:gd name="T98" fmla="+- 0 16372 12942"/>
                    <a:gd name="T99" fmla="*/ 16372 h 3473"/>
                    <a:gd name="T100" fmla="+- 0 2209 1638"/>
                    <a:gd name="T101" fmla="*/ T100 w 2553"/>
                    <a:gd name="T102" fmla="+- 0 16147 12942"/>
                    <a:gd name="T103" fmla="*/ 16147 h 3473"/>
                    <a:gd name="T104" fmla="+- 0 2372 1638"/>
                    <a:gd name="T105" fmla="*/ T104 w 2553"/>
                    <a:gd name="T106" fmla="+- 0 15870 12942"/>
                    <a:gd name="T107" fmla="*/ 15870 h 3473"/>
                    <a:gd name="T108" fmla="+- 0 2475 1638"/>
                    <a:gd name="T109" fmla="*/ T108 w 2553"/>
                    <a:gd name="T110" fmla="+- 0 15708 12942"/>
                    <a:gd name="T111" fmla="*/ 15708 h 3473"/>
                    <a:gd name="T112" fmla="+- 0 2638 1638"/>
                    <a:gd name="T113" fmla="*/ T112 w 2553"/>
                    <a:gd name="T114" fmla="+- 0 15655 12942"/>
                    <a:gd name="T115" fmla="*/ 15655 h 3473"/>
                    <a:gd name="T116" fmla="+- 0 3034 1638"/>
                    <a:gd name="T117" fmla="*/ T116 w 2553"/>
                    <a:gd name="T118" fmla="+- 0 15512 12942"/>
                    <a:gd name="T119" fmla="*/ 15512 h 3473"/>
                    <a:gd name="T120" fmla="+- 0 3525 1638"/>
                    <a:gd name="T121" fmla="*/ T120 w 2553"/>
                    <a:gd name="T122" fmla="+- 0 15181 12942"/>
                    <a:gd name="T123" fmla="*/ 15181 h 3473"/>
                    <a:gd name="T124" fmla="+- 0 3736 1638"/>
                    <a:gd name="T125" fmla="*/ T124 w 2553"/>
                    <a:gd name="T126" fmla="+- 0 14824 12942"/>
                    <a:gd name="T127" fmla="*/ 14824 h 3473"/>
                    <a:gd name="T128" fmla="+- 0 3799 1638"/>
                    <a:gd name="T129" fmla="*/ T128 w 2553"/>
                    <a:gd name="T130" fmla="+- 0 14533 12942"/>
                    <a:gd name="T131" fmla="*/ 14533 h 3473"/>
                    <a:gd name="T132" fmla="+- 0 3860 1638"/>
                    <a:gd name="T133" fmla="*/ T132 w 2553"/>
                    <a:gd name="T134" fmla="+- 0 14490 12942"/>
                    <a:gd name="T135" fmla="*/ 14490 h 3473"/>
                    <a:gd name="T136" fmla="+- 0 3929 1638"/>
                    <a:gd name="T137" fmla="*/ T136 w 2553"/>
                    <a:gd name="T138" fmla="+- 0 14570 12942"/>
                    <a:gd name="T139" fmla="*/ 14570 h 3473"/>
                    <a:gd name="T140" fmla="+- 0 3954 1638"/>
                    <a:gd name="T141" fmla="*/ T140 w 2553"/>
                    <a:gd name="T142" fmla="+- 0 14654 12942"/>
                    <a:gd name="T143" fmla="*/ 14654 h 3473"/>
                    <a:gd name="T144" fmla="+- 0 4042 1638"/>
                    <a:gd name="T145" fmla="*/ T144 w 2553"/>
                    <a:gd name="T146" fmla="+- 0 14812 12942"/>
                    <a:gd name="T147" fmla="*/ 14812 h 3473"/>
                    <a:gd name="T148" fmla="+- 0 4179 1638"/>
                    <a:gd name="T149" fmla="*/ T148 w 2553"/>
                    <a:gd name="T150" fmla="+- 0 14653 12942"/>
                    <a:gd name="T151" fmla="*/ 14653 h 3473"/>
                    <a:gd name="T152" fmla="+- 0 4176 1638"/>
                    <a:gd name="T153" fmla="*/ T152 w 2553"/>
                    <a:gd name="T154" fmla="+- 0 14374 12942"/>
                    <a:gd name="T155" fmla="*/ 14374 h 3473"/>
                    <a:gd name="T156" fmla="+- 0 4088 1638"/>
                    <a:gd name="T157" fmla="*/ T156 w 2553"/>
                    <a:gd name="T158" fmla="+- 0 14128 12942"/>
                    <a:gd name="T159" fmla="*/ 14128 h 3473"/>
                    <a:gd name="T160" fmla="+- 0 3935 1638"/>
                    <a:gd name="T161" fmla="*/ T160 w 2553"/>
                    <a:gd name="T162" fmla="+- 0 14062 12942"/>
                    <a:gd name="T163" fmla="*/ 14062 h 3473"/>
                    <a:gd name="T164" fmla="+- 0 3834 1638"/>
                    <a:gd name="T165" fmla="*/ T164 w 2553"/>
                    <a:gd name="T166" fmla="+- 0 14126 12942"/>
                    <a:gd name="T167" fmla="*/ 14126 h 3473"/>
                    <a:gd name="T168" fmla="+- 0 3793 1638"/>
                    <a:gd name="T169" fmla="*/ T168 w 2553"/>
                    <a:gd name="T170" fmla="+- 0 14074 12942"/>
                    <a:gd name="T171" fmla="*/ 14074 h 3473"/>
                    <a:gd name="T172" fmla="+- 0 3874 1638"/>
                    <a:gd name="T173" fmla="*/ T172 w 2553"/>
                    <a:gd name="T174" fmla="+- 0 13917 12942"/>
                    <a:gd name="T175" fmla="*/ 13917 h 3473"/>
                    <a:gd name="T176" fmla="+- 0 3986 1638"/>
                    <a:gd name="T177" fmla="*/ T176 w 2553"/>
                    <a:gd name="T178" fmla="+- 0 13744 12942"/>
                    <a:gd name="T179" fmla="*/ 13744 h 3473"/>
                    <a:gd name="T180" fmla="+- 0 4050 1638"/>
                    <a:gd name="T181" fmla="*/ T180 w 2553"/>
                    <a:gd name="T182" fmla="+- 0 13585 12942"/>
                    <a:gd name="T183" fmla="*/ 13585 h 3473"/>
                    <a:gd name="T184" fmla="+- 0 4054 1638"/>
                    <a:gd name="T185" fmla="*/ T184 w 2553"/>
                    <a:gd name="T186" fmla="+- 0 13433 12942"/>
                    <a:gd name="T187" fmla="*/ 13433 h 3473"/>
                    <a:gd name="T188" fmla="+- 0 3906 1638"/>
                    <a:gd name="T189" fmla="*/ T188 w 2553"/>
                    <a:gd name="T190" fmla="+- 0 13515 12942"/>
                    <a:gd name="T191" fmla="*/ 13515 h 3473"/>
                    <a:gd name="T192" fmla="+- 0 3600 1638"/>
                    <a:gd name="T193" fmla="*/ T192 w 2553"/>
                    <a:gd name="T194" fmla="+- 0 13623 12942"/>
                    <a:gd name="T195" fmla="*/ 13623 h 3473"/>
                    <a:gd name="T196" fmla="+- 0 3255 1638"/>
                    <a:gd name="T197" fmla="*/ T196 w 2553"/>
                    <a:gd name="T198" fmla="+- 0 13529 12942"/>
                    <a:gd name="T199" fmla="*/ 13529 h 3473"/>
                    <a:gd name="T200" fmla="+- 0 3014 1638"/>
                    <a:gd name="T201" fmla="*/ T200 w 2553"/>
                    <a:gd name="T202" fmla="+- 0 13386 12942"/>
                    <a:gd name="T203" fmla="*/ 13386 h 3473"/>
                    <a:gd name="T204" fmla="+- 0 2984 1638"/>
                    <a:gd name="T205" fmla="*/ T204 w 2553"/>
                    <a:gd name="T206" fmla="+- 0 13156 12942"/>
                    <a:gd name="T207" fmla="*/ 13156 h 3473"/>
                    <a:gd name="T208" fmla="+- 0 2920 1638"/>
                    <a:gd name="T209" fmla="*/ T208 w 2553"/>
                    <a:gd name="T210" fmla="+- 0 12999 12942"/>
                    <a:gd name="T211" fmla="*/ 12999 h 3473"/>
                    <a:gd name="T212" fmla="+- 0 2798 1638"/>
                    <a:gd name="T213" fmla="*/ T212 w 2553"/>
                    <a:gd name="T214" fmla="+- 0 12942 12942"/>
                    <a:gd name="T215" fmla="*/ 12942 h 3473"/>
                    <a:gd name="T216" fmla="+- 0 2772 1638"/>
                    <a:gd name="T217" fmla="*/ T216 w 2553"/>
                    <a:gd name="T218" fmla="+- 0 13009 12942"/>
                    <a:gd name="T219" fmla="*/ 13009 h 3473"/>
                    <a:gd name="T220" fmla="+- 0 2684 1638"/>
                    <a:gd name="T221" fmla="*/ T220 w 2553"/>
                    <a:gd name="T222" fmla="+- 0 13122 12942"/>
                    <a:gd name="T223" fmla="*/ 13122 h 3473"/>
                    <a:gd name="T224" fmla="+- 0 2473 1638"/>
                    <a:gd name="T225" fmla="*/ T224 w 2553"/>
                    <a:gd name="T226" fmla="+- 0 13280 12942"/>
                    <a:gd name="T227" fmla="*/ 13280 h 347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  <a:cxn ang="0">
                      <a:pos x="T173" y="T175"/>
                    </a:cxn>
                    <a:cxn ang="0">
                      <a:pos x="T177" y="T179"/>
                    </a:cxn>
                    <a:cxn ang="0">
                      <a:pos x="T181" y="T183"/>
                    </a:cxn>
                    <a:cxn ang="0">
                      <a:pos x="T185" y="T187"/>
                    </a:cxn>
                    <a:cxn ang="0">
                      <a:pos x="T189" y="T191"/>
                    </a:cxn>
                    <a:cxn ang="0">
                      <a:pos x="T193" y="T195"/>
                    </a:cxn>
                    <a:cxn ang="0">
                      <a:pos x="T197" y="T199"/>
                    </a:cxn>
                    <a:cxn ang="0">
                      <a:pos x="T201" y="T203"/>
                    </a:cxn>
                    <a:cxn ang="0">
                      <a:pos x="T205" y="T207"/>
                    </a:cxn>
                    <a:cxn ang="0">
                      <a:pos x="T209" y="T211"/>
                    </a:cxn>
                    <a:cxn ang="0">
                      <a:pos x="T213" y="T215"/>
                    </a:cxn>
                    <a:cxn ang="0">
                      <a:pos x="T217" y="T219"/>
                    </a:cxn>
                    <a:cxn ang="0">
                      <a:pos x="T221" y="T223"/>
                    </a:cxn>
                    <a:cxn ang="0">
                      <a:pos x="T225" y="T227"/>
                    </a:cxn>
                  </a:cxnLst>
                  <a:rect l="0" t="0" r="r" b="b"/>
                  <a:pathLst>
                    <a:path w="2553" h="3473">
                      <a:moveTo>
                        <a:pt x="802" y="411"/>
                      </a:moveTo>
                      <a:lnTo>
                        <a:pt x="803" y="431"/>
                      </a:lnTo>
                      <a:lnTo>
                        <a:pt x="807" y="452"/>
                      </a:lnTo>
                      <a:lnTo>
                        <a:pt x="814" y="475"/>
                      </a:lnTo>
                      <a:lnTo>
                        <a:pt x="825" y="500"/>
                      </a:lnTo>
                      <a:lnTo>
                        <a:pt x="839" y="527"/>
                      </a:lnTo>
                      <a:lnTo>
                        <a:pt x="856" y="558"/>
                      </a:lnTo>
                      <a:lnTo>
                        <a:pt x="876" y="591"/>
                      </a:lnTo>
                      <a:lnTo>
                        <a:pt x="899" y="629"/>
                      </a:lnTo>
                      <a:lnTo>
                        <a:pt x="924" y="670"/>
                      </a:lnTo>
                      <a:lnTo>
                        <a:pt x="928" y="672"/>
                      </a:lnTo>
                      <a:lnTo>
                        <a:pt x="937" y="678"/>
                      </a:lnTo>
                      <a:lnTo>
                        <a:pt x="951" y="688"/>
                      </a:lnTo>
                      <a:lnTo>
                        <a:pt x="970" y="702"/>
                      </a:lnTo>
                      <a:lnTo>
                        <a:pt x="992" y="719"/>
                      </a:lnTo>
                      <a:lnTo>
                        <a:pt x="1018" y="738"/>
                      </a:lnTo>
                      <a:lnTo>
                        <a:pt x="1045" y="760"/>
                      </a:lnTo>
                      <a:lnTo>
                        <a:pt x="1074" y="784"/>
                      </a:lnTo>
                      <a:lnTo>
                        <a:pt x="1104" y="810"/>
                      </a:lnTo>
                      <a:lnTo>
                        <a:pt x="1133" y="837"/>
                      </a:lnTo>
                      <a:lnTo>
                        <a:pt x="1161" y="865"/>
                      </a:lnTo>
                      <a:lnTo>
                        <a:pt x="1188" y="894"/>
                      </a:lnTo>
                      <a:lnTo>
                        <a:pt x="1213" y="923"/>
                      </a:lnTo>
                      <a:lnTo>
                        <a:pt x="1234" y="953"/>
                      </a:lnTo>
                      <a:lnTo>
                        <a:pt x="1252" y="982"/>
                      </a:lnTo>
                      <a:lnTo>
                        <a:pt x="1264" y="1010"/>
                      </a:lnTo>
                      <a:lnTo>
                        <a:pt x="1272" y="1037"/>
                      </a:lnTo>
                      <a:lnTo>
                        <a:pt x="1273" y="1063"/>
                      </a:lnTo>
                      <a:lnTo>
                        <a:pt x="1267" y="1087"/>
                      </a:lnTo>
                      <a:lnTo>
                        <a:pt x="1254" y="1110"/>
                      </a:lnTo>
                      <a:lnTo>
                        <a:pt x="1237" y="1130"/>
                      </a:lnTo>
                      <a:lnTo>
                        <a:pt x="1213" y="1161"/>
                      </a:lnTo>
                      <a:lnTo>
                        <a:pt x="1182" y="1202"/>
                      </a:lnTo>
                      <a:lnTo>
                        <a:pt x="1145" y="1252"/>
                      </a:lnTo>
                      <a:lnTo>
                        <a:pt x="1104" y="1309"/>
                      </a:lnTo>
                      <a:lnTo>
                        <a:pt x="1059" y="1373"/>
                      </a:lnTo>
                      <a:lnTo>
                        <a:pt x="1011" y="1444"/>
                      </a:lnTo>
                      <a:lnTo>
                        <a:pt x="961" y="1521"/>
                      </a:lnTo>
                      <a:lnTo>
                        <a:pt x="911" y="1603"/>
                      </a:lnTo>
                      <a:lnTo>
                        <a:pt x="860" y="1688"/>
                      </a:lnTo>
                      <a:lnTo>
                        <a:pt x="810" y="1777"/>
                      </a:lnTo>
                      <a:lnTo>
                        <a:pt x="762" y="1868"/>
                      </a:lnTo>
                      <a:lnTo>
                        <a:pt x="717" y="1961"/>
                      </a:lnTo>
                      <a:lnTo>
                        <a:pt x="676" y="2055"/>
                      </a:lnTo>
                      <a:lnTo>
                        <a:pt x="640" y="2149"/>
                      </a:lnTo>
                      <a:lnTo>
                        <a:pt x="609" y="2242"/>
                      </a:lnTo>
                      <a:lnTo>
                        <a:pt x="584" y="2334"/>
                      </a:lnTo>
                      <a:lnTo>
                        <a:pt x="568" y="2423"/>
                      </a:lnTo>
                      <a:lnTo>
                        <a:pt x="559" y="2510"/>
                      </a:lnTo>
                      <a:lnTo>
                        <a:pt x="560" y="2593"/>
                      </a:lnTo>
                      <a:lnTo>
                        <a:pt x="563" y="2624"/>
                      </a:lnTo>
                      <a:lnTo>
                        <a:pt x="565" y="2652"/>
                      </a:lnTo>
                      <a:lnTo>
                        <a:pt x="566" y="2677"/>
                      </a:lnTo>
                      <a:lnTo>
                        <a:pt x="567" y="2700"/>
                      </a:lnTo>
                      <a:lnTo>
                        <a:pt x="566" y="2720"/>
                      </a:lnTo>
                      <a:lnTo>
                        <a:pt x="565" y="2738"/>
                      </a:lnTo>
                      <a:lnTo>
                        <a:pt x="562" y="2755"/>
                      </a:lnTo>
                      <a:lnTo>
                        <a:pt x="558" y="2769"/>
                      </a:lnTo>
                      <a:lnTo>
                        <a:pt x="552" y="2783"/>
                      </a:lnTo>
                      <a:lnTo>
                        <a:pt x="544" y="2795"/>
                      </a:lnTo>
                      <a:lnTo>
                        <a:pt x="535" y="2807"/>
                      </a:lnTo>
                      <a:lnTo>
                        <a:pt x="523" y="2817"/>
                      </a:lnTo>
                      <a:lnTo>
                        <a:pt x="509" y="2828"/>
                      </a:lnTo>
                      <a:lnTo>
                        <a:pt x="493" y="2838"/>
                      </a:lnTo>
                      <a:lnTo>
                        <a:pt x="473" y="2848"/>
                      </a:lnTo>
                      <a:lnTo>
                        <a:pt x="451" y="2859"/>
                      </a:lnTo>
                      <a:lnTo>
                        <a:pt x="427" y="2870"/>
                      </a:lnTo>
                      <a:lnTo>
                        <a:pt x="398" y="2882"/>
                      </a:lnTo>
                      <a:lnTo>
                        <a:pt x="367" y="2894"/>
                      </a:lnTo>
                      <a:lnTo>
                        <a:pt x="332" y="2908"/>
                      </a:lnTo>
                      <a:lnTo>
                        <a:pt x="301" y="2917"/>
                      </a:lnTo>
                      <a:lnTo>
                        <a:pt x="271" y="2930"/>
                      </a:lnTo>
                      <a:lnTo>
                        <a:pt x="242" y="2945"/>
                      </a:lnTo>
                      <a:lnTo>
                        <a:pt x="214" y="2962"/>
                      </a:lnTo>
                      <a:lnTo>
                        <a:pt x="188" y="2982"/>
                      </a:lnTo>
                      <a:lnTo>
                        <a:pt x="164" y="3004"/>
                      </a:lnTo>
                      <a:lnTo>
                        <a:pt x="141" y="3027"/>
                      </a:lnTo>
                      <a:lnTo>
                        <a:pt x="120" y="3051"/>
                      </a:lnTo>
                      <a:lnTo>
                        <a:pt x="100" y="3077"/>
                      </a:lnTo>
                      <a:lnTo>
                        <a:pt x="82" y="3103"/>
                      </a:lnTo>
                      <a:lnTo>
                        <a:pt x="65" y="3129"/>
                      </a:lnTo>
                      <a:lnTo>
                        <a:pt x="50" y="3155"/>
                      </a:lnTo>
                      <a:lnTo>
                        <a:pt x="37" y="3181"/>
                      </a:lnTo>
                      <a:lnTo>
                        <a:pt x="26" y="3206"/>
                      </a:lnTo>
                      <a:lnTo>
                        <a:pt x="17" y="3230"/>
                      </a:lnTo>
                      <a:lnTo>
                        <a:pt x="10" y="3252"/>
                      </a:lnTo>
                      <a:lnTo>
                        <a:pt x="5" y="3273"/>
                      </a:lnTo>
                      <a:lnTo>
                        <a:pt x="1" y="3292"/>
                      </a:lnTo>
                      <a:lnTo>
                        <a:pt x="0" y="3308"/>
                      </a:lnTo>
                      <a:lnTo>
                        <a:pt x="1" y="3322"/>
                      </a:lnTo>
                      <a:lnTo>
                        <a:pt x="2" y="3325"/>
                      </a:lnTo>
                      <a:lnTo>
                        <a:pt x="6" y="3336"/>
                      </a:lnTo>
                      <a:lnTo>
                        <a:pt x="11" y="3341"/>
                      </a:lnTo>
                      <a:lnTo>
                        <a:pt x="19" y="3341"/>
                      </a:lnTo>
                      <a:lnTo>
                        <a:pt x="27" y="3336"/>
                      </a:lnTo>
                      <a:lnTo>
                        <a:pt x="47" y="3318"/>
                      </a:lnTo>
                      <a:lnTo>
                        <a:pt x="58" y="3305"/>
                      </a:lnTo>
                      <a:lnTo>
                        <a:pt x="69" y="3290"/>
                      </a:lnTo>
                      <a:lnTo>
                        <a:pt x="80" y="3274"/>
                      </a:lnTo>
                      <a:lnTo>
                        <a:pt x="91" y="3258"/>
                      </a:lnTo>
                      <a:lnTo>
                        <a:pt x="101" y="3242"/>
                      </a:lnTo>
                      <a:lnTo>
                        <a:pt x="111" y="3227"/>
                      </a:lnTo>
                      <a:lnTo>
                        <a:pt x="120" y="3214"/>
                      </a:lnTo>
                      <a:lnTo>
                        <a:pt x="127" y="3202"/>
                      </a:lnTo>
                      <a:lnTo>
                        <a:pt x="133" y="3194"/>
                      </a:lnTo>
                      <a:lnTo>
                        <a:pt x="137" y="3189"/>
                      </a:lnTo>
                      <a:lnTo>
                        <a:pt x="145" y="3184"/>
                      </a:lnTo>
                      <a:lnTo>
                        <a:pt x="164" y="3181"/>
                      </a:lnTo>
                      <a:lnTo>
                        <a:pt x="187" y="3181"/>
                      </a:lnTo>
                      <a:lnTo>
                        <a:pt x="209" y="3182"/>
                      </a:lnTo>
                      <a:lnTo>
                        <a:pt x="226" y="3180"/>
                      </a:lnTo>
                      <a:lnTo>
                        <a:pt x="233" y="3173"/>
                      </a:lnTo>
                      <a:lnTo>
                        <a:pt x="235" y="3167"/>
                      </a:lnTo>
                      <a:lnTo>
                        <a:pt x="240" y="3151"/>
                      </a:lnTo>
                      <a:lnTo>
                        <a:pt x="249" y="3131"/>
                      </a:lnTo>
                      <a:lnTo>
                        <a:pt x="261" y="3109"/>
                      </a:lnTo>
                      <a:lnTo>
                        <a:pt x="275" y="3089"/>
                      </a:lnTo>
                      <a:lnTo>
                        <a:pt x="290" y="3073"/>
                      </a:lnTo>
                      <a:lnTo>
                        <a:pt x="307" y="3064"/>
                      </a:lnTo>
                      <a:lnTo>
                        <a:pt x="319" y="3062"/>
                      </a:lnTo>
                      <a:lnTo>
                        <a:pt x="329" y="3064"/>
                      </a:lnTo>
                      <a:lnTo>
                        <a:pt x="339" y="3068"/>
                      </a:lnTo>
                      <a:lnTo>
                        <a:pt x="349" y="3071"/>
                      </a:lnTo>
                      <a:lnTo>
                        <a:pt x="361" y="3073"/>
                      </a:lnTo>
                      <a:lnTo>
                        <a:pt x="376" y="3071"/>
                      </a:lnTo>
                      <a:lnTo>
                        <a:pt x="394" y="3063"/>
                      </a:lnTo>
                      <a:lnTo>
                        <a:pt x="418" y="3047"/>
                      </a:lnTo>
                      <a:lnTo>
                        <a:pt x="423" y="3042"/>
                      </a:lnTo>
                      <a:lnTo>
                        <a:pt x="451" y="3021"/>
                      </a:lnTo>
                      <a:lnTo>
                        <a:pt x="470" y="3008"/>
                      </a:lnTo>
                      <a:lnTo>
                        <a:pt x="482" y="3003"/>
                      </a:lnTo>
                      <a:lnTo>
                        <a:pt x="491" y="3004"/>
                      </a:lnTo>
                      <a:lnTo>
                        <a:pt x="497" y="3012"/>
                      </a:lnTo>
                      <a:lnTo>
                        <a:pt x="504" y="3026"/>
                      </a:lnTo>
                      <a:lnTo>
                        <a:pt x="498" y="3044"/>
                      </a:lnTo>
                      <a:lnTo>
                        <a:pt x="485" y="3072"/>
                      </a:lnTo>
                      <a:lnTo>
                        <a:pt x="473" y="3092"/>
                      </a:lnTo>
                      <a:lnTo>
                        <a:pt x="461" y="3106"/>
                      </a:lnTo>
                      <a:lnTo>
                        <a:pt x="449" y="3115"/>
                      </a:lnTo>
                      <a:lnTo>
                        <a:pt x="438" y="3121"/>
                      </a:lnTo>
                      <a:lnTo>
                        <a:pt x="429" y="3126"/>
                      </a:lnTo>
                      <a:lnTo>
                        <a:pt x="422" y="3130"/>
                      </a:lnTo>
                      <a:lnTo>
                        <a:pt x="416" y="3137"/>
                      </a:lnTo>
                      <a:lnTo>
                        <a:pt x="410" y="3147"/>
                      </a:lnTo>
                      <a:lnTo>
                        <a:pt x="406" y="3154"/>
                      </a:lnTo>
                      <a:lnTo>
                        <a:pt x="403" y="3160"/>
                      </a:lnTo>
                      <a:lnTo>
                        <a:pt x="399" y="3167"/>
                      </a:lnTo>
                      <a:lnTo>
                        <a:pt x="394" y="3176"/>
                      </a:lnTo>
                      <a:lnTo>
                        <a:pt x="388" y="3189"/>
                      </a:lnTo>
                      <a:lnTo>
                        <a:pt x="379" y="3205"/>
                      </a:lnTo>
                      <a:lnTo>
                        <a:pt x="368" y="3226"/>
                      </a:lnTo>
                      <a:lnTo>
                        <a:pt x="354" y="3254"/>
                      </a:lnTo>
                      <a:lnTo>
                        <a:pt x="336" y="3289"/>
                      </a:lnTo>
                      <a:lnTo>
                        <a:pt x="324" y="3309"/>
                      </a:lnTo>
                      <a:lnTo>
                        <a:pt x="309" y="3327"/>
                      </a:lnTo>
                      <a:lnTo>
                        <a:pt x="291" y="3344"/>
                      </a:lnTo>
                      <a:lnTo>
                        <a:pt x="272" y="3359"/>
                      </a:lnTo>
                      <a:lnTo>
                        <a:pt x="251" y="3374"/>
                      </a:lnTo>
                      <a:lnTo>
                        <a:pt x="230" y="3387"/>
                      </a:lnTo>
                      <a:lnTo>
                        <a:pt x="209" y="3399"/>
                      </a:lnTo>
                      <a:lnTo>
                        <a:pt x="188" y="3410"/>
                      </a:lnTo>
                      <a:lnTo>
                        <a:pt x="169" y="3420"/>
                      </a:lnTo>
                      <a:lnTo>
                        <a:pt x="152" y="3429"/>
                      </a:lnTo>
                      <a:lnTo>
                        <a:pt x="136" y="3437"/>
                      </a:lnTo>
                      <a:lnTo>
                        <a:pt x="124" y="3444"/>
                      </a:lnTo>
                      <a:lnTo>
                        <a:pt x="116" y="3451"/>
                      </a:lnTo>
                      <a:lnTo>
                        <a:pt x="111" y="3456"/>
                      </a:lnTo>
                      <a:lnTo>
                        <a:pt x="111" y="3461"/>
                      </a:lnTo>
                      <a:lnTo>
                        <a:pt x="147" y="3470"/>
                      </a:lnTo>
                      <a:lnTo>
                        <a:pt x="173" y="3472"/>
                      </a:lnTo>
                      <a:lnTo>
                        <a:pt x="206" y="3473"/>
                      </a:lnTo>
                      <a:lnTo>
                        <a:pt x="243" y="3470"/>
                      </a:lnTo>
                      <a:lnTo>
                        <a:pt x="280" y="3462"/>
                      </a:lnTo>
                      <a:lnTo>
                        <a:pt x="316" y="3449"/>
                      </a:lnTo>
                      <a:lnTo>
                        <a:pt x="351" y="3430"/>
                      </a:lnTo>
                      <a:lnTo>
                        <a:pt x="385" y="3407"/>
                      </a:lnTo>
                      <a:lnTo>
                        <a:pt x="418" y="3381"/>
                      </a:lnTo>
                      <a:lnTo>
                        <a:pt x="451" y="3351"/>
                      </a:lnTo>
                      <a:lnTo>
                        <a:pt x="482" y="3318"/>
                      </a:lnTo>
                      <a:lnTo>
                        <a:pt x="513" y="3282"/>
                      </a:lnTo>
                      <a:lnTo>
                        <a:pt x="542" y="3244"/>
                      </a:lnTo>
                      <a:lnTo>
                        <a:pt x="571" y="3205"/>
                      </a:lnTo>
                      <a:lnTo>
                        <a:pt x="598" y="3165"/>
                      </a:lnTo>
                      <a:lnTo>
                        <a:pt x="624" y="3124"/>
                      </a:lnTo>
                      <a:lnTo>
                        <a:pt x="648" y="3083"/>
                      </a:lnTo>
                      <a:lnTo>
                        <a:pt x="672" y="3043"/>
                      </a:lnTo>
                      <a:lnTo>
                        <a:pt x="694" y="3003"/>
                      </a:lnTo>
                      <a:lnTo>
                        <a:pt x="715" y="2965"/>
                      </a:lnTo>
                      <a:lnTo>
                        <a:pt x="734" y="2928"/>
                      </a:lnTo>
                      <a:lnTo>
                        <a:pt x="751" y="2894"/>
                      </a:lnTo>
                      <a:lnTo>
                        <a:pt x="767" y="2862"/>
                      </a:lnTo>
                      <a:lnTo>
                        <a:pt x="782" y="2834"/>
                      </a:lnTo>
                      <a:lnTo>
                        <a:pt x="796" y="2811"/>
                      </a:lnTo>
                      <a:lnTo>
                        <a:pt x="809" y="2793"/>
                      </a:lnTo>
                      <a:lnTo>
                        <a:pt x="823" y="2778"/>
                      </a:lnTo>
                      <a:lnTo>
                        <a:pt x="837" y="2766"/>
                      </a:lnTo>
                      <a:lnTo>
                        <a:pt x="853" y="2756"/>
                      </a:lnTo>
                      <a:lnTo>
                        <a:pt x="870" y="2748"/>
                      </a:lnTo>
                      <a:lnTo>
                        <a:pt x="890" y="2741"/>
                      </a:lnTo>
                      <a:lnTo>
                        <a:pt x="912" y="2735"/>
                      </a:lnTo>
                      <a:lnTo>
                        <a:pt x="937" y="2728"/>
                      </a:lnTo>
                      <a:lnTo>
                        <a:pt x="966" y="2721"/>
                      </a:lnTo>
                      <a:lnTo>
                        <a:pt x="1000" y="2713"/>
                      </a:lnTo>
                      <a:lnTo>
                        <a:pt x="1038" y="2703"/>
                      </a:lnTo>
                      <a:lnTo>
                        <a:pt x="1081" y="2690"/>
                      </a:lnTo>
                      <a:lnTo>
                        <a:pt x="1131" y="2675"/>
                      </a:lnTo>
                      <a:lnTo>
                        <a:pt x="1186" y="2656"/>
                      </a:lnTo>
                      <a:lnTo>
                        <a:pt x="1248" y="2632"/>
                      </a:lnTo>
                      <a:lnTo>
                        <a:pt x="1318" y="2604"/>
                      </a:lnTo>
                      <a:lnTo>
                        <a:pt x="1396" y="2570"/>
                      </a:lnTo>
                      <a:lnTo>
                        <a:pt x="1481" y="2530"/>
                      </a:lnTo>
                      <a:lnTo>
                        <a:pt x="1567" y="2486"/>
                      </a:lnTo>
                      <a:lnTo>
                        <a:pt x="1646" y="2440"/>
                      </a:lnTo>
                      <a:lnTo>
                        <a:pt x="1716" y="2392"/>
                      </a:lnTo>
                      <a:lnTo>
                        <a:pt x="1780" y="2342"/>
                      </a:lnTo>
                      <a:lnTo>
                        <a:pt x="1837" y="2291"/>
                      </a:lnTo>
                      <a:lnTo>
                        <a:pt x="1887" y="2239"/>
                      </a:lnTo>
                      <a:lnTo>
                        <a:pt x="1932" y="2187"/>
                      </a:lnTo>
                      <a:lnTo>
                        <a:pt x="1971" y="2134"/>
                      </a:lnTo>
                      <a:lnTo>
                        <a:pt x="2005" y="2082"/>
                      </a:lnTo>
                      <a:lnTo>
                        <a:pt x="2034" y="2030"/>
                      </a:lnTo>
                      <a:lnTo>
                        <a:pt x="2059" y="1980"/>
                      </a:lnTo>
                      <a:lnTo>
                        <a:pt x="2080" y="1930"/>
                      </a:lnTo>
                      <a:lnTo>
                        <a:pt x="2098" y="1882"/>
                      </a:lnTo>
                      <a:lnTo>
                        <a:pt x="2112" y="1835"/>
                      </a:lnTo>
                      <a:lnTo>
                        <a:pt x="2124" y="1791"/>
                      </a:lnTo>
                      <a:lnTo>
                        <a:pt x="2134" y="1749"/>
                      </a:lnTo>
                      <a:lnTo>
                        <a:pt x="2141" y="1710"/>
                      </a:lnTo>
                      <a:lnTo>
                        <a:pt x="2152" y="1643"/>
                      </a:lnTo>
                      <a:lnTo>
                        <a:pt x="2156" y="1614"/>
                      </a:lnTo>
                      <a:lnTo>
                        <a:pt x="2161" y="1591"/>
                      </a:lnTo>
                      <a:lnTo>
                        <a:pt x="2167" y="1572"/>
                      </a:lnTo>
                      <a:lnTo>
                        <a:pt x="2174" y="1559"/>
                      </a:lnTo>
                      <a:lnTo>
                        <a:pt x="2183" y="1549"/>
                      </a:lnTo>
                      <a:lnTo>
                        <a:pt x="2192" y="1544"/>
                      </a:lnTo>
                      <a:lnTo>
                        <a:pt x="2201" y="1542"/>
                      </a:lnTo>
                      <a:lnTo>
                        <a:pt x="2212" y="1544"/>
                      </a:lnTo>
                      <a:lnTo>
                        <a:pt x="2222" y="1548"/>
                      </a:lnTo>
                      <a:lnTo>
                        <a:pt x="2233" y="1555"/>
                      </a:lnTo>
                      <a:lnTo>
                        <a:pt x="2243" y="1564"/>
                      </a:lnTo>
                      <a:lnTo>
                        <a:pt x="2254" y="1575"/>
                      </a:lnTo>
                      <a:lnTo>
                        <a:pt x="2264" y="1587"/>
                      </a:lnTo>
                      <a:lnTo>
                        <a:pt x="2274" y="1600"/>
                      </a:lnTo>
                      <a:lnTo>
                        <a:pt x="2283" y="1614"/>
                      </a:lnTo>
                      <a:lnTo>
                        <a:pt x="2291" y="1628"/>
                      </a:lnTo>
                      <a:lnTo>
                        <a:pt x="2298" y="1643"/>
                      </a:lnTo>
                      <a:lnTo>
                        <a:pt x="2304" y="1656"/>
                      </a:lnTo>
                      <a:lnTo>
                        <a:pt x="2309" y="1669"/>
                      </a:lnTo>
                      <a:lnTo>
                        <a:pt x="2312" y="1680"/>
                      </a:lnTo>
                      <a:lnTo>
                        <a:pt x="2313" y="1690"/>
                      </a:lnTo>
                      <a:lnTo>
                        <a:pt x="2314" y="1700"/>
                      </a:lnTo>
                      <a:lnTo>
                        <a:pt x="2316" y="1712"/>
                      </a:lnTo>
                      <a:lnTo>
                        <a:pt x="2320" y="1740"/>
                      </a:lnTo>
                      <a:lnTo>
                        <a:pt x="2327" y="1772"/>
                      </a:lnTo>
                      <a:lnTo>
                        <a:pt x="2338" y="1803"/>
                      </a:lnTo>
                      <a:lnTo>
                        <a:pt x="2351" y="1831"/>
                      </a:lnTo>
                      <a:lnTo>
                        <a:pt x="2369" y="1854"/>
                      </a:lnTo>
                      <a:lnTo>
                        <a:pt x="2391" y="1867"/>
                      </a:lnTo>
                      <a:lnTo>
                        <a:pt x="2404" y="1870"/>
                      </a:lnTo>
                      <a:lnTo>
                        <a:pt x="2418" y="1869"/>
                      </a:lnTo>
                      <a:lnTo>
                        <a:pt x="2449" y="1855"/>
                      </a:lnTo>
                      <a:lnTo>
                        <a:pt x="2486" y="1824"/>
                      </a:lnTo>
                      <a:lnTo>
                        <a:pt x="2505" y="1801"/>
                      </a:lnTo>
                      <a:lnTo>
                        <a:pt x="2520" y="1775"/>
                      </a:lnTo>
                      <a:lnTo>
                        <a:pt x="2532" y="1744"/>
                      </a:lnTo>
                      <a:lnTo>
                        <a:pt x="2541" y="1711"/>
                      </a:lnTo>
                      <a:lnTo>
                        <a:pt x="2548" y="1675"/>
                      </a:lnTo>
                      <a:lnTo>
                        <a:pt x="2552" y="1637"/>
                      </a:lnTo>
                      <a:lnTo>
                        <a:pt x="2553" y="1598"/>
                      </a:lnTo>
                      <a:lnTo>
                        <a:pt x="2553" y="1557"/>
                      </a:lnTo>
                      <a:lnTo>
                        <a:pt x="2550" y="1516"/>
                      </a:lnTo>
                      <a:lnTo>
                        <a:pt x="2545" y="1474"/>
                      </a:lnTo>
                      <a:lnTo>
                        <a:pt x="2538" y="1432"/>
                      </a:lnTo>
                      <a:lnTo>
                        <a:pt x="2530" y="1392"/>
                      </a:lnTo>
                      <a:lnTo>
                        <a:pt x="2519" y="1352"/>
                      </a:lnTo>
                      <a:lnTo>
                        <a:pt x="2508" y="1314"/>
                      </a:lnTo>
                      <a:lnTo>
                        <a:pt x="2495" y="1278"/>
                      </a:lnTo>
                      <a:lnTo>
                        <a:pt x="2481" y="1244"/>
                      </a:lnTo>
                      <a:lnTo>
                        <a:pt x="2466" y="1214"/>
                      </a:lnTo>
                      <a:lnTo>
                        <a:pt x="2450" y="1186"/>
                      </a:lnTo>
                      <a:lnTo>
                        <a:pt x="2433" y="1163"/>
                      </a:lnTo>
                      <a:lnTo>
                        <a:pt x="2416" y="1144"/>
                      </a:lnTo>
                      <a:lnTo>
                        <a:pt x="2383" y="1119"/>
                      </a:lnTo>
                      <a:lnTo>
                        <a:pt x="2352" y="1109"/>
                      </a:lnTo>
                      <a:lnTo>
                        <a:pt x="2337" y="1109"/>
                      </a:lnTo>
                      <a:lnTo>
                        <a:pt x="2323" y="1111"/>
                      </a:lnTo>
                      <a:lnTo>
                        <a:pt x="2297" y="1120"/>
                      </a:lnTo>
                      <a:lnTo>
                        <a:pt x="2272" y="1135"/>
                      </a:lnTo>
                      <a:lnTo>
                        <a:pt x="2249" y="1152"/>
                      </a:lnTo>
                      <a:lnTo>
                        <a:pt x="2238" y="1161"/>
                      </a:lnTo>
                      <a:lnTo>
                        <a:pt x="2227" y="1168"/>
                      </a:lnTo>
                      <a:lnTo>
                        <a:pt x="2216" y="1175"/>
                      </a:lnTo>
                      <a:lnTo>
                        <a:pt x="2206" y="1180"/>
                      </a:lnTo>
                      <a:lnTo>
                        <a:pt x="2196" y="1184"/>
                      </a:lnTo>
                      <a:lnTo>
                        <a:pt x="2186" y="1185"/>
                      </a:lnTo>
                      <a:lnTo>
                        <a:pt x="2176" y="1183"/>
                      </a:lnTo>
                      <a:lnTo>
                        <a:pt x="2166" y="1179"/>
                      </a:lnTo>
                      <a:lnTo>
                        <a:pt x="2158" y="1171"/>
                      </a:lnTo>
                      <a:lnTo>
                        <a:pt x="2154" y="1161"/>
                      </a:lnTo>
                      <a:lnTo>
                        <a:pt x="2153" y="1147"/>
                      </a:lnTo>
                      <a:lnTo>
                        <a:pt x="2155" y="1132"/>
                      </a:lnTo>
                      <a:lnTo>
                        <a:pt x="2161" y="1114"/>
                      </a:lnTo>
                      <a:lnTo>
                        <a:pt x="2169" y="1094"/>
                      </a:lnTo>
                      <a:lnTo>
                        <a:pt x="2179" y="1073"/>
                      </a:lnTo>
                      <a:lnTo>
                        <a:pt x="2191" y="1050"/>
                      </a:lnTo>
                      <a:lnTo>
                        <a:pt x="2205" y="1026"/>
                      </a:lnTo>
                      <a:lnTo>
                        <a:pt x="2220" y="1001"/>
                      </a:lnTo>
                      <a:lnTo>
                        <a:pt x="2236" y="975"/>
                      </a:lnTo>
                      <a:lnTo>
                        <a:pt x="2252" y="950"/>
                      </a:lnTo>
                      <a:lnTo>
                        <a:pt x="2269" y="924"/>
                      </a:lnTo>
                      <a:lnTo>
                        <a:pt x="2286" y="898"/>
                      </a:lnTo>
                      <a:lnTo>
                        <a:pt x="2303" y="873"/>
                      </a:lnTo>
                      <a:lnTo>
                        <a:pt x="2319" y="848"/>
                      </a:lnTo>
                      <a:lnTo>
                        <a:pt x="2334" y="824"/>
                      </a:lnTo>
                      <a:lnTo>
                        <a:pt x="2348" y="802"/>
                      </a:lnTo>
                      <a:lnTo>
                        <a:pt x="2360" y="781"/>
                      </a:lnTo>
                      <a:lnTo>
                        <a:pt x="2371" y="761"/>
                      </a:lnTo>
                      <a:lnTo>
                        <a:pt x="2380" y="741"/>
                      </a:lnTo>
                      <a:lnTo>
                        <a:pt x="2389" y="719"/>
                      </a:lnTo>
                      <a:lnTo>
                        <a:pt x="2398" y="695"/>
                      </a:lnTo>
                      <a:lnTo>
                        <a:pt x="2406" y="670"/>
                      </a:lnTo>
                      <a:lnTo>
                        <a:pt x="2412" y="643"/>
                      </a:lnTo>
                      <a:lnTo>
                        <a:pt x="2418" y="617"/>
                      </a:lnTo>
                      <a:lnTo>
                        <a:pt x="2422" y="591"/>
                      </a:lnTo>
                      <a:lnTo>
                        <a:pt x="2425" y="567"/>
                      </a:lnTo>
                      <a:lnTo>
                        <a:pt x="2426" y="544"/>
                      </a:lnTo>
                      <a:lnTo>
                        <a:pt x="2425" y="523"/>
                      </a:lnTo>
                      <a:lnTo>
                        <a:pt x="2422" y="505"/>
                      </a:lnTo>
                      <a:lnTo>
                        <a:pt x="2416" y="491"/>
                      </a:lnTo>
                      <a:lnTo>
                        <a:pt x="2398" y="475"/>
                      </a:lnTo>
                      <a:lnTo>
                        <a:pt x="2385" y="475"/>
                      </a:lnTo>
                      <a:lnTo>
                        <a:pt x="2368" y="481"/>
                      </a:lnTo>
                      <a:lnTo>
                        <a:pt x="2349" y="493"/>
                      </a:lnTo>
                      <a:lnTo>
                        <a:pt x="2326" y="512"/>
                      </a:lnTo>
                      <a:lnTo>
                        <a:pt x="2299" y="538"/>
                      </a:lnTo>
                      <a:lnTo>
                        <a:pt x="2268" y="573"/>
                      </a:lnTo>
                      <a:lnTo>
                        <a:pt x="2234" y="608"/>
                      </a:lnTo>
                      <a:lnTo>
                        <a:pt x="2195" y="636"/>
                      </a:lnTo>
                      <a:lnTo>
                        <a:pt x="2153" y="657"/>
                      </a:lnTo>
                      <a:lnTo>
                        <a:pt x="2109" y="671"/>
                      </a:lnTo>
                      <a:lnTo>
                        <a:pt x="2062" y="680"/>
                      </a:lnTo>
                      <a:lnTo>
                        <a:pt x="2013" y="683"/>
                      </a:lnTo>
                      <a:lnTo>
                        <a:pt x="1962" y="681"/>
                      </a:lnTo>
                      <a:lnTo>
                        <a:pt x="1911" y="676"/>
                      </a:lnTo>
                      <a:lnTo>
                        <a:pt x="1860" y="666"/>
                      </a:lnTo>
                      <a:lnTo>
                        <a:pt x="1809" y="654"/>
                      </a:lnTo>
                      <a:lnTo>
                        <a:pt x="1759" y="640"/>
                      </a:lnTo>
                      <a:lnTo>
                        <a:pt x="1710" y="623"/>
                      </a:lnTo>
                      <a:lnTo>
                        <a:pt x="1662" y="606"/>
                      </a:lnTo>
                      <a:lnTo>
                        <a:pt x="1617" y="587"/>
                      </a:lnTo>
                      <a:lnTo>
                        <a:pt x="1575" y="569"/>
                      </a:lnTo>
                      <a:lnTo>
                        <a:pt x="1537" y="551"/>
                      </a:lnTo>
                      <a:lnTo>
                        <a:pt x="1502" y="534"/>
                      </a:lnTo>
                      <a:lnTo>
                        <a:pt x="1471" y="519"/>
                      </a:lnTo>
                      <a:lnTo>
                        <a:pt x="1425" y="495"/>
                      </a:lnTo>
                      <a:lnTo>
                        <a:pt x="1396" y="473"/>
                      </a:lnTo>
                      <a:lnTo>
                        <a:pt x="1376" y="444"/>
                      </a:lnTo>
                      <a:lnTo>
                        <a:pt x="1364" y="410"/>
                      </a:lnTo>
                      <a:lnTo>
                        <a:pt x="1357" y="370"/>
                      </a:lnTo>
                      <a:lnTo>
                        <a:pt x="1353" y="327"/>
                      </a:lnTo>
                      <a:lnTo>
                        <a:pt x="1351" y="282"/>
                      </a:lnTo>
                      <a:lnTo>
                        <a:pt x="1350" y="260"/>
                      </a:lnTo>
                      <a:lnTo>
                        <a:pt x="1348" y="237"/>
                      </a:lnTo>
                      <a:lnTo>
                        <a:pt x="1346" y="214"/>
                      </a:lnTo>
                      <a:lnTo>
                        <a:pt x="1343" y="192"/>
                      </a:lnTo>
                      <a:lnTo>
                        <a:pt x="1339" y="170"/>
                      </a:lnTo>
                      <a:lnTo>
                        <a:pt x="1333" y="148"/>
                      </a:lnTo>
                      <a:lnTo>
                        <a:pt x="1326" y="128"/>
                      </a:lnTo>
                      <a:lnTo>
                        <a:pt x="1317" y="108"/>
                      </a:lnTo>
                      <a:lnTo>
                        <a:pt x="1299" y="78"/>
                      </a:lnTo>
                      <a:lnTo>
                        <a:pt x="1282" y="57"/>
                      </a:lnTo>
                      <a:lnTo>
                        <a:pt x="1264" y="40"/>
                      </a:lnTo>
                      <a:lnTo>
                        <a:pt x="1246" y="26"/>
                      </a:lnTo>
                      <a:lnTo>
                        <a:pt x="1227" y="15"/>
                      </a:lnTo>
                      <a:lnTo>
                        <a:pt x="1209" y="7"/>
                      </a:lnTo>
                      <a:lnTo>
                        <a:pt x="1191" y="2"/>
                      </a:lnTo>
                      <a:lnTo>
                        <a:pt x="1175" y="0"/>
                      </a:lnTo>
                      <a:lnTo>
                        <a:pt x="1160" y="0"/>
                      </a:lnTo>
                      <a:lnTo>
                        <a:pt x="1148" y="3"/>
                      </a:lnTo>
                      <a:lnTo>
                        <a:pt x="1138" y="8"/>
                      </a:lnTo>
                      <a:lnTo>
                        <a:pt x="1131" y="15"/>
                      </a:lnTo>
                      <a:lnTo>
                        <a:pt x="1128" y="24"/>
                      </a:lnTo>
                      <a:lnTo>
                        <a:pt x="1128" y="36"/>
                      </a:lnTo>
                      <a:lnTo>
                        <a:pt x="1132" y="52"/>
                      </a:lnTo>
                      <a:lnTo>
                        <a:pt x="1134" y="67"/>
                      </a:lnTo>
                      <a:lnTo>
                        <a:pt x="1133" y="79"/>
                      </a:lnTo>
                      <a:lnTo>
                        <a:pt x="1130" y="90"/>
                      </a:lnTo>
                      <a:lnTo>
                        <a:pt x="1123" y="102"/>
                      </a:lnTo>
                      <a:lnTo>
                        <a:pt x="1112" y="116"/>
                      </a:lnTo>
                      <a:lnTo>
                        <a:pt x="1096" y="133"/>
                      </a:lnTo>
                      <a:lnTo>
                        <a:pt x="1074" y="154"/>
                      </a:lnTo>
                      <a:lnTo>
                        <a:pt x="1046" y="180"/>
                      </a:lnTo>
                      <a:lnTo>
                        <a:pt x="1003" y="209"/>
                      </a:lnTo>
                      <a:lnTo>
                        <a:pt x="964" y="235"/>
                      </a:lnTo>
                      <a:lnTo>
                        <a:pt x="930" y="259"/>
                      </a:lnTo>
                      <a:lnTo>
                        <a:pt x="900" y="280"/>
                      </a:lnTo>
                      <a:lnTo>
                        <a:pt x="875" y="301"/>
                      </a:lnTo>
                      <a:lnTo>
                        <a:pt x="853" y="320"/>
                      </a:lnTo>
                      <a:lnTo>
                        <a:pt x="835" y="338"/>
                      </a:lnTo>
                      <a:lnTo>
                        <a:pt x="821" y="356"/>
                      </a:lnTo>
                      <a:lnTo>
                        <a:pt x="811" y="374"/>
                      </a:lnTo>
                      <a:lnTo>
                        <a:pt x="805" y="392"/>
                      </a:lnTo>
                      <a:lnTo>
                        <a:pt x="802" y="411"/>
                      </a:lnTo>
                      <a:close/>
                    </a:path>
                  </a:pathLst>
                </a:custGeom>
                <a:solidFill>
                  <a:srgbClr val="4C4B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22" name="Group 8"/>
                <p:cNvGrpSpPr>
                  <a:grpSpLocks/>
                </p:cNvGrpSpPr>
                <p:nvPr/>
              </p:nvGrpSpPr>
              <p:grpSpPr bwMode="auto">
                <a:xfrm>
                  <a:off x="-330" y="7641"/>
                  <a:ext cx="5482" cy="9198"/>
                  <a:chOff x="-330" y="7641"/>
                  <a:chExt cx="5482" cy="9198"/>
                </a:xfrm>
              </p:grpSpPr>
              <p:sp>
                <p:nvSpPr>
                  <p:cNvPr id="23" name="Freeform 9"/>
                  <p:cNvSpPr>
                    <a:spLocks/>
                  </p:cNvSpPr>
                  <p:nvPr/>
                </p:nvSpPr>
                <p:spPr bwMode="auto">
                  <a:xfrm>
                    <a:off x="3970" y="10097"/>
                    <a:ext cx="1182" cy="4232"/>
                  </a:xfrm>
                  <a:custGeom>
                    <a:avLst/>
                    <a:gdLst>
                      <a:gd name="T0" fmla="+- 0 4441 3970"/>
                      <a:gd name="T1" fmla="*/ T0 w 1182"/>
                      <a:gd name="T2" fmla="+- 0 14327 10097"/>
                      <a:gd name="T3" fmla="*/ 14327 h 4232"/>
                      <a:gd name="T4" fmla="+- 0 4498 3970"/>
                      <a:gd name="T5" fmla="*/ T4 w 1182"/>
                      <a:gd name="T6" fmla="+- 0 14268 10097"/>
                      <a:gd name="T7" fmla="*/ 14268 h 4232"/>
                      <a:gd name="T8" fmla="+- 0 4548 3970"/>
                      <a:gd name="T9" fmla="*/ T8 w 1182"/>
                      <a:gd name="T10" fmla="+- 0 14167 10097"/>
                      <a:gd name="T11" fmla="*/ 14167 h 4232"/>
                      <a:gd name="T12" fmla="+- 0 4570 3970"/>
                      <a:gd name="T13" fmla="*/ T12 w 1182"/>
                      <a:gd name="T14" fmla="+- 0 14058 10097"/>
                      <a:gd name="T15" fmla="*/ 14058 h 4232"/>
                      <a:gd name="T16" fmla="+- 0 4622 3970"/>
                      <a:gd name="T17" fmla="*/ T16 w 1182"/>
                      <a:gd name="T18" fmla="+- 0 13921 10097"/>
                      <a:gd name="T19" fmla="*/ 13921 h 4232"/>
                      <a:gd name="T20" fmla="+- 0 4702 3970"/>
                      <a:gd name="T21" fmla="*/ T20 w 1182"/>
                      <a:gd name="T22" fmla="+- 0 13763 10097"/>
                      <a:gd name="T23" fmla="*/ 13763 h 4232"/>
                      <a:gd name="T24" fmla="+- 0 4795 3970"/>
                      <a:gd name="T25" fmla="*/ T24 w 1182"/>
                      <a:gd name="T26" fmla="+- 0 13596 10097"/>
                      <a:gd name="T27" fmla="*/ 13596 h 4232"/>
                      <a:gd name="T28" fmla="+- 0 4927 3970"/>
                      <a:gd name="T29" fmla="*/ T28 w 1182"/>
                      <a:gd name="T30" fmla="+- 0 13362 10097"/>
                      <a:gd name="T31" fmla="*/ 13362 h 4232"/>
                      <a:gd name="T32" fmla="+- 0 5067 3970"/>
                      <a:gd name="T33" fmla="*/ T32 w 1182"/>
                      <a:gd name="T34" fmla="+- 0 13007 10097"/>
                      <a:gd name="T35" fmla="*/ 13007 h 4232"/>
                      <a:gd name="T36" fmla="+- 0 5128 3970"/>
                      <a:gd name="T37" fmla="*/ T36 w 1182"/>
                      <a:gd name="T38" fmla="+- 0 12701 10097"/>
                      <a:gd name="T39" fmla="*/ 12701 h 4232"/>
                      <a:gd name="T40" fmla="+- 0 5151 3970"/>
                      <a:gd name="T41" fmla="*/ T40 w 1182"/>
                      <a:gd name="T42" fmla="+- 0 12403 10097"/>
                      <a:gd name="T43" fmla="*/ 12403 h 4232"/>
                      <a:gd name="T44" fmla="+- 0 5143 3970"/>
                      <a:gd name="T45" fmla="*/ T44 w 1182"/>
                      <a:gd name="T46" fmla="+- 0 12054 10097"/>
                      <a:gd name="T47" fmla="*/ 12054 h 4232"/>
                      <a:gd name="T48" fmla="+- 0 5091 3970"/>
                      <a:gd name="T49" fmla="*/ T48 w 1182"/>
                      <a:gd name="T50" fmla="+- 0 11706 10097"/>
                      <a:gd name="T51" fmla="*/ 11706 h 4232"/>
                      <a:gd name="T52" fmla="+- 0 5004 3970"/>
                      <a:gd name="T53" fmla="*/ T52 w 1182"/>
                      <a:gd name="T54" fmla="+- 0 11391 10097"/>
                      <a:gd name="T55" fmla="*/ 11391 h 4232"/>
                      <a:gd name="T56" fmla="+- 0 4898 3970"/>
                      <a:gd name="T57" fmla="*/ T56 w 1182"/>
                      <a:gd name="T58" fmla="+- 0 11120 10097"/>
                      <a:gd name="T59" fmla="*/ 11120 h 4232"/>
                      <a:gd name="T60" fmla="+- 0 4737 3970"/>
                      <a:gd name="T61" fmla="*/ T60 w 1182"/>
                      <a:gd name="T62" fmla="+- 0 10820 10097"/>
                      <a:gd name="T63" fmla="*/ 10820 h 4232"/>
                      <a:gd name="T64" fmla="+- 0 4513 3970"/>
                      <a:gd name="T65" fmla="*/ T64 w 1182"/>
                      <a:gd name="T66" fmla="+- 0 10554 10097"/>
                      <a:gd name="T67" fmla="*/ 10554 h 4232"/>
                      <a:gd name="T68" fmla="+- 0 4331 3970"/>
                      <a:gd name="T69" fmla="*/ T68 w 1182"/>
                      <a:gd name="T70" fmla="+- 0 10356 10097"/>
                      <a:gd name="T71" fmla="*/ 10356 h 4232"/>
                      <a:gd name="T72" fmla="+- 0 4105 3970"/>
                      <a:gd name="T73" fmla="*/ T72 w 1182"/>
                      <a:gd name="T74" fmla="+- 0 10127 10097"/>
                      <a:gd name="T75" fmla="*/ 10127 h 4232"/>
                      <a:gd name="T76" fmla="+- 0 4039 3970"/>
                      <a:gd name="T77" fmla="*/ T76 w 1182"/>
                      <a:gd name="T78" fmla="+- 0 10128 10097"/>
                      <a:gd name="T79" fmla="*/ 10128 h 4232"/>
                      <a:gd name="T80" fmla="+- 0 4054 3970"/>
                      <a:gd name="T81" fmla="*/ T80 w 1182"/>
                      <a:gd name="T82" fmla="+- 0 10174 10097"/>
                      <a:gd name="T83" fmla="*/ 10174 h 4232"/>
                      <a:gd name="T84" fmla="+- 0 4095 3970"/>
                      <a:gd name="T85" fmla="*/ T84 w 1182"/>
                      <a:gd name="T86" fmla="+- 0 10248 10097"/>
                      <a:gd name="T87" fmla="*/ 10248 h 4232"/>
                      <a:gd name="T88" fmla="+- 0 4137 3970"/>
                      <a:gd name="T89" fmla="*/ T88 w 1182"/>
                      <a:gd name="T90" fmla="+- 0 10372 10097"/>
                      <a:gd name="T91" fmla="*/ 10372 h 4232"/>
                      <a:gd name="T92" fmla="+- 0 4155 3970"/>
                      <a:gd name="T93" fmla="*/ T92 w 1182"/>
                      <a:gd name="T94" fmla="+- 0 10571 10097"/>
                      <a:gd name="T95" fmla="*/ 10571 h 4232"/>
                      <a:gd name="T96" fmla="+- 0 4154 3970"/>
                      <a:gd name="T97" fmla="*/ T96 w 1182"/>
                      <a:gd name="T98" fmla="+- 0 10828 10097"/>
                      <a:gd name="T99" fmla="*/ 10828 h 4232"/>
                      <a:gd name="T100" fmla="+- 0 4185 3970"/>
                      <a:gd name="T101" fmla="*/ T100 w 1182"/>
                      <a:gd name="T102" fmla="+- 0 11055 10097"/>
                      <a:gd name="T103" fmla="*/ 11055 h 4232"/>
                      <a:gd name="T104" fmla="+- 0 4235 3970"/>
                      <a:gd name="T105" fmla="*/ T104 w 1182"/>
                      <a:gd name="T106" fmla="+- 0 11240 10097"/>
                      <a:gd name="T107" fmla="*/ 11240 h 4232"/>
                      <a:gd name="T108" fmla="+- 0 4287 3970"/>
                      <a:gd name="T109" fmla="*/ T108 w 1182"/>
                      <a:gd name="T110" fmla="+- 0 11376 10097"/>
                      <a:gd name="T111" fmla="*/ 11376 h 4232"/>
                      <a:gd name="T112" fmla="+- 0 4331 3970"/>
                      <a:gd name="T113" fmla="*/ T112 w 1182"/>
                      <a:gd name="T114" fmla="+- 0 11466 10097"/>
                      <a:gd name="T115" fmla="*/ 11466 h 4232"/>
                      <a:gd name="T116" fmla="+- 0 4353 3970"/>
                      <a:gd name="T117" fmla="*/ T116 w 1182"/>
                      <a:gd name="T118" fmla="+- 0 11548 10097"/>
                      <a:gd name="T119" fmla="*/ 11548 h 4232"/>
                      <a:gd name="T120" fmla="+- 0 4358 3970"/>
                      <a:gd name="T121" fmla="*/ T120 w 1182"/>
                      <a:gd name="T122" fmla="+- 0 11645 10097"/>
                      <a:gd name="T123" fmla="*/ 11645 h 4232"/>
                      <a:gd name="T124" fmla="+- 0 4340 3970"/>
                      <a:gd name="T125" fmla="*/ T124 w 1182"/>
                      <a:gd name="T126" fmla="+- 0 11693 10097"/>
                      <a:gd name="T127" fmla="*/ 11693 h 4232"/>
                      <a:gd name="T128" fmla="+- 0 4314 3970"/>
                      <a:gd name="T129" fmla="*/ T128 w 1182"/>
                      <a:gd name="T130" fmla="+- 0 11663 10097"/>
                      <a:gd name="T131" fmla="*/ 11663 h 4232"/>
                      <a:gd name="T132" fmla="+- 0 4291 3970"/>
                      <a:gd name="T133" fmla="*/ T132 w 1182"/>
                      <a:gd name="T134" fmla="+- 0 11581 10097"/>
                      <a:gd name="T135" fmla="*/ 11581 h 4232"/>
                      <a:gd name="T136" fmla="+- 0 4271 3970"/>
                      <a:gd name="T137" fmla="*/ T136 w 1182"/>
                      <a:gd name="T138" fmla="+- 0 11478 10097"/>
                      <a:gd name="T139" fmla="*/ 11478 h 4232"/>
                      <a:gd name="T140" fmla="+- 0 4258 3970"/>
                      <a:gd name="T141" fmla="*/ T140 w 1182"/>
                      <a:gd name="T142" fmla="+- 0 11412 10097"/>
                      <a:gd name="T143" fmla="*/ 11412 h 4232"/>
                      <a:gd name="T144" fmla="+- 0 4240 3970"/>
                      <a:gd name="T145" fmla="*/ T144 w 1182"/>
                      <a:gd name="T146" fmla="+- 0 11367 10097"/>
                      <a:gd name="T147" fmla="*/ 11367 h 4232"/>
                      <a:gd name="T148" fmla="+- 0 4202 3970"/>
                      <a:gd name="T149" fmla="*/ T148 w 1182"/>
                      <a:gd name="T150" fmla="+- 0 11317 10097"/>
                      <a:gd name="T151" fmla="*/ 11317 h 4232"/>
                      <a:gd name="T152" fmla="+- 0 4130 3970"/>
                      <a:gd name="T153" fmla="*/ T152 w 1182"/>
                      <a:gd name="T154" fmla="+- 0 11245 10097"/>
                      <a:gd name="T155" fmla="*/ 11245 h 4232"/>
                      <a:gd name="T156" fmla="+- 0 4010 3970"/>
                      <a:gd name="T157" fmla="*/ T156 w 1182"/>
                      <a:gd name="T158" fmla="+- 0 11133 10097"/>
                      <a:gd name="T159" fmla="*/ 11133 h 4232"/>
                      <a:gd name="T160" fmla="+- 0 4010 3970"/>
                      <a:gd name="T161" fmla="*/ T160 w 1182"/>
                      <a:gd name="T162" fmla="+- 0 11277 10097"/>
                      <a:gd name="T163" fmla="*/ 11277 h 4232"/>
                      <a:gd name="T164" fmla="+- 0 4035 3970"/>
                      <a:gd name="T165" fmla="*/ T164 w 1182"/>
                      <a:gd name="T166" fmla="+- 0 11442 10097"/>
                      <a:gd name="T167" fmla="*/ 11442 h 4232"/>
                      <a:gd name="T168" fmla="+- 0 4039 3970"/>
                      <a:gd name="T169" fmla="*/ T168 w 1182"/>
                      <a:gd name="T170" fmla="+- 0 11561 10097"/>
                      <a:gd name="T171" fmla="*/ 11561 h 4232"/>
                      <a:gd name="T172" fmla="+- 0 4034 3970"/>
                      <a:gd name="T173" fmla="*/ T172 w 1182"/>
                      <a:gd name="T174" fmla="+- 0 11678 10097"/>
                      <a:gd name="T175" fmla="*/ 11678 h 4232"/>
                      <a:gd name="T176" fmla="+- 0 4031 3970"/>
                      <a:gd name="T177" fmla="*/ T176 w 1182"/>
                      <a:gd name="T178" fmla="+- 0 11838 10097"/>
                      <a:gd name="T179" fmla="*/ 11838 h 4232"/>
                      <a:gd name="T180" fmla="+- 0 4055 3970"/>
                      <a:gd name="T181" fmla="*/ T180 w 1182"/>
                      <a:gd name="T182" fmla="+- 0 12070 10097"/>
                      <a:gd name="T183" fmla="*/ 12070 h 4232"/>
                      <a:gd name="T184" fmla="+- 0 4130 3970"/>
                      <a:gd name="T185" fmla="*/ T184 w 1182"/>
                      <a:gd name="T186" fmla="+- 0 12345 10097"/>
                      <a:gd name="T187" fmla="*/ 12345 h 4232"/>
                      <a:gd name="T188" fmla="+- 0 4234 3970"/>
                      <a:gd name="T189" fmla="*/ T188 w 1182"/>
                      <a:gd name="T190" fmla="+- 0 12620 10097"/>
                      <a:gd name="T191" fmla="*/ 12620 h 4232"/>
                      <a:gd name="T192" fmla="+- 0 4343 3970"/>
                      <a:gd name="T193" fmla="*/ T192 w 1182"/>
                      <a:gd name="T194" fmla="+- 0 12854 10097"/>
                      <a:gd name="T195" fmla="*/ 12854 h 4232"/>
                      <a:gd name="T196" fmla="+- 0 4458 3970"/>
                      <a:gd name="T197" fmla="*/ T196 w 1182"/>
                      <a:gd name="T198" fmla="+- 0 13039 10097"/>
                      <a:gd name="T199" fmla="*/ 13039 h 4232"/>
                      <a:gd name="T200" fmla="+- 0 4506 3970"/>
                      <a:gd name="T201" fmla="*/ T200 w 1182"/>
                      <a:gd name="T202" fmla="+- 0 13096 10097"/>
                      <a:gd name="T203" fmla="*/ 13096 h 4232"/>
                      <a:gd name="T204" fmla="+- 0 4539 3970"/>
                      <a:gd name="T205" fmla="*/ T204 w 1182"/>
                      <a:gd name="T206" fmla="+- 0 13145 10097"/>
                      <a:gd name="T207" fmla="*/ 13145 h 4232"/>
                      <a:gd name="T208" fmla="+- 0 4567 3970"/>
                      <a:gd name="T209" fmla="*/ T208 w 1182"/>
                      <a:gd name="T210" fmla="+- 0 13204 10097"/>
                      <a:gd name="T211" fmla="*/ 13204 h 4232"/>
                      <a:gd name="T212" fmla="+- 0 4601 3970"/>
                      <a:gd name="T213" fmla="*/ T212 w 1182"/>
                      <a:gd name="T214" fmla="+- 0 13294 10097"/>
                      <a:gd name="T215" fmla="*/ 13294 h 4232"/>
                      <a:gd name="T216" fmla="+- 0 4626 3970"/>
                      <a:gd name="T217" fmla="*/ T216 w 1182"/>
                      <a:gd name="T218" fmla="+- 0 13414 10097"/>
                      <a:gd name="T219" fmla="*/ 13414 h 4232"/>
                      <a:gd name="T220" fmla="+- 0 4636 3970"/>
                      <a:gd name="T221" fmla="*/ T220 w 1182"/>
                      <a:gd name="T222" fmla="+- 0 13493 10097"/>
                      <a:gd name="T223" fmla="*/ 13493 h 4232"/>
                      <a:gd name="T224" fmla="+- 0 4638 3970"/>
                      <a:gd name="T225" fmla="*/ T224 w 1182"/>
                      <a:gd name="T226" fmla="+- 0 13563 10097"/>
                      <a:gd name="T227" fmla="*/ 13563 h 4232"/>
                      <a:gd name="T228" fmla="+- 0 4615 3970"/>
                      <a:gd name="T229" fmla="*/ T228 w 1182"/>
                      <a:gd name="T230" fmla="+- 0 13671 10097"/>
                      <a:gd name="T231" fmla="*/ 13671 h 4232"/>
                      <a:gd name="T232" fmla="+- 0 4548 3970"/>
                      <a:gd name="T233" fmla="*/ T232 w 1182"/>
                      <a:gd name="T234" fmla="+- 0 13865 10097"/>
                      <a:gd name="T235" fmla="*/ 13865 h 4232"/>
                      <a:gd name="T236" fmla="+- 0 4443 3970"/>
                      <a:gd name="T237" fmla="*/ T236 w 1182"/>
                      <a:gd name="T238" fmla="+- 0 14146 10097"/>
                      <a:gd name="T239" fmla="*/ 14146 h 4232"/>
                      <a:gd name="T240" fmla="+- 0 4411 3970"/>
                      <a:gd name="T241" fmla="*/ T240 w 1182"/>
                      <a:gd name="T242" fmla="+- 0 14300 10097"/>
                      <a:gd name="T243" fmla="*/ 14300 h 423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  <a:cxn ang="0">
                        <a:pos x="T177" y="T179"/>
                      </a:cxn>
                      <a:cxn ang="0">
                        <a:pos x="T181" y="T183"/>
                      </a:cxn>
                      <a:cxn ang="0">
                        <a:pos x="T185" y="T187"/>
                      </a:cxn>
                      <a:cxn ang="0">
                        <a:pos x="T189" y="T191"/>
                      </a:cxn>
                      <a:cxn ang="0">
                        <a:pos x="T193" y="T195"/>
                      </a:cxn>
                      <a:cxn ang="0">
                        <a:pos x="T197" y="T199"/>
                      </a:cxn>
                      <a:cxn ang="0">
                        <a:pos x="T201" y="T203"/>
                      </a:cxn>
                      <a:cxn ang="0">
                        <a:pos x="T205" y="T207"/>
                      </a:cxn>
                      <a:cxn ang="0">
                        <a:pos x="T209" y="T211"/>
                      </a:cxn>
                      <a:cxn ang="0">
                        <a:pos x="T213" y="T215"/>
                      </a:cxn>
                      <a:cxn ang="0">
                        <a:pos x="T217" y="T219"/>
                      </a:cxn>
                      <a:cxn ang="0">
                        <a:pos x="T221" y="T223"/>
                      </a:cxn>
                      <a:cxn ang="0">
                        <a:pos x="T225" y="T227"/>
                      </a:cxn>
                      <a:cxn ang="0">
                        <a:pos x="T229" y="T231"/>
                      </a:cxn>
                      <a:cxn ang="0">
                        <a:pos x="T233" y="T235"/>
                      </a:cxn>
                      <a:cxn ang="0">
                        <a:pos x="T237" y="T239"/>
                      </a:cxn>
                      <a:cxn ang="0">
                        <a:pos x="T241" y="T243"/>
                      </a:cxn>
                    </a:cxnLst>
                    <a:rect l="0" t="0" r="r" b="b"/>
                    <a:pathLst>
                      <a:path w="1182" h="4232">
                        <a:moveTo>
                          <a:pt x="444" y="4220"/>
                        </a:moveTo>
                        <a:lnTo>
                          <a:pt x="451" y="4230"/>
                        </a:lnTo>
                        <a:lnTo>
                          <a:pt x="460" y="4233"/>
                        </a:lnTo>
                        <a:lnTo>
                          <a:pt x="471" y="4230"/>
                        </a:lnTo>
                        <a:lnTo>
                          <a:pt x="484" y="4221"/>
                        </a:lnTo>
                        <a:lnTo>
                          <a:pt x="498" y="4208"/>
                        </a:lnTo>
                        <a:lnTo>
                          <a:pt x="513" y="4191"/>
                        </a:lnTo>
                        <a:lnTo>
                          <a:pt x="528" y="4171"/>
                        </a:lnTo>
                        <a:lnTo>
                          <a:pt x="543" y="4148"/>
                        </a:lnTo>
                        <a:lnTo>
                          <a:pt x="556" y="4123"/>
                        </a:lnTo>
                        <a:lnTo>
                          <a:pt x="568" y="4097"/>
                        </a:lnTo>
                        <a:lnTo>
                          <a:pt x="578" y="4070"/>
                        </a:lnTo>
                        <a:lnTo>
                          <a:pt x="585" y="4043"/>
                        </a:lnTo>
                        <a:lnTo>
                          <a:pt x="590" y="4017"/>
                        </a:lnTo>
                        <a:lnTo>
                          <a:pt x="594" y="3990"/>
                        </a:lnTo>
                        <a:lnTo>
                          <a:pt x="600" y="3961"/>
                        </a:lnTo>
                        <a:lnTo>
                          <a:pt x="610" y="3929"/>
                        </a:lnTo>
                        <a:lnTo>
                          <a:pt x="622" y="3896"/>
                        </a:lnTo>
                        <a:lnTo>
                          <a:pt x="636" y="3861"/>
                        </a:lnTo>
                        <a:lnTo>
                          <a:pt x="652" y="3824"/>
                        </a:lnTo>
                        <a:lnTo>
                          <a:pt x="670" y="3786"/>
                        </a:lnTo>
                        <a:lnTo>
                          <a:pt x="690" y="3747"/>
                        </a:lnTo>
                        <a:lnTo>
                          <a:pt x="710" y="3707"/>
                        </a:lnTo>
                        <a:lnTo>
                          <a:pt x="732" y="3666"/>
                        </a:lnTo>
                        <a:lnTo>
                          <a:pt x="755" y="3624"/>
                        </a:lnTo>
                        <a:lnTo>
                          <a:pt x="778" y="3583"/>
                        </a:lnTo>
                        <a:lnTo>
                          <a:pt x="801" y="3541"/>
                        </a:lnTo>
                        <a:lnTo>
                          <a:pt x="825" y="3499"/>
                        </a:lnTo>
                        <a:lnTo>
                          <a:pt x="849" y="3458"/>
                        </a:lnTo>
                        <a:lnTo>
                          <a:pt x="872" y="3417"/>
                        </a:lnTo>
                        <a:lnTo>
                          <a:pt x="916" y="3339"/>
                        </a:lnTo>
                        <a:lnTo>
                          <a:pt x="957" y="3265"/>
                        </a:lnTo>
                        <a:lnTo>
                          <a:pt x="994" y="3190"/>
                        </a:lnTo>
                        <a:lnTo>
                          <a:pt x="1031" y="3106"/>
                        </a:lnTo>
                        <a:lnTo>
                          <a:pt x="1065" y="3013"/>
                        </a:lnTo>
                        <a:lnTo>
                          <a:pt x="1097" y="2910"/>
                        </a:lnTo>
                        <a:lnTo>
                          <a:pt x="1125" y="2796"/>
                        </a:lnTo>
                        <a:lnTo>
                          <a:pt x="1137" y="2735"/>
                        </a:lnTo>
                        <a:lnTo>
                          <a:pt x="1148" y="2671"/>
                        </a:lnTo>
                        <a:lnTo>
                          <a:pt x="1158" y="2604"/>
                        </a:lnTo>
                        <a:lnTo>
                          <a:pt x="1166" y="2534"/>
                        </a:lnTo>
                        <a:lnTo>
                          <a:pt x="1173" y="2461"/>
                        </a:lnTo>
                        <a:lnTo>
                          <a:pt x="1178" y="2385"/>
                        </a:lnTo>
                        <a:lnTo>
                          <a:pt x="1181" y="2306"/>
                        </a:lnTo>
                        <a:lnTo>
                          <a:pt x="1182" y="2223"/>
                        </a:lnTo>
                        <a:lnTo>
                          <a:pt x="1181" y="2137"/>
                        </a:lnTo>
                        <a:lnTo>
                          <a:pt x="1178" y="2047"/>
                        </a:lnTo>
                        <a:lnTo>
                          <a:pt x="1173" y="1957"/>
                        </a:lnTo>
                        <a:lnTo>
                          <a:pt x="1164" y="1867"/>
                        </a:lnTo>
                        <a:lnTo>
                          <a:pt x="1152" y="1779"/>
                        </a:lnTo>
                        <a:lnTo>
                          <a:pt x="1138" y="1693"/>
                        </a:lnTo>
                        <a:lnTo>
                          <a:pt x="1121" y="1609"/>
                        </a:lnTo>
                        <a:lnTo>
                          <a:pt x="1102" y="1527"/>
                        </a:lnTo>
                        <a:lnTo>
                          <a:pt x="1081" y="1447"/>
                        </a:lnTo>
                        <a:lnTo>
                          <a:pt x="1058" y="1369"/>
                        </a:lnTo>
                        <a:lnTo>
                          <a:pt x="1034" y="1294"/>
                        </a:lnTo>
                        <a:lnTo>
                          <a:pt x="1009" y="1222"/>
                        </a:lnTo>
                        <a:lnTo>
                          <a:pt x="983" y="1152"/>
                        </a:lnTo>
                        <a:lnTo>
                          <a:pt x="956" y="1086"/>
                        </a:lnTo>
                        <a:lnTo>
                          <a:pt x="928" y="1023"/>
                        </a:lnTo>
                        <a:lnTo>
                          <a:pt x="901" y="963"/>
                        </a:lnTo>
                        <a:lnTo>
                          <a:pt x="873" y="907"/>
                        </a:lnTo>
                        <a:lnTo>
                          <a:pt x="819" y="807"/>
                        </a:lnTo>
                        <a:lnTo>
                          <a:pt x="767" y="723"/>
                        </a:lnTo>
                        <a:lnTo>
                          <a:pt x="731" y="673"/>
                        </a:lnTo>
                        <a:lnTo>
                          <a:pt x="688" y="622"/>
                        </a:lnTo>
                        <a:lnTo>
                          <a:pt x="623" y="547"/>
                        </a:lnTo>
                        <a:lnTo>
                          <a:pt x="543" y="457"/>
                        </a:lnTo>
                        <a:lnTo>
                          <a:pt x="499" y="408"/>
                        </a:lnTo>
                        <a:lnTo>
                          <a:pt x="453" y="358"/>
                        </a:lnTo>
                        <a:lnTo>
                          <a:pt x="407" y="309"/>
                        </a:lnTo>
                        <a:lnTo>
                          <a:pt x="361" y="259"/>
                        </a:lnTo>
                        <a:lnTo>
                          <a:pt x="317" y="212"/>
                        </a:lnTo>
                        <a:lnTo>
                          <a:pt x="274" y="167"/>
                        </a:lnTo>
                        <a:lnTo>
                          <a:pt x="196" y="88"/>
                        </a:lnTo>
                        <a:lnTo>
                          <a:pt x="135" y="30"/>
                        </a:lnTo>
                        <a:lnTo>
                          <a:pt x="90" y="0"/>
                        </a:lnTo>
                        <a:lnTo>
                          <a:pt x="79" y="11"/>
                        </a:lnTo>
                        <a:lnTo>
                          <a:pt x="72" y="21"/>
                        </a:lnTo>
                        <a:lnTo>
                          <a:pt x="69" y="31"/>
                        </a:lnTo>
                        <a:lnTo>
                          <a:pt x="69" y="41"/>
                        </a:lnTo>
                        <a:lnTo>
                          <a:pt x="72" y="52"/>
                        </a:lnTo>
                        <a:lnTo>
                          <a:pt x="77" y="64"/>
                        </a:lnTo>
                        <a:lnTo>
                          <a:pt x="84" y="77"/>
                        </a:lnTo>
                        <a:lnTo>
                          <a:pt x="93" y="92"/>
                        </a:lnTo>
                        <a:lnTo>
                          <a:pt x="103" y="109"/>
                        </a:lnTo>
                        <a:lnTo>
                          <a:pt x="114" y="128"/>
                        </a:lnTo>
                        <a:lnTo>
                          <a:pt x="125" y="151"/>
                        </a:lnTo>
                        <a:lnTo>
                          <a:pt x="136" y="176"/>
                        </a:lnTo>
                        <a:lnTo>
                          <a:pt x="147" y="205"/>
                        </a:lnTo>
                        <a:lnTo>
                          <a:pt x="158" y="238"/>
                        </a:lnTo>
                        <a:lnTo>
                          <a:pt x="167" y="275"/>
                        </a:lnTo>
                        <a:lnTo>
                          <a:pt x="175" y="317"/>
                        </a:lnTo>
                        <a:lnTo>
                          <a:pt x="181" y="364"/>
                        </a:lnTo>
                        <a:lnTo>
                          <a:pt x="184" y="416"/>
                        </a:lnTo>
                        <a:lnTo>
                          <a:pt x="185" y="474"/>
                        </a:lnTo>
                        <a:lnTo>
                          <a:pt x="183" y="538"/>
                        </a:lnTo>
                        <a:lnTo>
                          <a:pt x="181" y="604"/>
                        </a:lnTo>
                        <a:lnTo>
                          <a:pt x="181" y="669"/>
                        </a:lnTo>
                        <a:lnTo>
                          <a:pt x="184" y="731"/>
                        </a:lnTo>
                        <a:lnTo>
                          <a:pt x="189" y="791"/>
                        </a:lnTo>
                        <a:lnTo>
                          <a:pt x="196" y="849"/>
                        </a:lnTo>
                        <a:lnTo>
                          <a:pt x="205" y="905"/>
                        </a:lnTo>
                        <a:lnTo>
                          <a:pt x="215" y="958"/>
                        </a:lnTo>
                        <a:lnTo>
                          <a:pt x="227" y="1008"/>
                        </a:lnTo>
                        <a:lnTo>
                          <a:pt x="239" y="1056"/>
                        </a:lnTo>
                        <a:lnTo>
                          <a:pt x="252" y="1101"/>
                        </a:lnTo>
                        <a:lnTo>
                          <a:pt x="265" y="1143"/>
                        </a:lnTo>
                        <a:lnTo>
                          <a:pt x="279" y="1182"/>
                        </a:lnTo>
                        <a:lnTo>
                          <a:pt x="292" y="1217"/>
                        </a:lnTo>
                        <a:lnTo>
                          <a:pt x="305" y="1250"/>
                        </a:lnTo>
                        <a:lnTo>
                          <a:pt x="317" y="1279"/>
                        </a:lnTo>
                        <a:lnTo>
                          <a:pt x="329" y="1304"/>
                        </a:lnTo>
                        <a:lnTo>
                          <a:pt x="339" y="1326"/>
                        </a:lnTo>
                        <a:lnTo>
                          <a:pt x="355" y="1358"/>
                        </a:lnTo>
                        <a:lnTo>
                          <a:pt x="361" y="1369"/>
                        </a:lnTo>
                        <a:lnTo>
                          <a:pt x="367" y="1384"/>
                        </a:lnTo>
                        <a:lnTo>
                          <a:pt x="373" y="1404"/>
                        </a:lnTo>
                        <a:lnTo>
                          <a:pt x="379" y="1426"/>
                        </a:lnTo>
                        <a:lnTo>
                          <a:pt x="383" y="1451"/>
                        </a:lnTo>
                        <a:lnTo>
                          <a:pt x="386" y="1477"/>
                        </a:lnTo>
                        <a:lnTo>
                          <a:pt x="388" y="1502"/>
                        </a:lnTo>
                        <a:lnTo>
                          <a:pt x="389" y="1526"/>
                        </a:lnTo>
                        <a:lnTo>
                          <a:pt x="388" y="1548"/>
                        </a:lnTo>
                        <a:lnTo>
                          <a:pt x="386" y="1568"/>
                        </a:lnTo>
                        <a:lnTo>
                          <a:pt x="383" y="1583"/>
                        </a:lnTo>
                        <a:lnTo>
                          <a:pt x="377" y="1592"/>
                        </a:lnTo>
                        <a:lnTo>
                          <a:pt x="370" y="1596"/>
                        </a:lnTo>
                        <a:lnTo>
                          <a:pt x="365" y="1595"/>
                        </a:lnTo>
                        <a:lnTo>
                          <a:pt x="358" y="1590"/>
                        </a:lnTo>
                        <a:lnTo>
                          <a:pt x="351" y="1580"/>
                        </a:lnTo>
                        <a:lnTo>
                          <a:pt x="344" y="1566"/>
                        </a:lnTo>
                        <a:lnTo>
                          <a:pt x="338" y="1549"/>
                        </a:lnTo>
                        <a:lnTo>
                          <a:pt x="332" y="1530"/>
                        </a:lnTo>
                        <a:lnTo>
                          <a:pt x="327" y="1508"/>
                        </a:lnTo>
                        <a:lnTo>
                          <a:pt x="321" y="1484"/>
                        </a:lnTo>
                        <a:lnTo>
                          <a:pt x="316" y="1459"/>
                        </a:lnTo>
                        <a:lnTo>
                          <a:pt x="311" y="1433"/>
                        </a:lnTo>
                        <a:lnTo>
                          <a:pt x="306" y="1407"/>
                        </a:lnTo>
                        <a:lnTo>
                          <a:pt x="301" y="1381"/>
                        </a:lnTo>
                        <a:lnTo>
                          <a:pt x="297" y="1356"/>
                        </a:lnTo>
                        <a:lnTo>
                          <a:pt x="294" y="1341"/>
                        </a:lnTo>
                        <a:lnTo>
                          <a:pt x="291" y="1328"/>
                        </a:lnTo>
                        <a:lnTo>
                          <a:pt x="288" y="1315"/>
                        </a:lnTo>
                        <a:lnTo>
                          <a:pt x="285" y="1304"/>
                        </a:lnTo>
                        <a:lnTo>
                          <a:pt x="281" y="1292"/>
                        </a:lnTo>
                        <a:lnTo>
                          <a:pt x="276" y="1281"/>
                        </a:lnTo>
                        <a:lnTo>
                          <a:pt x="270" y="1270"/>
                        </a:lnTo>
                        <a:lnTo>
                          <a:pt x="263" y="1259"/>
                        </a:lnTo>
                        <a:lnTo>
                          <a:pt x="255" y="1247"/>
                        </a:lnTo>
                        <a:lnTo>
                          <a:pt x="245" y="1234"/>
                        </a:lnTo>
                        <a:lnTo>
                          <a:pt x="232" y="1220"/>
                        </a:lnTo>
                        <a:lnTo>
                          <a:pt x="218" y="1205"/>
                        </a:lnTo>
                        <a:lnTo>
                          <a:pt x="202" y="1188"/>
                        </a:lnTo>
                        <a:lnTo>
                          <a:pt x="182" y="1169"/>
                        </a:lnTo>
                        <a:lnTo>
                          <a:pt x="160" y="1148"/>
                        </a:lnTo>
                        <a:lnTo>
                          <a:pt x="135" y="1124"/>
                        </a:lnTo>
                        <a:lnTo>
                          <a:pt x="107" y="1098"/>
                        </a:lnTo>
                        <a:lnTo>
                          <a:pt x="75" y="1069"/>
                        </a:lnTo>
                        <a:lnTo>
                          <a:pt x="40" y="1036"/>
                        </a:lnTo>
                        <a:lnTo>
                          <a:pt x="0" y="1000"/>
                        </a:lnTo>
                        <a:lnTo>
                          <a:pt x="16" y="1067"/>
                        </a:lnTo>
                        <a:lnTo>
                          <a:pt x="29" y="1127"/>
                        </a:lnTo>
                        <a:lnTo>
                          <a:pt x="40" y="1180"/>
                        </a:lnTo>
                        <a:lnTo>
                          <a:pt x="49" y="1228"/>
                        </a:lnTo>
                        <a:lnTo>
                          <a:pt x="56" y="1271"/>
                        </a:lnTo>
                        <a:lnTo>
                          <a:pt x="61" y="1310"/>
                        </a:lnTo>
                        <a:lnTo>
                          <a:pt x="65" y="1345"/>
                        </a:lnTo>
                        <a:lnTo>
                          <a:pt x="67" y="1377"/>
                        </a:lnTo>
                        <a:lnTo>
                          <a:pt x="69" y="1407"/>
                        </a:lnTo>
                        <a:lnTo>
                          <a:pt x="69" y="1436"/>
                        </a:lnTo>
                        <a:lnTo>
                          <a:pt x="69" y="1464"/>
                        </a:lnTo>
                        <a:lnTo>
                          <a:pt x="68" y="1492"/>
                        </a:lnTo>
                        <a:lnTo>
                          <a:pt x="67" y="1520"/>
                        </a:lnTo>
                        <a:lnTo>
                          <a:pt x="65" y="1550"/>
                        </a:lnTo>
                        <a:lnTo>
                          <a:pt x="64" y="1581"/>
                        </a:lnTo>
                        <a:lnTo>
                          <a:pt x="62" y="1615"/>
                        </a:lnTo>
                        <a:lnTo>
                          <a:pt x="61" y="1653"/>
                        </a:lnTo>
                        <a:lnTo>
                          <a:pt x="61" y="1694"/>
                        </a:lnTo>
                        <a:lnTo>
                          <a:pt x="61" y="1741"/>
                        </a:lnTo>
                        <a:lnTo>
                          <a:pt x="62" y="1792"/>
                        </a:lnTo>
                        <a:lnTo>
                          <a:pt x="65" y="1849"/>
                        </a:lnTo>
                        <a:lnTo>
                          <a:pt x="73" y="1910"/>
                        </a:lnTo>
                        <a:lnTo>
                          <a:pt x="85" y="1973"/>
                        </a:lnTo>
                        <a:lnTo>
                          <a:pt x="99" y="2040"/>
                        </a:lnTo>
                        <a:lnTo>
                          <a:pt x="117" y="2108"/>
                        </a:lnTo>
                        <a:lnTo>
                          <a:pt x="137" y="2178"/>
                        </a:lnTo>
                        <a:lnTo>
                          <a:pt x="160" y="2248"/>
                        </a:lnTo>
                        <a:lnTo>
                          <a:pt x="184" y="2318"/>
                        </a:lnTo>
                        <a:lnTo>
                          <a:pt x="210" y="2388"/>
                        </a:lnTo>
                        <a:lnTo>
                          <a:pt x="237" y="2456"/>
                        </a:lnTo>
                        <a:lnTo>
                          <a:pt x="264" y="2523"/>
                        </a:lnTo>
                        <a:lnTo>
                          <a:pt x="292" y="2586"/>
                        </a:lnTo>
                        <a:lnTo>
                          <a:pt x="319" y="2647"/>
                        </a:lnTo>
                        <a:lnTo>
                          <a:pt x="346" y="2704"/>
                        </a:lnTo>
                        <a:lnTo>
                          <a:pt x="373" y="2757"/>
                        </a:lnTo>
                        <a:lnTo>
                          <a:pt x="398" y="2804"/>
                        </a:lnTo>
                        <a:lnTo>
                          <a:pt x="421" y="2846"/>
                        </a:lnTo>
                        <a:lnTo>
                          <a:pt x="462" y="2910"/>
                        </a:lnTo>
                        <a:lnTo>
                          <a:pt x="488" y="2942"/>
                        </a:lnTo>
                        <a:lnTo>
                          <a:pt x="502" y="2958"/>
                        </a:lnTo>
                        <a:lnTo>
                          <a:pt x="514" y="2973"/>
                        </a:lnTo>
                        <a:lnTo>
                          <a:pt x="526" y="2986"/>
                        </a:lnTo>
                        <a:lnTo>
                          <a:pt x="536" y="2999"/>
                        </a:lnTo>
                        <a:lnTo>
                          <a:pt x="545" y="3011"/>
                        </a:lnTo>
                        <a:lnTo>
                          <a:pt x="554" y="3023"/>
                        </a:lnTo>
                        <a:lnTo>
                          <a:pt x="562" y="3035"/>
                        </a:lnTo>
                        <a:lnTo>
                          <a:pt x="569" y="3048"/>
                        </a:lnTo>
                        <a:lnTo>
                          <a:pt x="576" y="3061"/>
                        </a:lnTo>
                        <a:lnTo>
                          <a:pt x="583" y="3075"/>
                        </a:lnTo>
                        <a:lnTo>
                          <a:pt x="590" y="3090"/>
                        </a:lnTo>
                        <a:lnTo>
                          <a:pt x="597" y="3107"/>
                        </a:lnTo>
                        <a:lnTo>
                          <a:pt x="605" y="3126"/>
                        </a:lnTo>
                        <a:lnTo>
                          <a:pt x="613" y="3147"/>
                        </a:lnTo>
                        <a:lnTo>
                          <a:pt x="621" y="3171"/>
                        </a:lnTo>
                        <a:lnTo>
                          <a:pt x="631" y="3197"/>
                        </a:lnTo>
                        <a:lnTo>
                          <a:pt x="641" y="3227"/>
                        </a:lnTo>
                        <a:lnTo>
                          <a:pt x="653" y="3260"/>
                        </a:lnTo>
                        <a:lnTo>
                          <a:pt x="654" y="3291"/>
                        </a:lnTo>
                        <a:lnTo>
                          <a:pt x="656" y="3317"/>
                        </a:lnTo>
                        <a:lnTo>
                          <a:pt x="658" y="3340"/>
                        </a:lnTo>
                        <a:lnTo>
                          <a:pt x="661" y="3360"/>
                        </a:lnTo>
                        <a:lnTo>
                          <a:pt x="663" y="3379"/>
                        </a:lnTo>
                        <a:lnTo>
                          <a:pt x="666" y="3396"/>
                        </a:lnTo>
                        <a:lnTo>
                          <a:pt x="668" y="3412"/>
                        </a:lnTo>
                        <a:lnTo>
                          <a:pt x="669" y="3429"/>
                        </a:lnTo>
                        <a:lnTo>
                          <a:pt x="669" y="3447"/>
                        </a:lnTo>
                        <a:lnTo>
                          <a:pt x="668" y="3466"/>
                        </a:lnTo>
                        <a:lnTo>
                          <a:pt x="665" y="3488"/>
                        </a:lnTo>
                        <a:lnTo>
                          <a:pt x="661" y="3513"/>
                        </a:lnTo>
                        <a:lnTo>
                          <a:pt x="654" y="3541"/>
                        </a:lnTo>
                        <a:lnTo>
                          <a:pt x="645" y="3574"/>
                        </a:lnTo>
                        <a:lnTo>
                          <a:pt x="633" y="3613"/>
                        </a:lnTo>
                        <a:lnTo>
                          <a:pt x="618" y="3658"/>
                        </a:lnTo>
                        <a:lnTo>
                          <a:pt x="600" y="3709"/>
                        </a:lnTo>
                        <a:lnTo>
                          <a:pt x="578" y="3768"/>
                        </a:lnTo>
                        <a:lnTo>
                          <a:pt x="553" y="3835"/>
                        </a:lnTo>
                        <a:lnTo>
                          <a:pt x="523" y="3911"/>
                        </a:lnTo>
                        <a:lnTo>
                          <a:pt x="495" y="3986"/>
                        </a:lnTo>
                        <a:lnTo>
                          <a:pt x="473" y="4049"/>
                        </a:lnTo>
                        <a:lnTo>
                          <a:pt x="458" y="4102"/>
                        </a:lnTo>
                        <a:lnTo>
                          <a:pt x="447" y="4145"/>
                        </a:lnTo>
                        <a:lnTo>
                          <a:pt x="442" y="4179"/>
                        </a:lnTo>
                        <a:lnTo>
                          <a:pt x="441" y="4203"/>
                        </a:lnTo>
                        <a:lnTo>
                          <a:pt x="444" y="4220"/>
                        </a:lnTo>
                        <a:close/>
                      </a:path>
                    </a:pathLst>
                  </a:custGeom>
                  <a:solidFill>
                    <a:srgbClr val="4C4B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2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-330" y="7641"/>
                    <a:ext cx="4931" cy="9198"/>
                    <a:chOff x="-330" y="7641"/>
                    <a:chExt cx="4931" cy="9198"/>
                  </a:xfrm>
                </p:grpSpPr>
                <p:sp>
                  <p:nvSpPr>
                    <p:cNvPr id="2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2826" y="8852"/>
                      <a:ext cx="1775" cy="1523"/>
                    </a:xfrm>
                    <a:custGeom>
                      <a:avLst/>
                      <a:gdLst>
                        <a:gd name="T0" fmla="+- 0 3546 2826"/>
                        <a:gd name="T1" fmla="*/ T0 w 1775"/>
                        <a:gd name="T2" fmla="+- 0 9350 8852"/>
                        <a:gd name="T3" fmla="*/ 9350 h 1523"/>
                        <a:gd name="T4" fmla="+- 0 3523 2826"/>
                        <a:gd name="T5" fmla="*/ T4 w 1775"/>
                        <a:gd name="T6" fmla="+- 0 9262 8852"/>
                        <a:gd name="T7" fmla="*/ 9262 h 1523"/>
                        <a:gd name="T8" fmla="+- 0 3369 2826"/>
                        <a:gd name="T9" fmla="*/ T8 w 1775"/>
                        <a:gd name="T10" fmla="+- 0 9026 8852"/>
                        <a:gd name="T11" fmla="*/ 9026 h 1523"/>
                        <a:gd name="T12" fmla="+- 0 3179 2826"/>
                        <a:gd name="T13" fmla="*/ T12 w 1775"/>
                        <a:gd name="T14" fmla="+- 0 8852 8852"/>
                        <a:gd name="T15" fmla="*/ 8852 h 1523"/>
                        <a:gd name="T16" fmla="+- 0 3092 2826"/>
                        <a:gd name="T17" fmla="*/ T16 w 1775"/>
                        <a:gd name="T18" fmla="+- 0 9056 8852"/>
                        <a:gd name="T19" fmla="*/ 9056 h 1523"/>
                        <a:gd name="T20" fmla="+- 0 3110 2826"/>
                        <a:gd name="T21" fmla="*/ T20 w 1775"/>
                        <a:gd name="T22" fmla="+- 0 9327 8852"/>
                        <a:gd name="T23" fmla="*/ 9327 h 1523"/>
                        <a:gd name="T24" fmla="+- 0 3158 2826"/>
                        <a:gd name="T25" fmla="*/ T24 w 1775"/>
                        <a:gd name="T26" fmla="+- 0 9486 8852"/>
                        <a:gd name="T27" fmla="*/ 9486 h 1523"/>
                        <a:gd name="T28" fmla="+- 0 3165 2826"/>
                        <a:gd name="T29" fmla="*/ T28 w 1775"/>
                        <a:gd name="T30" fmla="+- 0 9620 8852"/>
                        <a:gd name="T31" fmla="*/ 9620 h 1523"/>
                        <a:gd name="T32" fmla="+- 0 3083 2826"/>
                        <a:gd name="T33" fmla="*/ T32 w 1775"/>
                        <a:gd name="T34" fmla="+- 0 9698 8852"/>
                        <a:gd name="T35" fmla="*/ 9698 h 1523"/>
                        <a:gd name="T36" fmla="+- 0 2980 2826"/>
                        <a:gd name="T37" fmla="*/ T36 w 1775"/>
                        <a:gd name="T38" fmla="+- 0 9691 8852"/>
                        <a:gd name="T39" fmla="*/ 9691 h 1523"/>
                        <a:gd name="T40" fmla="+- 0 2925 2826"/>
                        <a:gd name="T41" fmla="*/ T40 w 1775"/>
                        <a:gd name="T42" fmla="+- 0 9717 8852"/>
                        <a:gd name="T43" fmla="*/ 9717 h 1523"/>
                        <a:gd name="T44" fmla="+- 0 2877 2826"/>
                        <a:gd name="T45" fmla="*/ T44 w 1775"/>
                        <a:gd name="T46" fmla="+- 0 9827 8852"/>
                        <a:gd name="T47" fmla="*/ 9827 h 1523"/>
                        <a:gd name="T48" fmla="+- 0 2839 2826"/>
                        <a:gd name="T49" fmla="*/ T48 w 1775"/>
                        <a:gd name="T50" fmla="+- 0 10006 8852"/>
                        <a:gd name="T51" fmla="*/ 10006 h 1523"/>
                        <a:gd name="T52" fmla="+- 0 2841 2826"/>
                        <a:gd name="T53" fmla="*/ T52 w 1775"/>
                        <a:gd name="T54" fmla="+- 0 10149 8852"/>
                        <a:gd name="T55" fmla="*/ 10149 h 1523"/>
                        <a:gd name="T56" fmla="+- 0 2959 2826"/>
                        <a:gd name="T57" fmla="*/ T56 w 1775"/>
                        <a:gd name="T58" fmla="+- 0 10154 8852"/>
                        <a:gd name="T59" fmla="*/ 10154 h 1523"/>
                        <a:gd name="T60" fmla="+- 0 3066 2826"/>
                        <a:gd name="T61" fmla="*/ T60 w 1775"/>
                        <a:gd name="T62" fmla="+- 0 10117 8852"/>
                        <a:gd name="T63" fmla="*/ 10117 h 1523"/>
                        <a:gd name="T64" fmla="+- 0 3186 2826"/>
                        <a:gd name="T65" fmla="*/ T64 w 1775"/>
                        <a:gd name="T66" fmla="+- 0 10059 8852"/>
                        <a:gd name="T67" fmla="*/ 10059 h 1523"/>
                        <a:gd name="T68" fmla="+- 0 3243 2826"/>
                        <a:gd name="T69" fmla="*/ T68 w 1775"/>
                        <a:gd name="T70" fmla="+- 0 10036 8852"/>
                        <a:gd name="T71" fmla="*/ 10036 h 1523"/>
                        <a:gd name="T72" fmla="+- 0 3163 2826"/>
                        <a:gd name="T73" fmla="*/ T72 w 1775"/>
                        <a:gd name="T74" fmla="+- 0 10124 8852"/>
                        <a:gd name="T75" fmla="*/ 10124 h 1523"/>
                        <a:gd name="T76" fmla="+- 0 3075 2826"/>
                        <a:gd name="T77" fmla="*/ T76 w 1775"/>
                        <a:gd name="T78" fmla="+- 0 10208 8852"/>
                        <a:gd name="T79" fmla="*/ 10208 h 1523"/>
                        <a:gd name="T80" fmla="+- 0 3076 2826"/>
                        <a:gd name="T81" fmla="*/ T80 w 1775"/>
                        <a:gd name="T82" fmla="+- 0 10265 8852"/>
                        <a:gd name="T83" fmla="*/ 10265 h 1523"/>
                        <a:gd name="T84" fmla="+- 0 3178 2826"/>
                        <a:gd name="T85" fmla="*/ T84 w 1775"/>
                        <a:gd name="T86" fmla="+- 0 10218 8852"/>
                        <a:gd name="T87" fmla="*/ 10218 h 1523"/>
                        <a:gd name="T88" fmla="+- 0 3268 2826"/>
                        <a:gd name="T89" fmla="*/ T88 w 1775"/>
                        <a:gd name="T90" fmla="+- 0 10138 8852"/>
                        <a:gd name="T91" fmla="*/ 10138 h 1523"/>
                        <a:gd name="T92" fmla="+- 0 3300 2826"/>
                        <a:gd name="T93" fmla="*/ T92 w 1775"/>
                        <a:gd name="T94" fmla="+- 0 10141 8852"/>
                        <a:gd name="T95" fmla="*/ 10141 h 1523"/>
                        <a:gd name="T96" fmla="+- 0 3279 2826"/>
                        <a:gd name="T97" fmla="*/ T96 w 1775"/>
                        <a:gd name="T98" fmla="+- 0 10321 8852"/>
                        <a:gd name="T99" fmla="*/ 10321 h 1523"/>
                        <a:gd name="T100" fmla="+- 0 3480 2826"/>
                        <a:gd name="T101" fmla="*/ T100 w 1775"/>
                        <a:gd name="T102" fmla="+- 0 10376 8852"/>
                        <a:gd name="T103" fmla="*/ 10376 h 1523"/>
                        <a:gd name="T104" fmla="+- 0 3897 2826"/>
                        <a:gd name="T105" fmla="*/ T104 w 1775"/>
                        <a:gd name="T106" fmla="+- 0 10316 8852"/>
                        <a:gd name="T107" fmla="*/ 10316 h 1523"/>
                        <a:gd name="T108" fmla="+- 0 3980 2826"/>
                        <a:gd name="T109" fmla="*/ T108 w 1775"/>
                        <a:gd name="T110" fmla="+- 0 10189 8852"/>
                        <a:gd name="T111" fmla="*/ 10189 h 1523"/>
                        <a:gd name="T112" fmla="+- 0 3870 2826"/>
                        <a:gd name="T113" fmla="*/ T112 w 1775"/>
                        <a:gd name="T114" fmla="+- 0 10069 8852"/>
                        <a:gd name="T115" fmla="*/ 10069 h 1523"/>
                        <a:gd name="T116" fmla="+- 0 3929 2826"/>
                        <a:gd name="T117" fmla="*/ T116 w 1775"/>
                        <a:gd name="T118" fmla="+- 0 9961 8852"/>
                        <a:gd name="T119" fmla="*/ 9961 h 1523"/>
                        <a:gd name="T120" fmla="+- 0 4098 2826"/>
                        <a:gd name="T121" fmla="*/ T120 w 1775"/>
                        <a:gd name="T122" fmla="+- 0 9938 8852"/>
                        <a:gd name="T123" fmla="*/ 9938 h 1523"/>
                        <a:gd name="T124" fmla="+- 0 4314 2826"/>
                        <a:gd name="T125" fmla="*/ T124 w 1775"/>
                        <a:gd name="T126" fmla="+- 0 9921 8852"/>
                        <a:gd name="T127" fmla="*/ 9921 h 1523"/>
                        <a:gd name="T128" fmla="+- 0 4560 2826"/>
                        <a:gd name="T129" fmla="*/ T128 w 1775"/>
                        <a:gd name="T130" fmla="+- 0 9779 8852"/>
                        <a:gd name="T131" fmla="*/ 9779 h 1523"/>
                        <a:gd name="T132" fmla="+- 0 4567 2826"/>
                        <a:gd name="T133" fmla="*/ T132 w 1775"/>
                        <a:gd name="T134" fmla="+- 0 9607 8852"/>
                        <a:gd name="T135" fmla="*/ 9607 h 1523"/>
                        <a:gd name="T136" fmla="+- 0 4415 2826"/>
                        <a:gd name="T137" fmla="*/ T136 w 1775"/>
                        <a:gd name="T138" fmla="+- 0 9517 8852"/>
                        <a:gd name="T139" fmla="*/ 9517 h 1523"/>
                        <a:gd name="T140" fmla="+- 0 4241 2826"/>
                        <a:gd name="T141" fmla="*/ T140 w 1775"/>
                        <a:gd name="T142" fmla="+- 0 9472 8852"/>
                        <a:gd name="T143" fmla="*/ 9472 h 1523"/>
                        <a:gd name="T144" fmla="+- 0 4077 2826"/>
                        <a:gd name="T145" fmla="*/ T144 w 1775"/>
                        <a:gd name="T146" fmla="+- 0 9455 8852"/>
                        <a:gd name="T147" fmla="*/ 9455 h 1523"/>
                        <a:gd name="T148" fmla="+- 0 3930 2826"/>
                        <a:gd name="T149" fmla="*/ T148 w 1775"/>
                        <a:gd name="T150" fmla="+- 0 9459 8852"/>
                        <a:gd name="T151" fmla="*/ 9459 h 1523"/>
                        <a:gd name="T152" fmla="+- 0 3859 2826"/>
                        <a:gd name="T153" fmla="*/ T152 w 1775"/>
                        <a:gd name="T154" fmla="+- 0 9500 8852"/>
                        <a:gd name="T155" fmla="*/ 9500 h 1523"/>
                        <a:gd name="T156" fmla="+- 0 3745 2826"/>
                        <a:gd name="T157" fmla="*/ T156 w 1775"/>
                        <a:gd name="T158" fmla="+- 0 9581 8852"/>
                        <a:gd name="T159" fmla="*/ 9581 h 1523"/>
                        <a:gd name="T160" fmla="+- 0 3607 2826"/>
                        <a:gd name="T161" fmla="*/ T160 w 1775"/>
                        <a:gd name="T162" fmla="+- 0 9701 8852"/>
                        <a:gd name="T163" fmla="*/ 9701 h 1523"/>
                        <a:gd name="T164" fmla="+- 0 3662 2826"/>
                        <a:gd name="T165" fmla="*/ T164 w 1775"/>
                        <a:gd name="T166" fmla="+- 0 9589 8852"/>
                        <a:gd name="T167" fmla="*/ 9589 h 1523"/>
                        <a:gd name="T168" fmla="+- 0 3711 2826"/>
                        <a:gd name="T169" fmla="*/ T168 w 1775"/>
                        <a:gd name="T170" fmla="+- 0 9472 8852"/>
                        <a:gd name="T171" fmla="*/ 9472 h 1523"/>
                        <a:gd name="T172" fmla="+- 0 3751 2826"/>
                        <a:gd name="T173" fmla="*/ T172 w 1775"/>
                        <a:gd name="T174" fmla="+- 0 9349 8852"/>
                        <a:gd name="T175" fmla="*/ 9349 h 1523"/>
                        <a:gd name="T176" fmla="+- 0 3741 2826"/>
                        <a:gd name="T177" fmla="*/ T176 w 1775"/>
                        <a:gd name="T178" fmla="+- 0 9237 8852"/>
                        <a:gd name="T179" fmla="*/ 9237 h 1523"/>
                        <a:gd name="T180" fmla="+- 0 3704 2826"/>
                        <a:gd name="T181" fmla="*/ T180 w 1775"/>
                        <a:gd name="T182" fmla="+- 0 9081 8852"/>
                        <a:gd name="T183" fmla="*/ 9081 h 1523"/>
                        <a:gd name="T184" fmla="+- 0 3660 2826"/>
                        <a:gd name="T185" fmla="*/ T184 w 1775"/>
                        <a:gd name="T186" fmla="+- 0 9044 8852"/>
                        <a:gd name="T187" fmla="*/ 9044 h 1523"/>
                        <a:gd name="T188" fmla="+- 0 3692 2826"/>
                        <a:gd name="T189" fmla="*/ T188 w 1775"/>
                        <a:gd name="T190" fmla="+- 0 9083 8852"/>
                        <a:gd name="T191" fmla="*/ 9083 h 1523"/>
                        <a:gd name="T192" fmla="+- 0 3720 2826"/>
                        <a:gd name="T193" fmla="*/ T192 w 1775"/>
                        <a:gd name="T194" fmla="+- 0 9218 8852"/>
                        <a:gd name="T195" fmla="*/ 9218 h 1523"/>
                        <a:gd name="T196" fmla="+- 0 3684 2826"/>
                        <a:gd name="T197" fmla="*/ T196 w 1775"/>
                        <a:gd name="T198" fmla="+- 0 9203 8852"/>
                        <a:gd name="T199" fmla="*/ 9203 h 1523"/>
                        <a:gd name="T200" fmla="+- 0 3642 2826"/>
                        <a:gd name="T201" fmla="*/ T200 w 1775"/>
                        <a:gd name="T202" fmla="+- 0 9048 8852"/>
                        <a:gd name="T203" fmla="*/ 9048 h 1523"/>
                        <a:gd name="T204" fmla="+- 0 3599 2826"/>
                        <a:gd name="T205" fmla="*/ T204 w 1775"/>
                        <a:gd name="T206" fmla="+- 0 9024 8852"/>
                        <a:gd name="T207" fmla="*/ 9024 h 1523"/>
                        <a:gd name="T208" fmla="+- 0 3646 2826"/>
                        <a:gd name="T209" fmla="*/ T208 w 1775"/>
                        <a:gd name="T210" fmla="+- 0 9089 8852"/>
                        <a:gd name="T211" fmla="*/ 9089 h 1523"/>
                        <a:gd name="T212" fmla="+- 0 3653 2826"/>
                        <a:gd name="T213" fmla="*/ T212 w 1775"/>
                        <a:gd name="T214" fmla="+- 0 9207 8852"/>
                        <a:gd name="T215" fmla="*/ 9207 h 1523"/>
                        <a:gd name="T216" fmla="+- 0 3614 2826"/>
                        <a:gd name="T217" fmla="*/ T216 w 1775"/>
                        <a:gd name="T218" fmla="+- 0 9309 8852"/>
                        <a:gd name="T219" fmla="*/ 9309 h 1523"/>
                        <a:gd name="T220" fmla="+- 0 3583 2826"/>
                        <a:gd name="T221" fmla="*/ T220 w 1775"/>
                        <a:gd name="T222" fmla="+- 0 9425 8852"/>
                        <a:gd name="T223" fmla="*/ 9425 h 1523"/>
                        <a:gd name="T224" fmla="+- 0 3544 2826"/>
                        <a:gd name="T225" fmla="*/ T224 w 1775"/>
                        <a:gd name="T226" fmla="+- 0 9537 8852"/>
                        <a:gd name="T227" fmla="*/ 9537 h 1523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  <a:cxn ang="0">
                          <a:pos x="T205" y="T207"/>
                        </a:cxn>
                        <a:cxn ang="0">
                          <a:pos x="T209" y="T211"/>
                        </a:cxn>
                        <a:cxn ang="0">
                          <a:pos x="T213" y="T215"/>
                        </a:cxn>
                        <a:cxn ang="0">
                          <a:pos x="T217" y="T219"/>
                        </a:cxn>
                        <a:cxn ang="0">
                          <a:pos x="T221" y="T223"/>
                        </a:cxn>
                        <a:cxn ang="0">
                          <a:pos x="T225" y="T227"/>
                        </a:cxn>
                      </a:cxnLst>
                      <a:rect l="0" t="0" r="r" b="b"/>
                      <a:pathLst>
                        <a:path w="1775" h="1523">
                          <a:moveTo>
                            <a:pt x="723" y="623"/>
                          </a:moveTo>
                          <a:lnTo>
                            <a:pt x="724" y="594"/>
                          </a:lnTo>
                          <a:lnTo>
                            <a:pt x="724" y="566"/>
                          </a:lnTo>
                          <a:lnTo>
                            <a:pt x="723" y="541"/>
                          </a:lnTo>
                          <a:lnTo>
                            <a:pt x="722" y="518"/>
                          </a:lnTo>
                          <a:lnTo>
                            <a:pt x="720" y="498"/>
                          </a:lnTo>
                          <a:lnTo>
                            <a:pt x="718" y="481"/>
                          </a:lnTo>
                          <a:lnTo>
                            <a:pt x="716" y="467"/>
                          </a:lnTo>
                          <a:lnTo>
                            <a:pt x="715" y="457"/>
                          </a:lnTo>
                          <a:lnTo>
                            <a:pt x="714" y="451"/>
                          </a:lnTo>
                          <a:lnTo>
                            <a:pt x="714" y="446"/>
                          </a:lnTo>
                          <a:lnTo>
                            <a:pt x="697" y="410"/>
                          </a:lnTo>
                          <a:lnTo>
                            <a:pt x="680" y="380"/>
                          </a:lnTo>
                          <a:lnTo>
                            <a:pt x="659" y="344"/>
                          </a:lnTo>
                          <a:lnTo>
                            <a:pt x="634" y="304"/>
                          </a:lnTo>
                          <a:lnTo>
                            <a:pt x="606" y="262"/>
                          </a:lnTo>
                          <a:lnTo>
                            <a:pt x="576" y="217"/>
                          </a:lnTo>
                          <a:lnTo>
                            <a:pt x="543" y="174"/>
                          </a:lnTo>
                          <a:lnTo>
                            <a:pt x="510" y="131"/>
                          </a:lnTo>
                          <a:lnTo>
                            <a:pt x="477" y="93"/>
                          </a:lnTo>
                          <a:lnTo>
                            <a:pt x="444" y="59"/>
                          </a:lnTo>
                          <a:lnTo>
                            <a:pt x="412" y="31"/>
                          </a:lnTo>
                          <a:lnTo>
                            <a:pt x="381" y="11"/>
                          </a:lnTo>
                          <a:lnTo>
                            <a:pt x="353" y="0"/>
                          </a:lnTo>
                          <a:lnTo>
                            <a:pt x="328" y="1"/>
                          </a:lnTo>
                          <a:lnTo>
                            <a:pt x="307" y="14"/>
                          </a:lnTo>
                          <a:lnTo>
                            <a:pt x="290" y="40"/>
                          </a:lnTo>
                          <a:lnTo>
                            <a:pt x="278" y="82"/>
                          </a:lnTo>
                          <a:lnTo>
                            <a:pt x="272" y="141"/>
                          </a:lnTo>
                          <a:lnTo>
                            <a:pt x="266" y="204"/>
                          </a:lnTo>
                          <a:lnTo>
                            <a:pt x="264" y="260"/>
                          </a:lnTo>
                          <a:lnTo>
                            <a:pt x="264" y="312"/>
                          </a:lnTo>
                          <a:lnTo>
                            <a:pt x="267" y="359"/>
                          </a:lnTo>
                          <a:lnTo>
                            <a:pt x="271" y="401"/>
                          </a:lnTo>
                          <a:lnTo>
                            <a:pt x="277" y="440"/>
                          </a:lnTo>
                          <a:lnTo>
                            <a:pt x="284" y="475"/>
                          </a:lnTo>
                          <a:lnTo>
                            <a:pt x="292" y="507"/>
                          </a:lnTo>
                          <a:lnTo>
                            <a:pt x="300" y="536"/>
                          </a:lnTo>
                          <a:lnTo>
                            <a:pt x="309" y="563"/>
                          </a:lnTo>
                          <a:lnTo>
                            <a:pt x="317" y="588"/>
                          </a:lnTo>
                          <a:lnTo>
                            <a:pt x="325" y="612"/>
                          </a:lnTo>
                          <a:lnTo>
                            <a:pt x="332" y="634"/>
                          </a:lnTo>
                          <a:lnTo>
                            <a:pt x="338" y="656"/>
                          </a:lnTo>
                          <a:lnTo>
                            <a:pt x="343" y="678"/>
                          </a:lnTo>
                          <a:lnTo>
                            <a:pt x="346" y="699"/>
                          </a:lnTo>
                          <a:lnTo>
                            <a:pt x="346" y="721"/>
                          </a:lnTo>
                          <a:lnTo>
                            <a:pt x="344" y="744"/>
                          </a:lnTo>
                          <a:lnTo>
                            <a:pt x="339" y="768"/>
                          </a:lnTo>
                          <a:lnTo>
                            <a:pt x="331" y="794"/>
                          </a:lnTo>
                          <a:lnTo>
                            <a:pt x="318" y="817"/>
                          </a:lnTo>
                          <a:lnTo>
                            <a:pt x="305" y="831"/>
                          </a:lnTo>
                          <a:lnTo>
                            <a:pt x="290" y="839"/>
                          </a:lnTo>
                          <a:lnTo>
                            <a:pt x="274" y="844"/>
                          </a:lnTo>
                          <a:lnTo>
                            <a:pt x="257" y="846"/>
                          </a:lnTo>
                          <a:lnTo>
                            <a:pt x="239" y="846"/>
                          </a:lnTo>
                          <a:lnTo>
                            <a:pt x="222" y="845"/>
                          </a:lnTo>
                          <a:lnTo>
                            <a:pt x="204" y="842"/>
                          </a:lnTo>
                          <a:lnTo>
                            <a:pt x="187" y="840"/>
                          </a:lnTo>
                          <a:lnTo>
                            <a:pt x="170" y="839"/>
                          </a:lnTo>
                          <a:lnTo>
                            <a:pt x="154" y="839"/>
                          </a:lnTo>
                          <a:lnTo>
                            <a:pt x="150" y="839"/>
                          </a:lnTo>
                          <a:lnTo>
                            <a:pt x="139" y="841"/>
                          </a:lnTo>
                          <a:lnTo>
                            <a:pt x="128" y="844"/>
                          </a:lnTo>
                          <a:lnTo>
                            <a:pt x="118" y="849"/>
                          </a:lnTo>
                          <a:lnTo>
                            <a:pt x="108" y="856"/>
                          </a:lnTo>
                          <a:lnTo>
                            <a:pt x="99" y="865"/>
                          </a:lnTo>
                          <a:lnTo>
                            <a:pt x="90" y="877"/>
                          </a:lnTo>
                          <a:lnTo>
                            <a:pt x="82" y="890"/>
                          </a:lnTo>
                          <a:lnTo>
                            <a:pt x="74" y="907"/>
                          </a:lnTo>
                          <a:lnTo>
                            <a:pt x="66" y="927"/>
                          </a:lnTo>
                          <a:lnTo>
                            <a:pt x="58" y="949"/>
                          </a:lnTo>
                          <a:lnTo>
                            <a:pt x="51" y="975"/>
                          </a:lnTo>
                          <a:lnTo>
                            <a:pt x="44" y="1005"/>
                          </a:lnTo>
                          <a:lnTo>
                            <a:pt x="36" y="1038"/>
                          </a:lnTo>
                          <a:lnTo>
                            <a:pt x="29" y="1075"/>
                          </a:lnTo>
                          <a:lnTo>
                            <a:pt x="22" y="1116"/>
                          </a:lnTo>
                          <a:lnTo>
                            <a:pt x="21" y="1118"/>
                          </a:lnTo>
                          <a:lnTo>
                            <a:pt x="13" y="1154"/>
                          </a:lnTo>
                          <a:lnTo>
                            <a:pt x="6" y="1186"/>
                          </a:lnTo>
                          <a:lnTo>
                            <a:pt x="2" y="1213"/>
                          </a:lnTo>
                          <a:lnTo>
                            <a:pt x="0" y="1237"/>
                          </a:lnTo>
                          <a:lnTo>
                            <a:pt x="1" y="1257"/>
                          </a:lnTo>
                          <a:lnTo>
                            <a:pt x="3" y="1273"/>
                          </a:lnTo>
                          <a:lnTo>
                            <a:pt x="15" y="1297"/>
                          </a:lnTo>
                          <a:lnTo>
                            <a:pt x="37" y="1310"/>
                          </a:lnTo>
                          <a:lnTo>
                            <a:pt x="67" y="1313"/>
                          </a:lnTo>
                          <a:lnTo>
                            <a:pt x="86" y="1312"/>
                          </a:lnTo>
                          <a:lnTo>
                            <a:pt x="102" y="1309"/>
                          </a:lnTo>
                          <a:lnTo>
                            <a:pt x="117" y="1306"/>
                          </a:lnTo>
                          <a:lnTo>
                            <a:pt x="133" y="1302"/>
                          </a:lnTo>
                          <a:lnTo>
                            <a:pt x="149" y="1298"/>
                          </a:lnTo>
                          <a:lnTo>
                            <a:pt x="166" y="1292"/>
                          </a:lnTo>
                          <a:lnTo>
                            <a:pt x="184" y="1287"/>
                          </a:lnTo>
                          <a:lnTo>
                            <a:pt x="202" y="1280"/>
                          </a:lnTo>
                          <a:lnTo>
                            <a:pt x="221" y="1273"/>
                          </a:lnTo>
                          <a:lnTo>
                            <a:pt x="240" y="1265"/>
                          </a:lnTo>
                          <a:lnTo>
                            <a:pt x="260" y="1257"/>
                          </a:lnTo>
                          <a:lnTo>
                            <a:pt x="280" y="1248"/>
                          </a:lnTo>
                          <a:lnTo>
                            <a:pt x="300" y="1239"/>
                          </a:lnTo>
                          <a:lnTo>
                            <a:pt x="320" y="1229"/>
                          </a:lnTo>
                          <a:lnTo>
                            <a:pt x="340" y="1218"/>
                          </a:lnTo>
                          <a:lnTo>
                            <a:pt x="360" y="1207"/>
                          </a:lnTo>
                          <a:lnTo>
                            <a:pt x="380" y="1196"/>
                          </a:lnTo>
                          <a:lnTo>
                            <a:pt x="400" y="1184"/>
                          </a:lnTo>
                          <a:lnTo>
                            <a:pt x="420" y="1172"/>
                          </a:lnTo>
                          <a:lnTo>
                            <a:pt x="439" y="1159"/>
                          </a:lnTo>
                          <a:lnTo>
                            <a:pt x="430" y="1169"/>
                          </a:lnTo>
                          <a:lnTo>
                            <a:pt x="417" y="1184"/>
                          </a:lnTo>
                          <a:lnTo>
                            <a:pt x="404" y="1199"/>
                          </a:lnTo>
                          <a:lnTo>
                            <a:pt x="391" y="1214"/>
                          </a:lnTo>
                          <a:lnTo>
                            <a:pt x="378" y="1229"/>
                          </a:lnTo>
                          <a:lnTo>
                            <a:pt x="364" y="1244"/>
                          </a:lnTo>
                          <a:lnTo>
                            <a:pt x="350" y="1258"/>
                          </a:lnTo>
                          <a:lnTo>
                            <a:pt x="337" y="1272"/>
                          </a:lnTo>
                          <a:lnTo>
                            <a:pt x="322" y="1287"/>
                          </a:lnTo>
                          <a:lnTo>
                            <a:pt x="308" y="1301"/>
                          </a:lnTo>
                          <a:lnTo>
                            <a:pt x="294" y="1315"/>
                          </a:lnTo>
                          <a:lnTo>
                            <a:pt x="279" y="1329"/>
                          </a:lnTo>
                          <a:lnTo>
                            <a:pt x="264" y="1342"/>
                          </a:lnTo>
                          <a:lnTo>
                            <a:pt x="249" y="1356"/>
                          </a:lnTo>
                          <a:lnTo>
                            <a:pt x="236" y="1371"/>
                          </a:lnTo>
                          <a:lnTo>
                            <a:pt x="228" y="1389"/>
                          </a:lnTo>
                          <a:lnTo>
                            <a:pt x="230" y="1403"/>
                          </a:lnTo>
                          <a:lnTo>
                            <a:pt x="235" y="1409"/>
                          </a:lnTo>
                          <a:lnTo>
                            <a:pt x="240" y="1411"/>
                          </a:lnTo>
                          <a:lnTo>
                            <a:pt x="250" y="1413"/>
                          </a:lnTo>
                          <a:lnTo>
                            <a:pt x="268" y="1413"/>
                          </a:lnTo>
                          <a:lnTo>
                            <a:pt x="288" y="1408"/>
                          </a:lnTo>
                          <a:lnTo>
                            <a:pt x="308" y="1400"/>
                          </a:lnTo>
                          <a:lnTo>
                            <a:pt x="326" y="1388"/>
                          </a:lnTo>
                          <a:lnTo>
                            <a:pt x="337" y="1379"/>
                          </a:lnTo>
                          <a:lnTo>
                            <a:pt x="352" y="1366"/>
                          </a:lnTo>
                          <a:lnTo>
                            <a:pt x="368" y="1353"/>
                          </a:lnTo>
                          <a:lnTo>
                            <a:pt x="383" y="1340"/>
                          </a:lnTo>
                          <a:lnTo>
                            <a:pt x="398" y="1326"/>
                          </a:lnTo>
                          <a:lnTo>
                            <a:pt x="413" y="1313"/>
                          </a:lnTo>
                          <a:lnTo>
                            <a:pt x="427" y="1299"/>
                          </a:lnTo>
                          <a:lnTo>
                            <a:pt x="442" y="1286"/>
                          </a:lnTo>
                          <a:lnTo>
                            <a:pt x="456" y="1272"/>
                          </a:lnTo>
                          <a:lnTo>
                            <a:pt x="471" y="1258"/>
                          </a:lnTo>
                          <a:lnTo>
                            <a:pt x="485" y="1244"/>
                          </a:lnTo>
                          <a:lnTo>
                            <a:pt x="498" y="1230"/>
                          </a:lnTo>
                          <a:lnTo>
                            <a:pt x="486" y="1260"/>
                          </a:lnTo>
                          <a:lnTo>
                            <a:pt x="474" y="1289"/>
                          </a:lnTo>
                          <a:lnTo>
                            <a:pt x="463" y="1316"/>
                          </a:lnTo>
                          <a:lnTo>
                            <a:pt x="453" y="1343"/>
                          </a:lnTo>
                          <a:lnTo>
                            <a:pt x="446" y="1368"/>
                          </a:lnTo>
                          <a:lnTo>
                            <a:pt x="439" y="1414"/>
                          </a:lnTo>
                          <a:lnTo>
                            <a:pt x="440" y="1434"/>
                          </a:lnTo>
                          <a:lnTo>
                            <a:pt x="453" y="1469"/>
                          </a:lnTo>
                          <a:lnTo>
                            <a:pt x="483" y="1497"/>
                          </a:lnTo>
                          <a:lnTo>
                            <a:pt x="506" y="1507"/>
                          </a:lnTo>
                          <a:lnTo>
                            <a:pt x="534" y="1515"/>
                          </a:lnTo>
                          <a:lnTo>
                            <a:pt x="567" y="1520"/>
                          </a:lnTo>
                          <a:lnTo>
                            <a:pt x="607" y="1523"/>
                          </a:lnTo>
                          <a:lnTo>
                            <a:pt x="654" y="1524"/>
                          </a:lnTo>
                          <a:lnTo>
                            <a:pt x="708" y="1521"/>
                          </a:lnTo>
                          <a:lnTo>
                            <a:pt x="769" y="1516"/>
                          </a:lnTo>
                          <a:lnTo>
                            <a:pt x="837" y="1507"/>
                          </a:lnTo>
                          <a:lnTo>
                            <a:pt x="933" y="1494"/>
                          </a:lnTo>
                          <a:lnTo>
                            <a:pt x="1010" y="1479"/>
                          </a:lnTo>
                          <a:lnTo>
                            <a:pt x="1071" y="1464"/>
                          </a:lnTo>
                          <a:lnTo>
                            <a:pt x="1115" y="1448"/>
                          </a:lnTo>
                          <a:lnTo>
                            <a:pt x="1147" y="1431"/>
                          </a:lnTo>
                          <a:lnTo>
                            <a:pt x="1166" y="1413"/>
                          </a:lnTo>
                          <a:lnTo>
                            <a:pt x="1175" y="1395"/>
                          </a:lnTo>
                          <a:lnTo>
                            <a:pt x="1174" y="1376"/>
                          </a:lnTo>
                          <a:lnTo>
                            <a:pt x="1154" y="1337"/>
                          </a:lnTo>
                          <a:lnTo>
                            <a:pt x="1136" y="1317"/>
                          </a:lnTo>
                          <a:lnTo>
                            <a:pt x="1116" y="1297"/>
                          </a:lnTo>
                          <a:lnTo>
                            <a:pt x="1096" y="1277"/>
                          </a:lnTo>
                          <a:lnTo>
                            <a:pt x="1076" y="1257"/>
                          </a:lnTo>
                          <a:lnTo>
                            <a:pt x="1058" y="1237"/>
                          </a:lnTo>
                          <a:lnTo>
                            <a:pt x="1044" y="1217"/>
                          </a:lnTo>
                          <a:lnTo>
                            <a:pt x="1036" y="1198"/>
                          </a:lnTo>
                          <a:lnTo>
                            <a:pt x="1035" y="1178"/>
                          </a:lnTo>
                          <a:lnTo>
                            <a:pt x="1042" y="1160"/>
                          </a:lnTo>
                          <a:lnTo>
                            <a:pt x="1060" y="1141"/>
                          </a:lnTo>
                          <a:lnTo>
                            <a:pt x="1081" y="1123"/>
                          </a:lnTo>
                          <a:lnTo>
                            <a:pt x="1103" y="1109"/>
                          </a:lnTo>
                          <a:lnTo>
                            <a:pt x="1127" y="1100"/>
                          </a:lnTo>
                          <a:lnTo>
                            <a:pt x="1153" y="1093"/>
                          </a:lnTo>
                          <a:lnTo>
                            <a:pt x="1181" y="1089"/>
                          </a:lnTo>
                          <a:lnTo>
                            <a:pt x="1210" y="1087"/>
                          </a:lnTo>
                          <a:lnTo>
                            <a:pt x="1241" y="1086"/>
                          </a:lnTo>
                          <a:lnTo>
                            <a:pt x="1272" y="1086"/>
                          </a:lnTo>
                          <a:lnTo>
                            <a:pt x="1306" y="1087"/>
                          </a:lnTo>
                          <a:lnTo>
                            <a:pt x="1340" y="1087"/>
                          </a:lnTo>
                          <a:lnTo>
                            <a:pt x="1376" y="1085"/>
                          </a:lnTo>
                          <a:lnTo>
                            <a:pt x="1412" y="1083"/>
                          </a:lnTo>
                          <a:lnTo>
                            <a:pt x="1450" y="1077"/>
                          </a:lnTo>
                          <a:lnTo>
                            <a:pt x="1488" y="1069"/>
                          </a:lnTo>
                          <a:lnTo>
                            <a:pt x="1528" y="1058"/>
                          </a:lnTo>
                          <a:lnTo>
                            <a:pt x="1568" y="1042"/>
                          </a:lnTo>
                          <a:lnTo>
                            <a:pt x="1609" y="1022"/>
                          </a:lnTo>
                          <a:lnTo>
                            <a:pt x="1650" y="997"/>
                          </a:lnTo>
                          <a:lnTo>
                            <a:pt x="1692" y="965"/>
                          </a:lnTo>
                          <a:lnTo>
                            <a:pt x="1734" y="927"/>
                          </a:lnTo>
                          <a:lnTo>
                            <a:pt x="1751" y="905"/>
                          </a:lnTo>
                          <a:lnTo>
                            <a:pt x="1763" y="884"/>
                          </a:lnTo>
                          <a:lnTo>
                            <a:pt x="1775" y="844"/>
                          </a:lnTo>
                          <a:lnTo>
                            <a:pt x="1775" y="825"/>
                          </a:lnTo>
                          <a:lnTo>
                            <a:pt x="1764" y="789"/>
                          </a:lnTo>
                          <a:lnTo>
                            <a:pt x="1741" y="755"/>
                          </a:lnTo>
                          <a:lnTo>
                            <a:pt x="1707" y="725"/>
                          </a:lnTo>
                          <a:lnTo>
                            <a:pt x="1686" y="711"/>
                          </a:lnTo>
                          <a:lnTo>
                            <a:pt x="1664" y="698"/>
                          </a:lnTo>
                          <a:lnTo>
                            <a:pt x="1641" y="686"/>
                          </a:lnTo>
                          <a:lnTo>
                            <a:pt x="1616" y="675"/>
                          </a:lnTo>
                          <a:lnTo>
                            <a:pt x="1589" y="665"/>
                          </a:lnTo>
                          <a:lnTo>
                            <a:pt x="1562" y="655"/>
                          </a:lnTo>
                          <a:lnTo>
                            <a:pt x="1535" y="647"/>
                          </a:lnTo>
                          <a:lnTo>
                            <a:pt x="1507" y="639"/>
                          </a:lnTo>
                          <a:lnTo>
                            <a:pt x="1479" y="632"/>
                          </a:lnTo>
                          <a:lnTo>
                            <a:pt x="1445" y="625"/>
                          </a:lnTo>
                          <a:lnTo>
                            <a:pt x="1415" y="620"/>
                          </a:lnTo>
                          <a:lnTo>
                            <a:pt x="1386" y="615"/>
                          </a:lnTo>
                          <a:lnTo>
                            <a:pt x="1357" y="611"/>
                          </a:lnTo>
                          <a:lnTo>
                            <a:pt x="1329" y="608"/>
                          </a:lnTo>
                          <a:lnTo>
                            <a:pt x="1302" y="606"/>
                          </a:lnTo>
                          <a:lnTo>
                            <a:pt x="1276" y="605"/>
                          </a:lnTo>
                          <a:lnTo>
                            <a:pt x="1251" y="603"/>
                          </a:lnTo>
                          <a:lnTo>
                            <a:pt x="1228" y="603"/>
                          </a:lnTo>
                          <a:lnTo>
                            <a:pt x="1186" y="603"/>
                          </a:lnTo>
                          <a:lnTo>
                            <a:pt x="1168" y="603"/>
                          </a:lnTo>
                          <a:lnTo>
                            <a:pt x="1137" y="605"/>
                          </a:lnTo>
                          <a:lnTo>
                            <a:pt x="1108" y="607"/>
                          </a:lnTo>
                          <a:lnTo>
                            <a:pt x="1104" y="607"/>
                          </a:lnTo>
                          <a:lnTo>
                            <a:pt x="1102" y="607"/>
                          </a:lnTo>
                          <a:lnTo>
                            <a:pt x="1091" y="613"/>
                          </a:lnTo>
                          <a:lnTo>
                            <a:pt x="1073" y="623"/>
                          </a:lnTo>
                          <a:lnTo>
                            <a:pt x="1062" y="630"/>
                          </a:lnTo>
                          <a:lnTo>
                            <a:pt x="1048" y="638"/>
                          </a:lnTo>
                          <a:lnTo>
                            <a:pt x="1033" y="648"/>
                          </a:lnTo>
                          <a:lnTo>
                            <a:pt x="1017" y="658"/>
                          </a:lnTo>
                          <a:lnTo>
                            <a:pt x="999" y="670"/>
                          </a:lnTo>
                          <a:lnTo>
                            <a:pt x="981" y="683"/>
                          </a:lnTo>
                          <a:lnTo>
                            <a:pt x="961" y="697"/>
                          </a:lnTo>
                          <a:lnTo>
                            <a:pt x="940" y="713"/>
                          </a:lnTo>
                          <a:lnTo>
                            <a:pt x="919" y="729"/>
                          </a:lnTo>
                          <a:lnTo>
                            <a:pt x="897" y="747"/>
                          </a:lnTo>
                          <a:lnTo>
                            <a:pt x="874" y="765"/>
                          </a:lnTo>
                          <a:lnTo>
                            <a:pt x="851" y="785"/>
                          </a:lnTo>
                          <a:lnTo>
                            <a:pt x="828" y="805"/>
                          </a:lnTo>
                          <a:lnTo>
                            <a:pt x="804" y="827"/>
                          </a:lnTo>
                          <a:lnTo>
                            <a:pt x="781" y="849"/>
                          </a:lnTo>
                          <a:lnTo>
                            <a:pt x="790" y="831"/>
                          </a:lnTo>
                          <a:lnTo>
                            <a:pt x="800" y="813"/>
                          </a:lnTo>
                          <a:lnTo>
                            <a:pt x="809" y="794"/>
                          </a:lnTo>
                          <a:lnTo>
                            <a:pt x="819" y="775"/>
                          </a:lnTo>
                          <a:lnTo>
                            <a:pt x="828" y="757"/>
                          </a:lnTo>
                          <a:lnTo>
                            <a:pt x="836" y="737"/>
                          </a:lnTo>
                          <a:lnTo>
                            <a:pt x="845" y="718"/>
                          </a:lnTo>
                          <a:lnTo>
                            <a:pt x="853" y="699"/>
                          </a:lnTo>
                          <a:lnTo>
                            <a:pt x="862" y="680"/>
                          </a:lnTo>
                          <a:lnTo>
                            <a:pt x="869" y="660"/>
                          </a:lnTo>
                          <a:lnTo>
                            <a:pt x="877" y="640"/>
                          </a:lnTo>
                          <a:lnTo>
                            <a:pt x="885" y="620"/>
                          </a:lnTo>
                          <a:lnTo>
                            <a:pt x="892" y="600"/>
                          </a:lnTo>
                          <a:lnTo>
                            <a:pt x="899" y="580"/>
                          </a:lnTo>
                          <a:lnTo>
                            <a:pt x="906" y="559"/>
                          </a:lnTo>
                          <a:lnTo>
                            <a:pt x="912" y="539"/>
                          </a:lnTo>
                          <a:lnTo>
                            <a:pt x="919" y="518"/>
                          </a:lnTo>
                          <a:lnTo>
                            <a:pt x="925" y="497"/>
                          </a:lnTo>
                          <a:lnTo>
                            <a:pt x="930" y="476"/>
                          </a:lnTo>
                          <a:lnTo>
                            <a:pt x="936" y="455"/>
                          </a:lnTo>
                          <a:lnTo>
                            <a:pt x="938" y="439"/>
                          </a:lnTo>
                          <a:lnTo>
                            <a:pt x="935" y="420"/>
                          </a:lnTo>
                          <a:lnTo>
                            <a:pt x="927" y="402"/>
                          </a:lnTo>
                          <a:lnTo>
                            <a:pt x="915" y="385"/>
                          </a:lnTo>
                          <a:lnTo>
                            <a:pt x="913" y="359"/>
                          </a:lnTo>
                          <a:lnTo>
                            <a:pt x="908" y="323"/>
                          </a:lnTo>
                          <a:lnTo>
                            <a:pt x="902" y="293"/>
                          </a:lnTo>
                          <a:lnTo>
                            <a:pt x="895" y="267"/>
                          </a:lnTo>
                          <a:lnTo>
                            <a:pt x="887" y="246"/>
                          </a:lnTo>
                          <a:lnTo>
                            <a:pt x="878" y="229"/>
                          </a:lnTo>
                          <a:lnTo>
                            <a:pt x="869" y="216"/>
                          </a:lnTo>
                          <a:lnTo>
                            <a:pt x="861" y="206"/>
                          </a:lnTo>
                          <a:lnTo>
                            <a:pt x="852" y="199"/>
                          </a:lnTo>
                          <a:lnTo>
                            <a:pt x="845" y="195"/>
                          </a:lnTo>
                          <a:lnTo>
                            <a:pt x="839" y="193"/>
                          </a:lnTo>
                          <a:lnTo>
                            <a:pt x="834" y="192"/>
                          </a:lnTo>
                          <a:lnTo>
                            <a:pt x="829" y="195"/>
                          </a:lnTo>
                          <a:lnTo>
                            <a:pt x="834" y="200"/>
                          </a:lnTo>
                          <a:lnTo>
                            <a:pt x="841" y="203"/>
                          </a:lnTo>
                          <a:lnTo>
                            <a:pt x="847" y="205"/>
                          </a:lnTo>
                          <a:lnTo>
                            <a:pt x="857" y="216"/>
                          </a:lnTo>
                          <a:lnTo>
                            <a:pt x="866" y="231"/>
                          </a:lnTo>
                          <a:lnTo>
                            <a:pt x="873" y="250"/>
                          </a:lnTo>
                          <a:lnTo>
                            <a:pt x="880" y="273"/>
                          </a:lnTo>
                          <a:lnTo>
                            <a:pt x="885" y="297"/>
                          </a:lnTo>
                          <a:lnTo>
                            <a:pt x="889" y="321"/>
                          </a:lnTo>
                          <a:lnTo>
                            <a:pt x="892" y="344"/>
                          </a:lnTo>
                          <a:lnTo>
                            <a:pt x="894" y="366"/>
                          </a:lnTo>
                          <a:lnTo>
                            <a:pt x="890" y="363"/>
                          </a:lnTo>
                          <a:lnTo>
                            <a:pt x="886" y="361"/>
                          </a:lnTo>
                          <a:lnTo>
                            <a:pt x="882" y="359"/>
                          </a:lnTo>
                          <a:lnTo>
                            <a:pt x="874" y="355"/>
                          </a:lnTo>
                          <a:lnTo>
                            <a:pt x="866" y="352"/>
                          </a:lnTo>
                          <a:lnTo>
                            <a:pt x="858" y="351"/>
                          </a:lnTo>
                          <a:lnTo>
                            <a:pt x="854" y="312"/>
                          </a:lnTo>
                          <a:lnTo>
                            <a:pt x="848" y="279"/>
                          </a:lnTo>
                          <a:lnTo>
                            <a:pt x="841" y="252"/>
                          </a:lnTo>
                          <a:lnTo>
                            <a:pt x="833" y="229"/>
                          </a:lnTo>
                          <a:lnTo>
                            <a:pt x="824" y="210"/>
                          </a:lnTo>
                          <a:lnTo>
                            <a:pt x="816" y="196"/>
                          </a:lnTo>
                          <a:lnTo>
                            <a:pt x="807" y="185"/>
                          </a:lnTo>
                          <a:lnTo>
                            <a:pt x="798" y="177"/>
                          </a:lnTo>
                          <a:lnTo>
                            <a:pt x="790" y="173"/>
                          </a:lnTo>
                          <a:lnTo>
                            <a:pt x="784" y="170"/>
                          </a:lnTo>
                          <a:lnTo>
                            <a:pt x="778" y="169"/>
                          </a:lnTo>
                          <a:lnTo>
                            <a:pt x="773" y="172"/>
                          </a:lnTo>
                          <a:lnTo>
                            <a:pt x="778" y="177"/>
                          </a:lnTo>
                          <a:lnTo>
                            <a:pt x="785" y="180"/>
                          </a:lnTo>
                          <a:lnTo>
                            <a:pt x="796" y="186"/>
                          </a:lnTo>
                          <a:lnTo>
                            <a:pt x="805" y="198"/>
                          </a:lnTo>
                          <a:lnTo>
                            <a:pt x="814" y="216"/>
                          </a:lnTo>
                          <a:lnTo>
                            <a:pt x="820" y="237"/>
                          </a:lnTo>
                          <a:lnTo>
                            <a:pt x="826" y="260"/>
                          </a:lnTo>
                          <a:lnTo>
                            <a:pt x="831" y="284"/>
                          </a:lnTo>
                          <a:lnTo>
                            <a:pt x="834" y="308"/>
                          </a:lnTo>
                          <a:lnTo>
                            <a:pt x="837" y="331"/>
                          </a:lnTo>
                          <a:lnTo>
                            <a:pt x="839" y="351"/>
                          </a:lnTo>
                          <a:lnTo>
                            <a:pt x="827" y="355"/>
                          </a:lnTo>
                          <a:lnTo>
                            <a:pt x="812" y="369"/>
                          </a:lnTo>
                          <a:lnTo>
                            <a:pt x="803" y="389"/>
                          </a:lnTo>
                          <a:lnTo>
                            <a:pt x="802" y="397"/>
                          </a:lnTo>
                          <a:lnTo>
                            <a:pt x="798" y="417"/>
                          </a:lnTo>
                          <a:lnTo>
                            <a:pt x="793" y="437"/>
                          </a:lnTo>
                          <a:lnTo>
                            <a:pt x="788" y="457"/>
                          </a:lnTo>
                          <a:lnTo>
                            <a:pt x="784" y="477"/>
                          </a:lnTo>
                          <a:lnTo>
                            <a:pt x="779" y="496"/>
                          </a:lnTo>
                          <a:lnTo>
                            <a:pt x="773" y="516"/>
                          </a:lnTo>
                          <a:lnTo>
                            <a:pt x="768" y="535"/>
                          </a:lnTo>
                          <a:lnTo>
                            <a:pt x="762" y="554"/>
                          </a:lnTo>
                          <a:lnTo>
                            <a:pt x="757" y="573"/>
                          </a:lnTo>
                          <a:lnTo>
                            <a:pt x="751" y="592"/>
                          </a:lnTo>
                          <a:lnTo>
                            <a:pt x="745" y="611"/>
                          </a:lnTo>
                          <a:lnTo>
                            <a:pt x="738" y="630"/>
                          </a:lnTo>
                          <a:lnTo>
                            <a:pt x="732" y="648"/>
                          </a:lnTo>
                          <a:lnTo>
                            <a:pt x="725" y="667"/>
                          </a:lnTo>
                          <a:lnTo>
                            <a:pt x="718" y="685"/>
                          </a:lnTo>
                          <a:lnTo>
                            <a:pt x="721" y="654"/>
                          </a:lnTo>
                          <a:lnTo>
                            <a:pt x="723" y="623"/>
                          </a:lnTo>
                          <a:close/>
                        </a:path>
                      </a:pathLst>
                    </a:custGeom>
                    <a:solidFill>
                      <a:srgbClr val="4C4B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26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30" y="7641"/>
                      <a:ext cx="4439" cy="9198"/>
                      <a:chOff x="-330" y="7641"/>
                      <a:chExt cx="4439" cy="9198"/>
                    </a:xfrm>
                  </p:grpSpPr>
                  <p:sp>
                    <p:nvSpPr>
                      <p:cNvPr id="27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330" y="12827"/>
                        <a:ext cx="2664" cy="4012"/>
                      </a:xfrm>
                      <a:custGeom>
                        <a:avLst/>
                        <a:gdLst>
                          <a:gd name="T0" fmla="+- 0 504 -330"/>
                          <a:gd name="T1" fmla="*/ T0 w 2664"/>
                          <a:gd name="T2" fmla="+- 0 16745 12827"/>
                          <a:gd name="T3" fmla="*/ 16745 h 4012"/>
                          <a:gd name="T4" fmla="+- 0 592 -330"/>
                          <a:gd name="T5" fmla="*/ T4 w 2664"/>
                          <a:gd name="T6" fmla="+- 0 16608 12827"/>
                          <a:gd name="T7" fmla="*/ 16608 h 4012"/>
                          <a:gd name="T8" fmla="+- 0 686 -330"/>
                          <a:gd name="T9" fmla="*/ T8 w 2664"/>
                          <a:gd name="T10" fmla="+- 0 16460 12827"/>
                          <a:gd name="T11" fmla="*/ 16460 h 4012"/>
                          <a:gd name="T12" fmla="+- 0 759 -330"/>
                          <a:gd name="T13" fmla="*/ T12 w 2664"/>
                          <a:gd name="T14" fmla="+- 0 16369 12827"/>
                          <a:gd name="T15" fmla="*/ 16369 h 4012"/>
                          <a:gd name="T16" fmla="+- 0 854 -330"/>
                          <a:gd name="T17" fmla="*/ T16 w 2664"/>
                          <a:gd name="T18" fmla="+- 0 16315 12827"/>
                          <a:gd name="T19" fmla="*/ 16315 h 4012"/>
                          <a:gd name="T20" fmla="+- 0 968 -330"/>
                          <a:gd name="T21" fmla="*/ T20 w 2664"/>
                          <a:gd name="T22" fmla="+- 0 16251 12827"/>
                          <a:gd name="T23" fmla="*/ 16251 h 4012"/>
                          <a:gd name="T24" fmla="+- 0 1100 -330"/>
                          <a:gd name="T25" fmla="*/ T24 w 2664"/>
                          <a:gd name="T26" fmla="+- 0 16191 12827"/>
                          <a:gd name="T27" fmla="*/ 16191 h 4012"/>
                          <a:gd name="T28" fmla="+- 0 1387 -330"/>
                          <a:gd name="T29" fmla="*/ T28 w 2664"/>
                          <a:gd name="T30" fmla="+- 0 16028 12827"/>
                          <a:gd name="T31" fmla="*/ 16028 h 4012"/>
                          <a:gd name="T32" fmla="+- 0 1630 -330"/>
                          <a:gd name="T33" fmla="*/ T32 w 2664"/>
                          <a:gd name="T34" fmla="+- 0 15816 12827"/>
                          <a:gd name="T35" fmla="*/ 15816 h 4012"/>
                          <a:gd name="T36" fmla="+- 0 1767 -330"/>
                          <a:gd name="T37" fmla="*/ T36 w 2664"/>
                          <a:gd name="T38" fmla="+- 0 15638 12827"/>
                          <a:gd name="T39" fmla="*/ 15638 h 4012"/>
                          <a:gd name="T40" fmla="+- 0 1885 -330"/>
                          <a:gd name="T41" fmla="*/ T40 w 2664"/>
                          <a:gd name="T42" fmla="+- 0 15387 12827"/>
                          <a:gd name="T43" fmla="*/ 15387 h 4012"/>
                          <a:gd name="T44" fmla="+- 0 1972 -330"/>
                          <a:gd name="T45" fmla="*/ T44 w 2664"/>
                          <a:gd name="T46" fmla="+- 0 15210 12827"/>
                          <a:gd name="T47" fmla="*/ 15210 h 4012"/>
                          <a:gd name="T48" fmla="+- 0 2011 -330"/>
                          <a:gd name="T49" fmla="*/ T48 w 2664"/>
                          <a:gd name="T50" fmla="+- 0 15288 12827"/>
                          <a:gd name="T51" fmla="*/ 15288 h 4012"/>
                          <a:gd name="T52" fmla="+- 0 2043 -330"/>
                          <a:gd name="T53" fmla="*/ T52 w 2664"/>
                          <a:gd name="T54" fmla="+- 0 15385 12827"/>
                          <a:gd name="T55" fmla="*/ 15385 h 4012"/>
                          <a:gd name="T56" fmla="+- 0 2078 -330"/>
                          <a:gd name="T57" fmla="*/ T56 w 2664"/>
                          <a:gd name="T58" fmla="+- 0 15290 12827"/>
                          <a:gd name="T59" fmla="*/ 15290 h 4012"/>
                          <a:gd name="T60" fmla="+- 0 2116 -330"/>
                          <a:gd name="T61" fmla="*/ T60 w 2664"/>
                          <a:gd name="T62" fmla="+- 0 15197 12827"/>
                          <a:gd name="T63" fmla="*/ 15197 h 4012"/>
                          <a:gd name="T64" fmla="+- 0 2157 -330"/>
                          <a:gd name="T65" fmla="*/ T64 w 2664"/>
                          <a:gd name="T66" fmla="+- 0 15106 12827"/>
                          <a:gd name="T67" fmla="*/ 15106 h 4012"/>
                          <a:gd name="T68" fmla="+- 0 2196 -330"/>
                          <a:gd name="T69" fmla="*/ T68 w 2664"/>
                          <a:gd name="T70" fmla="+- 0 15026 12827"/>
                          <a:gd name="T71" fmla="*/ 15026 h 4012"/>
                          <a:gd name="T72" fmla="+- 0 2243 -330"/>
                          <a:gd name="T73" fmla="*/ T72 w 2664"/>
                          <a:gd name="T74" fmla="+- 0 14937 12827"/>
                          <a:gd name="T75" fmla="*/ 14937 h 4012"/>
                          <a:gd name="T76" fmla="+- 0 2292 -330"/>
                          <a:gd name="T77" fmla="*/ T76 w 2664"/>
                          <a:gd name="T78" fmla="+- 0 14851 12827"/>
                          <a:gd name="T79" fmla="*/ 14851 h 4012"/>
                          <a:gd name="T80" fmla="+- 0 2315 -330"/>
                          <a:gd name="T81" fmla="*/ T80 w 2664"/>
                          <a:gd name="T82" fmla="+- 0 14751 12827"/>
                          <a:gd name="T83" fmla="*/ 14751 h 4012"/>
                          <a:gd name="T84" fmla="+- 0 2224 -330"/>
                          <a:gd name="T85" fmla="*/ T84 w 2664"/>
                          <a:gd name="T86" fmla="+- 0 14636 12827"/>
                          <a:gd name="T87" fmla="*/ 14636 h 4012"/>
                          <a:gd name="T88" fmla="+- 0 2145 -330"/>
                          <a:gd name="T89" fmla="*/ T88 w 2664"/>
                          <a:gd name="T90" fmla="+- 0 14558 12827"/>
                          <a:gd name="T91" fmla="*/ 14558 h 4012"/>
                          <a:gd name="T92" fmla="+- 0 2081 -330"/>
                          <a:gd name="T93" fmla="*/ T92 w 2664"/>
                          <a:gd name="T94" fmla="+- 0 14510 12827"/>
                          <a:gd name="T95" fmla="*/ 14510 h 4012"/>
                          <a:gd name="T96" fmla="+- 0 2045 -330"/>
                          <a:gd name="T97" fmla="*/ T96 w 2664"/>
                          <a:gd name="T98" fmla="+- 0 14468 12827"/>
                          <a:gd name="T99" fmla="*/ 14468 h 4012"/>
                          <a:gd name="T100" fmla="+- 0 2042 -330"/>
                          <a:gd name="T101" fmla="*/ T100 w 2664"/>
                          <a:gd name="T102" fmla="+- 0 14368 12827"/>
                          <a:gd name="T103" fmla="*/ 14368 h 4012"/>
                          <a:gd name="T104" fmla="+- 0 2036 -330"/>
                          <a:gd name="T105" fmla="*/ T104 w 2664"/>
                          <a:gd name="T106" fmla="+- 0 14277 12827"/>
                          <a:gd name="T107" fmla="*/ 14277 h 4012"/>
                          <a:gd name="T108" fmla="+- 0 2027 -330"/>
                          <a:gd name="T109" fmla="*/ T108 w 2664"/>
                          <a:gd name="T110" fmla="+- 0 14185 12827"/>
                          <a:gd name="T111" fmla="*/ 14185 h 4012"/>
                          <a:gd name="T112" fmla="+- 0 2020 -330"/>
                          <a:gd name="T113" fmla="*/ T112 w 2664"/>
                          <a:gd name="T114" fmla="+- 0 14103 12827"/>
                          <a:gd name="T115" fmla="*/ 14103 h 4012"/>
                          <a:gd name="T116" fmla="+- 0 2005 -330"/>
                          <a:gd name="T117" fmla="*/ T116 w 2664"/>
                          <a:gd name="T118" fmla="+- 0 13908 12827"/>
                          <a:gd name="T119" fmla="*/ 13908 h 4012"/>
                          <a:gd name="T120" fmla="+- 0 1922 -330"/>
                          <a:gd name="T121" fmla="*/ T120 w 2664"/>
                          <a:gd name="T122" fmla="+- 0 13465 12827"/>
                          <a:gd name="T123" fmla="*/ 13465 h 4012"/>
                          <a:gd name="T124" fmla="+- 0 1798 -330"/>
                          <a:gd name="T125" fmla="*/ T124 w 2664"/>
                          <a:gd name="T126" fmla="+- 0 13126 12827"/>
                          <a:gd name="T127" fmla="*/ 13126 h 4012"/>
                          <a:gd name="T128" fmla="+- 0 1672 -330"/>
                          <a:gd name="T129" fmla="*/ T128 w 2664"/>
                          <a:gd name="T130" fmla="+- 0 12908 12827"/>
                          <a:gd name="T131" fmla="*/ 12908 h 4012"/>
                          <a:gd name="T132" fmla="+- 0 1493 -330"/>
                          <a:gd name="T133" fmla="*/ T132 w 2664"/>
                          <a:gd name="T134" fmla="+- 0 12838 12827"/>
                          <a:gd name="T135" fmla="*/ 12838 h 4012"/>
                          <a:gd name="T136" fmla="+- 0 1327 -330"/>
                          <a:gd name="T137" fmla="*/ T136 w 2664"/>
                          <a:gd name="T138" fmla="+- 0 12955 12827"/>
                          <a:gd name="T139" fmla="*/ 12955 h 4012"/>
                          <a:gd name="T140" fmla="+- 0 1294 -330"/>
                          <a:gd name="T141" fmla="*/ T140 w 2664"/>
                          <a:gd name="T142" fmla="+- 0 12978 12827"/>
                          <a:gd name="T143" fmla="*/ 12978 h 4012"/>
                          <a:gd name="T144" fmla="+- 0 1200 -330"/>
                          <a:gd name="T145" fmla="*/ T144 w 2664"/>
                          <a:gd name="T146" fmla="+- 0 13013 12827"/>
                          <a:gd name="T147" fmla="*/ 13013 h 4012"/>
                          <a:gd name="T148" fmla="+- 0 988 -330"/>
                          <a:gd name="T149" fmla="*/ T148 w 2664"/>
                          <a:gd name="T150" fmla="+- 0 13241 12827"/>
                          <a:gd name="T151" fmla="*/ 13241 h 4012"/>
                          <a:gd name="T152" fmla="+- 0 898 -330"/>
                          <a:gd name="T153" fmla="*/ T152 w 2664"/>
                          <a:gd name="T154" fmla="+- 0 13508 12827"/>
                          <a:gd name="T155" fmla="*/ 13508 h 4012"/>
                          <a:gd name="T156" fmla="+- 0 829 -330"/>
                          <a:gd name="T157" fmla="*/ T156 w 2664"/>
                          <a:gd name="T158" fmla="+- 0 13789 12827"/>
                          <a:gd name="T159" fmla="*/ 13789 h 4012"/>
                          <a:gd name="T160" fmla="+- 0 803 -330"/>
                          <a:gd name="T161" fmla="*/ T160 w 2664"/>
                          <a:gd name="T162" fmla="+- 0 14105 12827"/>
                          <a:gd name="T163" fmla="*/ 14105 h 4012"/>
                          <a:gd name="T164" fmla="+- 0 506 -330"/>
                          <a:gd name="T165" fmla="*/ T164 w 2664"/>
                          <a:gd name="T166" fmla="+- 0 14793 12827"/>
                          <a:gd name="T167" fmla="*/ 14793 h 4012"/>
                          <a:gd name="T168" fmla="+- 0 570 -330"/>
                          <a:gd name="T169" fmla="*/ T168 w 2664"/>
                          <a:gd name="T170" fmla="+- 0 15006 12827"/>
                          <a:gd name="T171" fmla="*/ 15006 h 4012"/>
                          <a:gd name="T172" fmla="+- 0 522 -330"/>
                          <a:gd name="T173" fmla="*/ T172 w 2664"/>
                          <a:gd name="T174" fmla="+- 0 15225 12827"/>
                          <a:gd name="T175" fmla="*/ 15225 h 4012"/>
                          <a:gd name="T176" fmla="+- 0 443 -330"/>
                          <a:gd name="T177" fmla="*/ T176 w 2664"/>
                          <a:gd name="T178" fmla="+- 0 15389 12827"/>
                          <a:gd name="T179" fmla="*/ 15389 h 4012"/>
                          <a:gd name="T180" fmla="+- 0 713 -330"/>
                          <a:gd name="T181" fmla="*/ T180 w 2664"/>
                          <a:gd name="T182" fmla="+- 0 15222 12827"/>
                          <a:gd name="T183" fmla="*/ 15222 h 4012"/>
                          <a:gd name="T184" fmla="+- 0 869 -330"/>
                          <a:gd name="T185" fmla="*/ T184 w 2664"/>
                          <a:gd name="T186" fmla="+- 0 15266 12827"/>
                          <a:gd name="T187" fmla="*/ 15266 h 4012"/>
                          <a:gd name="T188" fmla="+- 0 908 -330"/>
                          <a:gd name="T189" fmla="*/ T188 w 2664"/>
                          <a:gd name="T190" fmla="+- 0 15502 12827"/>
                          <a:gd name="T191" fmla="*/ 15502 h 4012"/>
                          <a:gd name="T192" fmla="+- 0 881 -330"/>
                          <a:gd name="T193" fmla="*/ T192 w 2664"/>
                          <a:gd name="T194" fmla="+- 0 15811 12827"/>
                          <a:gd name="T195" fmla="*/ 15811 h 4012"/>
                          <a:gd name="T196" fmla="+- 0 744 -330"/>
                          <a:gd name="T197" fmla="*/ T196 w 2664"/>
                          <a:gd name="T198" fmla="+- 0 16139 12827"/>
                          <a:gd name="T199" fmla="*/ 16139 h 4012"/>
                          <a:gd name="T200" fmla="+- 0 479 -330"/>
                          <a:gd name="T201" fmla="*/ T200 w 2664"/>
                          <a:gd name="T202" fmla="+- 0 16362 12827"/>
                          <a:gd name="T203" fmla="*/ 16362 h 4012"/>
                          <a:gd name="T204" fmla="+- 0 177 -330"/>
                          <a:gd name="T205" fmla="*/ T204 w 2664"/>
                          <a:gd name="T206" fmla="+- 0 16521 12827"/>
                          <a:gd name="T207" fmla="*/ 16521 h 4012"/>
                          <a:gd name="T208" fmla="+- 0 0 -330"/>
                          <a:gd name="T209" fmla="*/ T208 w 2664"/>
                          <a:gd name="T210" fmla="+- 0 16771 12827"/>
                          <a:gd name="T211" fmla="*/ 16771 h 4012"/>
                          <a:gd name="T212" fmla="+- 0 160 -330"/>
                          <a:gd name="T213" fmla="*/ T212 w 2664"/>
                          <a:gd name="T214" fmla="+- 0 16737 12827"/>
                          <a:gd name="T215" fmla="*/ 16737 h 4012"/>
                          <a:gd name="T216" fmla="+- 0 252 -330"/>
                          <a:gd name="T217" fmla="*/ T216 w 2664"/>
                          <a:gd name="T218" fmla="+- 0 16719 12827"/>
                          <a:gd name="T219" fmla="*/ 16719 h 4012"/>
                          <a:gd name="T220" fmla="+- 0 356 -330"/>
                          <a:gd name="T221" fmla="*/ T220 w 2664"/>
                          <a:gd name="T222" fmla="+- 0 16727 12827"/>
                          <a:gd name="T223" fmla="*/ 16727 h 4012"/>
                          <a:gd name="T224" fmla="+- 0 420 -330"/>
                          <a:gd name="T225" fmla="*/ T224 w 2664"/>
                          <a:gd name="T226" fmla="+- 0 16789 12827"/>
                          <a:gd name="T227" fmla="*/ 16789 h 401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</a:cxnLst>
                        <a:rect l="0" t="0" r="r" b="b"/>
                        <a:pathLst>
                          <a:path w="2664" h="4012">
                            <a:moveTo>
                              <a:pt x="786" y="3975"/>
                            </a:moveTo>
                            <a:lnTo>
                              <a:pt x="795" y="3967"/>
                            </a:lnTo>
                            <a:lnTo>
                              <a:pt x="806" y="3955"/>
                            </a:lnTo>
                            <a:lnTo>
                              <a:pt x="819" y="3938"/>
                            </a:lnTo>
                            <a:lnTo>
                              <a:pt x="834" y="3918"/>
                            </a:lnTo>
                            <a:lnTo>
                              <a:pt x="850" y="3895"/>
                            </a:lnTo>
                            <a:lnTo>
                              <a:pt x="867" y="3869"/>
                            </a:lnTo>
                            <a:lnTo>
                              <a:pt x="885" y="3841"/>
                            </a:lnTo>
                            <a:lnTo>
                              <a:pt x="903" y="3811"/>
                            </a:lnTo>
                            <a:lnTo>
                              <a:pt x="922" y="3781"/>
                            </a:lnTo>
                            <a:lnTo>
                              <a:pt x="941" y="3750"/>
                            </a:lnTo>
                            <a:lnTo>
                              <a:pt x="960" y="3719"/>
                            </a:lnTo>
                            <a:lnTo>
                              <a:pt x="979" y="3689"/>
                            </a:lnTo>
                            <a:lnTo>
                              <a:pt x="998" y="3660"/>
                            </a:lnTo>
                            <a:lnTo>
                              <a:pt x="1016" y="3633"/>
                            </a:lnTo>
                            <a:lnTo>
                              <a:pt x="1033" y="3608"/>
                            </a:lnTo>
                            <a:lnTo>
                              <a:pt x="1049" y="3586"/>
                            </a:lnTo>
                            <a:lnTo>
                              <a:pt x="1064" y="3567"/>
                            </a:lnTo>
                            <a:lnTo>
                              <a:pt x="1077" y="3553"/>
                            </a:lnTo>
                            <a:lnTo>
                              <a:pt x="1089" y="3542"/>
                            </a:lnTo>
                            <a:lnTo>
                              <a:pt x="1110" y="3530"/>
                            </a:lnTo>
                            <a:lnTo>
                              <a:pt x="1125" y="3521"/>
                            </a:lnTo>
                            <a:lnTo>
                              <a:pt x="1142" y="3511"/>
                            </a:lnTo>
                            <a:lnTo>
                              <a:pt x="1162" y="3500"/>
                            </a:lnTo>
                            <a:lnTo>
                              <a:pt x="1184" y="3488"/>
                            </a:lnTo>
                            <a:lnTo>
                              <a:pt x="1207" y="3475"/>
                            </a:lnTo>
                            <a:lnTo>
                              <a:pt x="1230" y="3462"/>
                            </a:lnTo>
                            <a:lnTo>
                              <a:pt x="1253" y="3448"/>
                            </a:lnTo>
                            <a:lnTo>
                              <a:pt x="1276" y="3436"/>
                            </a:lnTo>
                            <a:lnTo>
                              <a:pt x="1298" y="3424"/>
                            </a:lnTo>
                            <a:lnTo>
                              <a:pt x="1318" y="3413"/>
                            </a:lnTo>
                            <a:lnTo>
                              <a:pt x="1336" y="3403"/>
                            </a:lnTo>
                            <a:lnTo>
                              <a:pt x="1352" y="3395"/>
                            </a:lnTo>
                            <a:lnTo>
                              <a:pt x="1399" y="3377"/>
                            </a:lnTo>
                            <a:lnTo>
                              <a:pt x="1430" y="3364"/>
                            </a:lnTo>
                            <a:lnTo>
                              <a:pt x="1490" y="3337"/>
                            </a:lnTo>
                            <a:lnTo>
                              <a:pt x="1549" y="3306"/>
                            </a:lnTo>
                            <a:lnTo>
                              <a:pt x="1606" y="3274"/>
                            </a:lnTo>
                            <a:lnTo>
                              <a:pt x="1663" y="3238"/>
                            </a:lnTo>
                            <a:lnTo>
                              <a:pt x="1717" y="3201"/>
                            </a:lnTo>
                            <a:lnTo>
                              <a:pt x="1771" y="3161"/>
                            </a:lnTo>
                            <a:lnTo>
                              <a:pt x="1822" y="3119"/>
                            </a:lnTo>
                            <a:lnTo>
                              <a:pt x="1872" y="3075"/>
                            </a:lnTo>
                            <a:lnTo>
                              <a:pt x="1920" y="3029"/>
                            </a:lnTo>
                            <a:lnTo>
                              <a:pt x="1960" y="2989"/>
                            </a:lnTo>
                            <a:lnTo>
                              <a:pt x="1990" y="2955"/>
                            </a:lnTo>
                            <a:lnTo>
                              <a:pt x="2019" y="2920"/>
                            </a:lnTo>
                            <a:lnTo>
                              <a:pt x="2047" y="2884"/>
                            </a:lnTo>
                            <a:lnTo>
                              <a:pt x="2072" y="2848"/>
                            </a:lnTo>
                            <a:lnTo>
                              <a:pt x="2097" y="2811"/>
                            </a:lnTo>
                            <a:lnTo>
                              <a:pt x="2119" y="2772"/>
                            </a:lnTo>
                            <a:lnTo>
                              <a:pt x="2140" y="2734"/>
                            </a:lnTo>
                            <a:lnTo>
                              <a:pt x="2160" y="2694"/>
                            </a:lnTo>
                            <a:lnTo>
                              <a:pt x="2178" y="2654"/>
                            </a:lnTo>
                            <a:lnTo>
                              <a:pt x="2215" y="2560"/>
                            </a:lnTo>
                            <a:lnTo>
                              <a:pt x="2264" y="2417"/>
                            </a:lnTo>
                            <a:lnTo>
                              <a:pt x="2275" y="2379"/>
                            </a:lnTo>
                            <a:lnTo>
                              <a:pt x="2282" y="2354"/>
                            </a:lnTo>
                            <a:lnTo>
                              <a:pt x="2293" y="2369"/>
                            </a:lnTo>
                            <a:lnTo>
                              <a:pt x="2302" y="2383"/>
                            </a:lnTo>
                            <a:lnTo>
                              <a:pt x="2311" y="2397"/>
                            </a:lnTo>
                            <a:lnTo>
                              <a:pt x="2319" y="2411"/>
                            </a:lnTo>
                            <a:lnTo>
                              <a:pt x="2326" y="2427"/>
                            </a:lnTo>
                            <a:lnTo>
                              <a:pt x="2334" y="2443"/>
                            </a:lnTo>
                            <a:lnTo>
                              <a:pt x="2341" y="2461"/>
                            </a:lnTo>
                            <a:lnTo>
                              <a:pt x="2348" y="2480"/>
                            </a:lnTo>
                            <a:lnTo>
                              <a:pt x="2355" y="2502"/>
                            </a:lnTo>
                            <a:lnTo>
                              <a:pt x="2363" y="2526"/>
                            </a:lnTo>
                            <a:lnTo>
                              <a:pt x="2372" y="2554"/>
                            </a:lnTo>
                            <a:lnTo>
                              <a:pt x="2373" y="2558"/>
                            </a:lnTo>
                            <a:lnTo>
                              <a:pt x="2380" y="2539"/>
                            </a:lnTo>
                            <a:lnTo>
                              <a:pt x="2387" y="2520"/>
                            </a:lnTo>
                            <a:lnTo>
                              <a:pt x="2394" y="2501"/>
                            </a:lnTo>
                            <a:lnTo>
                              <a:pt x="2401" y="2482"/>
                            </a:lnTo>
                            <a:lnTo>
                              <a:pt x="2408" y="2463"/>
                            </a:lnTo>
                            <a:lnTo>
                              <a:pt x="2415" y="2444"/>
                            </a:lnTo>
                            <a:lnTo>
                              <a:pt x="2423" y="2426"/>
                            </a:lnTo>
                            <a:lnTo>
                              <a:pt x="2430" y="2407"/>
                            </a:lnTo>
                            <a:lnTo>
                              <a:pt x="2438" y="2389"/>
                            </a:lnTo>
                            <a:lnTo>
                              <a:pt x="2446" y="2370"/>
                            </a:lnTo>
                            <a:lnTo>
                              <a:pt x="2453" y="2352"/>
                            </a:lnTo>
                            <a:lnTo>
                              <a:pt x="2462" y="2334"/>
                            </a:lnTo>
                            <a:lnTo>
                              <a:pt x="2470" y="2315"/>
                            </a:lnTo>
                            <a:lnTo>
                              <a:pt x="2478" y="2297"/>
                            </a:lnTo>
                            <a:lnTo>
                              <a:pt x="2487" y="2279"/>
                            </a:lnTo>
                            <a:lnTo>
                              <a:pt x="2495" y="2262"/>
                            </a:lnTo>
                            <a:lnTo>
                              <a:pt x="2504" y="2244"/>
                            </a:lnTo>
                            <a:lnTo>
                              <a:pt x="2513" y="2226"/>
                            </a:lnTo>
                            <a:lnTo>
                              <a:pt x="2517" y="2218"/>
                            </a:lnTo>
                            <a:lnTo>
                              <a:pt x="2526" y="2199"/>
                            </a:lnTo>
                            <a:lnTo>
                              <a:pt x="2535" y="2181"/>
                            </a:lnTo>
                            <a:lnTo>
                              <a:pt x="2544" y="2163"/>
                            </a:lnTo>
                            <a:lnTo>
                              <a:pt x="2554" y="2146"/>
                            </a:lnTo>
                            <a:lnTo>
                              <a:pt x="2563" y="2128"/>
                            </a:lnTo>
                            <a:lnTo>
                              <a:pt x="2573" y="2110"/>
                            </a:lnTo>
                            <a:lnTo>
                              <a:pt x="2583" y="2093"/>
                            </a:lnTo>
                            <a:lnTo>
                              <a:pt x="2592" y="2075"/>
                            </a:lnTo>
                            <a:lnTo>
                              <a:pt x="2602" y="2058"/>
                            </a:lnTo>
                            <a:lnTo>
                              <a:pt x="2612" y="2041"/>
                            </a:lnTo>
                            <a:lnTo>
                              <a:pt x="2622" y="2024"/>
                            </a:lnTo>
                            <a:lnTo>
                              <a:pt x="2632" y="2006"/>
                            </a:lnTo>
                            <a:lnTo>
                              <a:pt x="2643" y="1989"/>
                            </a:lnTo>
                            <a:lnTo>
                              <a:pt x="2653" y="1972"/>
                            </a:lnTo>
                            <a:lnTo>
                              <a:pt x="2663" y="1955"/>
                            </a:lnTo>
                            <a:lnTo>
                              <a:pt x="2645" y="1924"/>
                            </a:lnTo>
                            <a:lnTo>
                              <a:pt x="2626" y="1898"/>
                            </a:lnTo>
                            <a:lnTo>
                              <a:pt x="2608" y="1873"/>
                            </a:lnTo>
                            <a:lnTo>
                              <a:pt x="2590" y="1851"/>
                            </a:lnTo>
                            <a:lnTo>
                              <a:pt x="2572" y="1829"/>
                            </a:lnTo>
                            <a:lnTo>
                              <a:pt x="2554" y="1809"/>
                            </a:lnTo>
                            <a:lnTo>
                              <a:pt x="2537" y="1791"/>
                            </a:lnTo>
                            <a:lnTo>
                              <a:pt x="2521" y="1774"/>
                            </a:lnTo>
                            <a:lnTo>
                              <a:pt x="2505" y="1759"/>
                            </a:lnTo>
                            <a:lnTo>
                              <a:pt x="2490" y="1744"/>
                            </a:lnTo>
                            <a:lnTo>
                              <a:pt x="2475" y="1731"/>
                            </a:lnTo>
                            <a:lnTo>
                              <a:pt x="2461" y="1719"/>
                            </a:lnTo>
                            <a:lnTo>
                              <a:pt x="2447" y="1709"/>
                            </a:lnTo>
                            <a:lnTo>
                              <a:pt x="2434" y="1699"/>
                            </a:lnTo>
                            <a:lnTo>
                              <a:pt x="2422" y="1691"/>
                            </a:lnTo>
                            <a:lnTo>
                              <a:pt x="2411" y="1683"/>
                            </a:lnTo>
                            <a:lnTo>
                              <a:pt x="2401" y="1676"/>
                            </a:lnTo>
                            <a:lnTo>
                              <a:pt x="2391" y="1670"/>
                            </a:lnTo>
                            <a:lnTo>
                              <a:pt x="2383" y="1665"/>
                            </a:lnTo>
                            <a:lnTo>
                              <a:pt x="2375" y="1661"/>
                            </a:lnTo>
                            <a:lnTo>
                              <a:pt x="2375" y="1641"/>
                            </a:lnTo>
                            <a:lnTo>
                              <a:pt x="2375" y="1621"/>
                            </a:lnTo>
                            <a:lnTo>
                              <a:pt x="2374" y="1601"/>
                            </a:lnTo>
                            <a:lnTo>
                              <a:pt x="2374" y="1581"/>
                            </a:lnTo>
                            <a:lnTo>
                              <a:pt x="2373" y="1561"/>
                            </a:lnTo>
                            <a:lnTo>
                              <a:pt x="2372" y="1541"/>
                            </a:lnTo>
                            <a:lnTo>
                              <a:pt x="2371" y="1521"/>
                            </a:lnTo>
                            <a:lnTo>
                              <a:pt x="2369" y="1501"/>
                            </a:lnTo>
                            <a:lnTo>
                              <a:pt x="2368" y="1481"/>
                            </a:lnTo>
                            <a:lnTo>
                              <a:pt x="2366" y="1461"/>
                            </a:lnTo>
                            <a:lnTo>
                              <a:pt x="2366" y="1450"/>
                            </a:lnTo>
                            <a:lnTo>
                              <a:pt x="2363" y="1427"/>
                            </a:lnTo>
                            <a:lnTo>
                              <a:pt x="2361" y="1407"/>
                            </a:lnTo>
                            <a:lnTo>
                              <a:pt x="2360" y="1389"/>
                            </a:lnTo>
                            <a:lnTo>
                              <a:pt x="2358" y="1373"/>
                            </a:lnTo>
                            <a:lnTo>
                              <a:pt x="2357" y="1358"/>
                            </a:lnTo>
                            <a:lnTo>
                              <a:pt x="2355" y="1343"/>
                            </a:lnTo>
                            <a:lnTo>
                              <a:pt x="2354" y="1329"/>
                            </a:lnTo>
                            <a:lnTo>
                              <a:pt x="2353" y="1313"/>
                            </a:lnTo>
                            <a:lnTo>
                              <a:pt x="2352" y="1296"/>
                            </a:lnTo>
                            <a:lnTo>
                              <a:pt x="2350" y="1276"/>
                            </a:lnTo>
                            <a:lnTo>
                              <a:pt x="2349" y="1254"/>
                            </a:lnTo>
                            <a:lnTo>
                              <a:pt x="2347" y="1229"/>
                            </a:lnTo>
                            <a:lnTo>
                              <a:pt x="2345" y="1199"/>
                            </a:lnTo>
                            <a:lnTo>
                              <a:pt x="2344" y="1180"/>
                            </a:lnTo>
                            <a:lnTo>
                              <a:pt x="2335" y="1081"/>
                            </a:lnTo>
                            <a:lnTo>
                              <a:pt x="2324" y="985"/>
                            </a:lnTo>
                            <a:lnTo>
                              <a:pt x="2309" y="893"/>
                            </a:lnTo>
                            <a:lnTo>
                              <a:pt x="2292" y="804"/>
                            </a:lnTo>
                            <a:lnTo>
                              <a:pt x="2273" y="719"/>
                            </a:lnTo>
                            <a:lnTo>
                              <a:pt x="2252" y="638"/>
                            </a:lnTo>
                            <a:lnTo>
                              <a:pt x="2229" y="562"/>
                            </a:lnTo>
                            <a:lnTo>
                              <a:pt x="2205" y="489"/>
                            </a:lnTo>
                            <a:lnTo>
                              <a:pt x="2180" y="421"/>
                            </a:lnTo>
                            <a:lnTo>
                              <a:pt x="2154" y="357"/>
                            </a:lnTo>
                            <a:lnTo>
                              <a:pt x="2128" y="299"/>
                            </a:lnTo>
                            <a:lnTo>
                              <a:pt x="2102" y="245"/>
                            </a:lnTo>
                            <a:lnTo>
                              <a:pt x="2076" y="196"/>
                            </a:lnTo>
                            <a:lnTo>
                              <a:pt x="2050" y="152"/>
                            </a:lnTo>
                            <a:lnTo>
                              <a:pt x="2026" y="114"/>
                            </a:lnTo>
                            <a:lnTo>
                              <a:pt x="2002" y="81"/>
                            </a:lnTo>
                            <a:lnTo>
                              <a:pt x="1960" y="33"/>
                            </a:lnTo>
                            <a:lnTo>
                              <a:pt x="1925" y="9"/>
                            </a:lnTo>
                            <a:lnTo>
                              <a:pt x="1885" y="0"/>
                            </a:lnTo>
                            <a:lnTo>
                              <a:pt x="1864" y="1"/>
                            </a:lnTo>
                            <a:lnTo>
                              <a:pt x="1823" y="11"/>
                            </a:lnTo>
                            <a:lnTo>
                              <a:pt x="1784" y="29"/>
                            </a:lnTo>
                            <a:lnTo>
                              <a:pt x="1746" y="53"/>
                            </a:lnTo>
                            <a:lnTo>
                              <a:pt x="1712" y="80"/>
                            </a:lnTo>
                            <a:lnTo>
                              <a:pt x="1682" y="106"/>
                            </a:lnTo>
                            <a:lnTo>
                              <a:pt x="1657" y="128"/>
                            </a:lnTo>
                            <a:lnTo>
                              <a:pt x="1646" y="137"/>
                            </a:lnTo>
                            <a:lnTo>
                              <a:pt x="1638" y="145"/>
                            </a:lnTo>
                            <a:lnTo>
                              <a:pt x="1631" y="149"/>
                            </a:lnTo>
                            <a:lnTo>
                              <a:pt x="1627" y="151"/>
                            </a:lnTo>
                            <a:lnTo>
                              <a:pt x="1624" y="151"/>
                            </a:lnTo>
                            <a:lnTo>
                              <a:pt x="1615" y="154"/>
                            </a:lnTo>
                            <a:lnTo>
                              <a:pt x="1604" y="157"/>
                            </a:lnTo>
                            <a:lnTo>
                              <a:pt x="1592" y="162"/>
                            </a:lnTo>
                            <a:lnTo>
                              <a:pt x="1578" y="166"/>
                            </a:lnTo>
                            <a:lnTo>
                              <a:pt x="1530" y="186"/>
                            </a:lnTo>
                            <a:lnTo>
                              <a:pt x="1475" y="219"/>
                            </a:lnTo>
                            <a:lnTo>
                              <a:pt x="1435" y="251"/>
                            </a:lnTo>
                            <a:lnTo>
                              <a:pt x="1395" y="293"/>
                            </a:lnTo>
                            <a:lnTo>
                              <a:pt x="1356" y="347"/>
                            </a:lnTo>
                            <a:lnTo>
                              <a:pt x="1318" y="414"/>
                            </a:lnTo>
                            <a:lnTo>
                              <a:pt x="1300" y="453"/>
                            </a:lnTo>
                            <a:lnTo>
                              <a:pt x="1283" y="495"/>
                            </a:lnTo>
                            <a:lnTo>
                              <a:pt x="1265" y="545"/>
                            </a:lnTo>
                            <a:lnTo>
                              <a:pt x="1246" y="616"/>
                            </a:lnTo>
                            <a:lnTo>
                              <a:pt x="1228" y="681"/>
                            </a:lnTo>
                            <a:lnTo>
                              <a:pt x="1212" y="739"/>
                            </a:lnTo>
                            <a:lnTo>
                              <a:pt x="1199" y="792"/>
                            </a:lnTo>
                            <a:lnTo>
                              <a:pt x="1186" y="840"/>
                            </a:lnTo>
                            <a:lnTo>
                              <a:pt x="1176" y="884"/>
                            </a:lnTo>
                            <a:lnTo>
                              <a:pt x="1159" y="962"/>
                            </a:lnTo>
                            <a:lnTo>
                              <a:pt x="1147" y="1031"/>
                            </a:lnTo>
                            <a:lnTo>
                              <a:pt x="1139" y="1096"/>
                            </a:lnTo>
                            <a:lnTo>
                              <a:pt x="1134" y="1163"/>
                            </a:lnTo>
                            <a:lnTo>
                              <a:pt x="1133" y="1237"/>
                            </a:lnTo>
                            <a:lnTo>
                              <a:pt x="1133" y="1278"/>
                            </a:lnTo>
                            <a:lnTo>
                              <a:pt x="1133" y="1323"/>
                            </a:lnTo>
                            <a:lnTo>
                              <a:pt x="1134" y="1373"/>
                            </a:lnTo>
                            <a:lnTo>
                              <a:pt x="1134" y="1427"/>
                            </a:lnTo>
                            <a:lnTo>
                              <a:pt x="803" y="1930"/>
                            </a:lnTo>
                            <a:lnTo>
                              <a:pt x="836" y="1966"/>
                            </a:lnTo>
                            <a:lnTo>
                              <a:pt x="862" y="2005"/>
                            </a:lnTo>
                            <a:lnTo>
                              <a:pt x="880" y="2046"/>
                            </a:lnTo>
                            <a:lnTo>
                              <a:pt x="892" y="2090"/>
                            </a:lnTo>
                            <a:lnTo>
                              <a:pt x="899" y="2134"/>
                            </a:lnTo>
                            <a:lnTo>
                              <a:pt x="900" y="2179"/>
                            </a:lnTo>
                            <a:lnTo>
                              <a:pt x="896" y="2224"/>
                            </a:lnTo>
                            <a:lnTo>
                              <a:pt x="889" y="2269"/>
                            </a:lnTo>
                            <a:lnTo>
                              <a:pt x="879" y="2314"/>
                            </a:lnTo>
                            <a:lnTo>
                              <a:pt x="866" y="2357"/>
                            </a:lnTo>
                            <a:lnTo>
                              <a:pt x="852" y="2398"/>
                            </a:lnTo>
                            <a:lnTo>
                              <a:pt x="836" y="2438"/>
                            </a:lnTo>
                            <a:lnTo>
                              <a:pt x="819" y="2474"/>
                            </a:lnTo>
                            <a:lnTo>
                              <a:pt x="803" y="2507"/>
                            </a:lnTo>
                            <a:lnTo>
                              <a:pt x="787" y="2537"/>
                            </a:lnTo>
                            <a:lnTo>
                              <a:pt x="773" y="2562"/>
                            </a:lnTo>
                            <a:lnTo>
                              <a:pt x="760" y="2583"/>
                            </a:lnTo>
                            <a:lnTo>
                              <a:pt x="745" y="2607"/>
                            </a:lnTo>
                            <a:lnTo>
                              <a:pt x="742" y="2611"/>
                            </a:lnTo>
                            <a:lnTo>
                              <a:pt x="997" y="2424"/>
                            </a:lnTo>
                            <a:lnTo>
                              <a:pt x="1043" y="2395"/>
                            </a:lnTo>
                            <a:lnTo>
                              <a:pt x="1082" y="2380"/>
                            </a:lnTo>
                            <a:lnTo>
                              <a:pt x="1117" y="2377"/>
                            </a:lnTo>
                            <a:lnTo>
                              <a:pt x="1132" y="2379"/>
                            </a:lnTo>
                            <a:lnTo>
                              <a:pt x="1170" y="2399"/>
                            </a:lnTo>
                            <a:lnTo>
                              <a:pt x="1199" y="2439"/>
                            </a:lnTo>
                            <a:lnTo>
                              <a:pt x="1216" y="2494"/>
                            </a:lnTo>
                            <a:lnTo>
                              <a:pt x="1224" y="2531"/>
                            </a:lnTo>
                            <a:lnTo>
                              <a:pt x="1230" y="2574"/>
                            </a:lnTo>
                            <a:lnTo>
                              <a:pt x="1235" y="2622"/>
                            </a:lnTo>
                            <a:lnTo>
                              <a:pt x="1238" y="2675"/>
                            </a:lnTo>
                            <a:lnTo>
                              <a:pt x="1239" y="2732"/>
                            </a:lnTo>
                            <a:lnTo>
                              <a:pt x="1237" y="2792"/>
                            </a:lnTo>
                            <a:lnTo>
                              <a:pt x="1232" y="2854"/>
                            </a:lnTo>
                            <a:lnTo>
                              <a:pt x="1223" y="2919"/>
                            </a:lnTo>
                            <a:lnTo>
                              <a:pt x="1211" y="2984"/>
                            </a:lnTo>
                            <a:lnTo>
                              <a:pt x="1194" y="3051"/>
                            </a:lnTo>
                            <a:lnTo>
                              <a:pt x="1172" y="3118"/>
                            </a:lnTo>
                            <a:lnTo>
                              <a:pt x="1145" y="3184"/>
                            </a:lnTo>
                            <a:lnTo>
                              <a:pt x="1113" y="3249"/>
                            </a:lnTo>
                            <a:lnTo>
                              <a:pt x="1074" y="3312"/>
                            </a:lnTo>
                            <a:lnTo>
                              <a:pt x="1029" y="3373"/>
                            </a:lnTo>
                            <a:lnTo>
                              <a:pt x="978" y="3431"/>
                            </a:lnTo>
                            <a:lnTo>
                              <a:pt x="919" y="3485"/>
                            </a:lnTo>
                            <a:lnTo>
                              <a:pt x="865" y="3508"/>
                            </a:lnTo>
                            <a:lnTo>
                              <a:pt x="809" y="3535"/>
                            </a:lnTo>
                            <a:lnTo>
                              <a:pt x="750" y="3563"/>
                            </a:lnTo>
                            <a:lnTo>
                              <a:pt x="690" y="3594"/>
                            </a:lnTo>
                            <a:lnTo>
                              <a:pt x="629" y="3626"/>
                            </a:lnTo>
                            <a:lnTo>
                              <a:pt x="568" y="3660"/>
                            </a:lnTo>
                            <a:lnTo>
                              <a:pt x="507" y="3694"/>
                            </a:lnTo>
                            <a:lnTo>
                              <a:pt x="446" y="3728"/>
                            </a:lnTo>
                            <a:lnTo>
                              <a:pt x="388" y="3762"/>
                            </a:lnTo>
                            <a:lnTo>
                              <a:pt x="331" y="3796"/>
                            </a:lnTo>
                            <a:lnTo>
                              <a:pt x="330" y="3796"/>
                            </a:lnTo>
                            <a:lnTo>
                              <a:pt x="330" y="3944"/>
                            </a:lnTo>
                            <a:lnTo>
                              <a:pt x="346" y="3941"/>
                            </a:lnTo>
                            <a:lnTo>
                              <a:pt x="390" y="3932"/>
                            </a:lnTo>
                            <a:lnTo>
                              <a:pt x="428" y="3923"/>
                            </a:lnTo>
                            <a:lnTo>
                              <a:pt x="461" y="3916"/>
                            </a:lnTo>
                            <a:lnTo>
                              <a:pt x="490" y="3910"/>
                            </a:lnTo>
                            <a:lnTo>
                              <a:pt x="513" y="3905"/>
                            </a:lnTo>
                            <a:lnTo>
                              <a:pt x="533" y="3901"/>
                            </a:lnTo>
                            <a:lnTo>
                              <a:pt x="550" y="3898"/>
                            </a:lnTo>
                            <a:lnTo>
                              <a:pt x="563" y="3895"/>
                            </a:lnTo>
                            <a:lnTo>
                              <a:pt x="582" y="3892"/>
                            </a:lnTo>
                            <a:lnTo>
                              <a:pt x="593" y="3890"/>
                            </a:lnTo>
                            <a:lnTo>
                              <a:pt x="605" y="3888"/>
                            </a:lnTo>
                            <a:lnTo>
                              <a:pt x="638" y="3888"/>
                            </a:lnTo>
                            <a:lnTo>
                              <a:pt x="664" y="3892"/>
                            </a:lnTo>
                            <a:lnTo>
                              <a:pt x="686" y="3900"/>
                            </a:lnTo>
                            <a:lnTo>
                              <a:pt x="704" y="3911"/>
                            </a:lnTo>
                            <a:lnTo>
                              <a:pt x="718" y="3924"/>
                            </a:lnTo>
                            <a:lnTo>
                              <a:pt x="729" y="3937"/>
                            </a:lnTo>
                            <a:lnTo>
                              <a:pt x="740" y="3950"/>
                            </a:lnTo>
                            <a:lnTo>
                              <a:pt x="750" y="3962"/>
                            </a:lnTo>
                            <a:lnTo>
                              <a:pt x="760" y="3971"/>
                            </a:lnTo>
                            <a:lnTo>
                              <a:pt x="772" y="3976"/>
                            </a:lnTo>
                            <a:lnTo>
                              <a:pt x="778" y="3978"/>
                            </a:lnTo>
                            <a:lnTo>
                              <a:pt x="786" y="3975"/>
                            </a:lnTo>
                            <a:close/>
                          </a:path>
                        </a:pathLst>
                      </a:custGeom>
                      <a:solidFill>
                        <a:srgbClr val="4C4B4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pic>
                    <p:nvPicPr>
                      <p:cNvPr id="1038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" y="9586"/>
                        <a:ext cx="2827" cy="3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28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89" y="7641"/>
                        <a:ext cx="1920" cy="1357"/>
                        <a:chOff x="2189" y="7641"/>
                        <a:chExt cx="1920" cy="1357"/>
                      </a:xfrm>
                    </p:grpSpPr>
                    <p:sp>
                      <p:nvSpPr>
                        <p:cNvPr id="29" name="Freeform 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89" y="7641"/>
                          <a:ext cx="1920" cy="1357"/>
                        </a:xfrm>
                        <a:custGeom>
                          <a:avLst/>
                          <a:gdLst>
                            <a:gd name="T0" fmla="+- 0 3930 2189"/>
                            <a:gd name="T1" fmla="*/ T0 w 1920"/>
                            <a:gd name="T2" fmla="+- 0 8886 7641"/>
                            <a:gd name="T3" fmla="*/ 8886 h 1357"/>
                            <a:gd name="T4" fmla="+- 0 3966 2189"/>
                            <a:gd name="T5" fmla="*/ T4 w 1920"/>
                            <a:gd name="T6" fmla="+- 0 8937 7641"/>
                            <a:gd name="T7" fmla="*/ 8937 h 1357"/>
                            <a:gd name="T8" fmla="+- 0 4010 2189"/>
                            <a:gd name="T9" fmla="*/ T8 w 1920"/>
                            <a:gd name="T10" fmla="+- 0 8949 7641"/>
                            <a:gd name="T11" fmla="*/ 8949 h 1357"/>
                            <a:gd name="T12" fmla="+- 0 4035 2189"/>
                            <a:gd name="T13" fmla="*/ T12 w 1920"/>
                            <a:gd name="T14" fmla="+- 0 8956 7641"/>
                            <a:gd name="T15" fmla="*/ 8956 h 1357"/>
                            <a:gd name="T16" fmla="+- 0 4065 2189"/>
                            <a:gd name="T17" fmla="*/ T16 w 1920"/>
                            <a:gd name="T18" fmla="+- 0 8954 7641"/>
                            <a:gd name="T19" fmla="*/ 8954 h 1357"/>
                            <a:gd name="T20" fmla="+- 0 4107 2189"/>
                            <a:gd name="T21" fmla="*/ T20 w 1920"/>
                            <a:gd name="T22" fmla="+- 0 8980 7641"/>
                            <a:gd name="T23" fmla="*/ 8980 h 1357"/>
                            <a:gd name="T24" fmla="+- 0 4107 2189"/>
                            <a:gd name="T25" fmla="*/ T24 w 1920"/>
                            <a:gd name="T26" fmla="+- 0 8919 7641"/>
                            <a:gd name="T27" fmla="*/ 8919 h 1357"/>
                            <a:gd name="T28" fmla="+- 0 4070 2189"/>
                            <a:gd name="T29" fmla="*/ T28 w 1920"/>
                            <a:gd name="T30" fmla="+- 0 8766 7641"/>
                            <a:gd name="T31" fmla="*/ 8766 h 1357"/>
                            <a:gd name="T32" fmla="+- 0 4024 2189"/>
                            <a:gd name="T33" fmla="*/ T32 w 1920"/>
                            <a:gd name="T34" fmla="+- 0 8600 7641"/>
                            <a:gd name="T35" fmla="*/ 8600 h 1357"/>
                            <a:gd name="T36" fmla="+- 0 3919 2189"/>
                            <a:gd name="T37" fmla="*/ T36 w 1920"/>
                            <a:gd name="T38" fmla="+- 0 8456 7641"/>
                            <a:gd name="T39" fmla="*/ 8456 h 1357"/>
                            <a:gd name="T40" fmla="+- 0 3811 2189"/>
                            <a:gd name="T41" fmla="*/ T40 w 1920"/>
                            <a:gd name="T42" fmla="+- 0 8309 7641"/>
                            <a:gd name="T43" fmla="*/ 8309 h 1357"/>
                            <a:gd name="T44" fmla="+- 0 3667 2189"/>
                            <a:gd name="T45" fmla="*/ T44 w 1920"/>
                            <a:gd name="T46" fmla="+- 0 8259 7641"/>
                            <a:gd name="T47" fmla="*/ 8259 h 1357"/>
                            <a:gd name="T48" fmla="+- 0 3507 2189"/>
                            <a:gd name="T49" fmla="*/ T48 w 1920"/>
                            <a:gd name="T50" fmla="+- 0 8200 7641"/>
                            <a:gd name="T51" fmla="*/ 8200 h 1357"/>
                            <a:gd name="T52" fmla="+- 0 3439 2189"/>
                            <a:gd name="T53" fmla="*/ T52 w 1920"/>
                            <a:gd name="T54" fmla="+- 0 8036 7641"/>
                            <a:gd name="T55" fmla="*/ 8036 h 1357"/>
                            <a:gd name="T56" fmla="+- 0 3457 2189"/>
                            <a:gd name="T57" fmla="*/ T56 w 1920"/>
                            <a:gd name="T58" fmla="+- 0 7931 7641"/>
                            <a:gd name="T59" fmla="*/ 7931 h 1357"/>
                            <a:gd name="T60" fmla="+- 0 3459 2189"/>
                            <a:gd name="T61" fmla="*/ T60 w 1920"/>
                            <a:gd name="T62" fmla="+- 0 7887 7641"/>
                            <a:gd name="T63" fmla="*/ 7887 h 1357"/>
                            <a:gd name="T64" fmla="+- 0 3388 2189"/>
                            <a:gd name="T65" fmla="*/ T64 w 1920"/>
                            <a:gd name="T66" fmla="+- 0 7930 7641"/>
                            <a:gd name="T67" fmla="*/ 7930 h 1357"/>
                            <a:gd name="T68" fmla="+- 0 3280 2189"/>
                            <a:gd name="T69" fmla="*/ T68 w 1920"/>
                            <a:gd name="T70" fmla="+- 0 8011 7641"/>
                            <a:gd name="T71" fmla="*/ 8011 h 1357"/>
                            <a:gd name="T72" fmla="+- 0 3130 2189"/>
                            <a:gd name="T73" fmla="*/ T72 w 1920"/>
                            <a:gd name="T74" fmla="+- 0 7950 7641"/>
                            <a:gd name="T75" fmla="*/ 7950 h 1357"/>
                            <a:gd name="T76" fmla="+- 0 3008 2189"/>
                            <a:gd name="T77" fmla="*/ T76 w 1920"/>
                            <a:gd name="T78" fmla="+- 0 7813 7641"/>
                            <a:gd name="T79" fmla="*/ 7813 h 1357"/>
                            <a:gd name="T80" fmla="+- 0 2868 2189"/>
                            <a:gd name="T81" fmla="*/ T80 w 1920"/>
                            <a:gd name="T82" fmla="+- 0 7705 7641"/>
                            <a:gd name="T83" fmla="*/ 7705 h 1357"/>
                            <a:gd name="T84" fmla="+- 0 2707 2189"/>
                            <a:gd name="T85" fmla="*/ T84 w 1920"/>
                            <a:gd name="T86" fmla="+- 0 7674 7641"/>
                            <a:gd name="T87" fmla="*/ 7674 h 1357"/>
                            <a:gd name="T88" fmla="+- 0 2531 2189"/>
                            <a:gd name="T89" fmla="*/ T88 w 1920"/>
                            <a:gd name="T90" fmla="+- 0 7642 7641"/>
                            <a:gd name="T91" fmla="*/ 7642 h 1357"/>
                            <a:gd name="T92" fmla="+- 0 2378 2189"/>
                            <a:gd name="T93" fmla="*/ T92 w 1920"/>
                            <a:gd name="T94" fmla="+- 0 7676 7641"/>
                            <a:gd name="T95" fmla="*/ 7676 h 1357"/>
                            <a:gd name="T96" fmla="+- 0 2221 2189"/>
                            <a:gd name="T97" fmla="*/ T96 w 1920"/>
                            <a:gd name="T98" fmla="+- 0 7701 7641"/>
                            <a:gd name="T99" fmla="*/ 7701 h 1357"/>
                            <a:gd name="T100" fmla="+- 0 2189 2189"/>
                            <a:gd name="T101" fmla="*/ T100 w 1920"/>
                            <a:gd name="T102" fmla="+- 0 7731 7641"/>
                            <a:gd name="T103" fmla="*/ 7731 h 1357"/>
                            <a:gd name="T104" fmla="+- 0 2297 2189"/>
                            <a:gd name="T105" fmla="*/ T104 w 1920"/>
                            <a:gd name="T106" fmla="+- 0 7753 7641"/>
                            <a:gd name="T107" fmla="*/ 7753 h 1357"/>
                            <a:gd name="T108" fmla="+- 0 2200 2189"/>
                            <a:gd name="T109" fmla="*/ T108 w 1920"/>
                            <a:gd name="T110" fmla="+- 0 7772 7641"/>
                            <a:gd name="T111" fmla="*/ 7772 h 1357"/>
                            <a:gd name="T112" fmla="+- 0 2332 2189"/>
                            <a:gd name="T113" fmla="*/ T112 w 1920"/>
                            <a:gd name="T114" fmla="+- 0 7799 7641"/>
                            <a:gd name="T115" fmla="*/ 7799 h 1357"/>
                            <a:gd name="T116" fmla="+- 0 2247 2189"/>
                            <a:gd name="T117" fmla="*/ T116 w 1920"/>
                            <a:gd name="T118" fmla="+- 0 7833 7641"/>
                            <a:gd name="T119" fmla="*/ 7833 h 1357"/>
                            <a:gd name="T120" fmla="+- 0 2399 2189"/>
                            <a:gd name="T121" fmla="*/ T120 w 1920"/>
                            <a:gd name="T122" fmla="+- 0 7846 7641"/>
                            <a:gd name="T123" fmla="*/ 7846 h 1357"/>
                            <a:gd name="T124" fmla="+- 0 2338 2189"/>
                            <a:gd name="T125" fmla="*/ T124 w 1920"/>
                            <a:gd name="T126" fmla="+- 0 7890 7641"/>
                            <a:gd name="T127" fmla="*/ 7890 h 1357"/>
                            <a:gd name="T128" fmla="+- 0 2448 2189"/>
                            <a:gd name="T129" fmla="*/ T128 w 1920"/>
                            <a:gd name="T130" fmla="+- 0 7919 7641"/>
                            <a:gd name="T131" fmla="*/ 7919 h 1357"/>
                            <a:gd name="T132" fmla="+- 0 2538 2189"/>
                            <a:gd name="T133" fmla="*/ T132 w 1920"/>
                            <a:gd name="T134" fmla="+- 0 7950 7641"/>
                            <a:gd name="T135" fmla="*/ 7950 h 1357"/>
                            <a:gd name="T136" fmla="+- 0 2628 2189"/>
                            <a:gd name="T137" fmla="*/ T136 w 1920"/>
                            <a:gd name="T138" fmla="+- 0 7983 7641"/>
                            <a:gd name="T139" fmla="*/ 7983 h 1357"/>
                            <a:gd name="T140" fmla="+- 0 2672 2189"/>
                            <a:gd name="T141" fmla="*/ T140 w 1920"/>
                            <a:gd name="T142" fmla="+- 0 8038 7641"/>
                            <a:gd name="T143" fmla="*/ 8038 h 1357"/>
                            <a:gd name="T144" fmla="+- 0 2720 2189"/>
                            <a:gd name="T145" fmla="*/ T144 w 1920"/>
                            <a:gd name="T146" fmla="+- 0 8089 7641"/>
                            <a:gd name="T147" fmla="*/ 8089 h 1357"/>
                            <a:gd name="T148" fmla="+- 0 2768 2189"/>
                            <a:gd name="T149" fmla="*/ T148 w 1920"/>
                            <a:gd name="T150" fmla="+- 0 8134 7641"/>
                            <a:gd name="T151" fmla="*/ 8134 h 1357"/>
                            <a:gd name="T152" fmla="+- 0 2814 2189"/>
                            <a:gd name="T153" fmla="*/ T152 w 1920"/>
                            <a:gd name="T154" fmla="+- 0 8180 7641"/>
                            <a:gd name="T155" fmla="*/ 8180 h 1357"/>
                            <a:gd name="T156" fmla="+- 0 2858 2189"/>
                            <a:gd name="T157" fmla="*/ T156 w 1920"/>
                            <a:gd name="T158" fmla="+- 0 8221 7641"/>
                            <a:gd name="T159" fmla="*/ 8221 h 1357"/>
                            <a:gd name="T160" fmla="+- 0 2915 2189"/>
                            <a:gd name="T161" fmla="*/ T160 w 1920"/>
                            <a:gd name="T162" fmla="+- 0 8259 7641"/>
                            <a:gd name="T163" fmla="*/ 8259 h 1357"/>
                            <a:gd name="T164" fmla="+- 0 2972 2189"/>
                            <a:gd name="T165" fmla="*/ T164 w 1920"/>
                            <a:gd name="T166" fmla="+- 0 8302 7641"/>
                            <a:gd name="T167" fmla="*/ 8302 h 1357"/>
                            <a:gd name="T168" fmla="+- 0 3030 2189"/>
                            <a:gd name="T169" fmla="*/ T168 w 1920"/>
                            <a:gd name="T170" fmla="+- 0 8313 7641"/>
                            <a:gd name="T171" fmla="*/ 8313 h 1357"/>
                            <a:gd name="T172" fmla="+- 0 3090 2189"/>
                            <a:gd name="T173" fmla="*/ T172 w 1920"/>
                            <a:gd name="T174" fmla="+- 0 8337 7641"/>
                            <a:gd name="T175" fmla="*/ 8337 h 1357"/>
                            <a:gd name="T176" fmla="+- 0 3132 2189"/>
                            <a:gd name="T177" fmla="*/ T176 w 1920"/>
                            <a:gd name="T178" fmla="+- 0 8355 7641"/>
                            <a:gd name="T179" fmla="*/ 8355 h 1357"/>
                            <a:gd name="T180" fmla="+- 0 3055 2189"/>
                            <a:gd name="T181" fmla="*/ T180 w 1920"/>
                            <a:gd name="T182" fmla="+- 0 8501 7641"/>
                            <a:gd name="T183" fmla="*/ 8501 h 1357"/>
                            <a:gd name="T184" fmla="+- 0 3068 2189"/>
                            <a:gd name="T185" fmla="*/ T184 w 1920"/>
                            <a:gd name="T186" fmla="+- 0 8556 7641"/>
                            <a:gd name="T187" fmla="*/ 8556 h 1357"/>
                            <a:gd name="T188" fmla="+- 0 3105 2189"/>
                            <a:gd name="T189" fmla="*/ T188 w 1920"/>
                            <a:gd name="T190" fmla="+- 0 8609 7641"/>
                            <a:gd name="T191" fmla="*/ 8609 h 1357"/>
                            <a:gd name="T192" fmla="+- 0 3170 2189"/>
                            <a:gd name="T193" fmla="*/ T192 w 1920"/>
                            <a:gd name="T194" fmla="+- 0 8584 7641"/>
                            <a:gd name="T195" fmla="*/ 8584 h 1357"/>
                            <a:gd name="T196" fmla="+- 0 3239 2189"/>
                            <a:gd name="T197" fmla="*/ T196 w 1920"/>
                            <a:gd name="T198" fmla="+- 0 8551 7641"/>
                            <a:gd name="T199" fmla="*/ 8551 h 1357"/>
                            <a:gd name="T200" fmla="+- 0 3278 2189"/>
                            <a:gd name="T201" fmla="*/ T200 w 1920"/>
                            <a:gd name="T202" fmla="+- 0 8465 7641"/>
                            <a:gd name="T203" fmla="*/ 8465 h 1357"/>
                            <a:gd name="T204" fmla="+- 0 3313 2189"/>
                            <a:gd name="T205" fmla="*/ T204 w 1920"/>
                            <a:gd name="T206" fmla="+- 0 8511 7641"/>
                            <a:gd name="T207" fmla="*/ 8511 h 1357"/>
                            <a:gd name="T208" fmla="+- 0 3354 2189"/>
                            <a:gd name="T209" fmla="*/ T208 w 1920"/>
                            <a:gd name="T210" fmla="+- 0 8561 7641"/>
                            <a:gd name="T211" fmla="*/ 8561 h 1357"/>
                            <a:gd name="T212" fmla="+- 0 3409 2189"/>
                            <a:gd name="T213" fmla="*/ T212 w 1920"/>
                            <a:gd name="T214" fmla="+- 0 8588 7641"/>
                            <a:gd name="T215" fmla="*/ 8588 h 1357"/>
                            <a:gd name="T216" fmla="+- 0 3467 2189"/>
                            <a:gd name="T217" fmla="*/ T216 w 1920"/>
                            <a:gd name="T218" fmla="+- 0 8636 7641"/>
                            <a:gd name="T219" fmla="*/ 8636 h 1357"/>
                            <a:gd name="T220" fmla="+- 0 3523 2189"/>
                            <a:gd name="T221" fmla="*/ T220 w 1920"/>
                            <a:gd name="T222" fmla="+- 0 8651 7641"/>
                            <a:gd name="T223" fmla="*/ 8651 h 1357"/>
                            <a:gd name="T224" fmla="+- 0 3570 2189"/>
                            <a:gd name="T225" fmla="*/ T224 w 1920"/>
                            <a:gd name="T226" fmla="+- 0 8661 7641"/>
                            <a:gd name="T227" fmla="*/ 8661 h 1357"/>
                            <a:gd name="T228" fmla="+- 0 3622 2189"/>
                            <a:gd name="T229" fmla="*/ T228 w 1920"/>
                            <a:gd name="T230" fmla="+- 0 8677 7641"/>
                            <a:gd name="T231" fmla="*/ 8677 h 1357"/>
                            <a:gd name="T232" fmla="+- 0 3680 2189"/>
                            <a:gd name="T233" fmla="*/ T232 w 1920"/>
                            <a:gd name="T234" fmla="+- 0 8687 7641"/>
                            <a:gd name="T235" fmla="*/ 8687 h 1357"/>
                            <a:gd name="T236" fmla="+- 0 3752 2189"/>
                            <a:gd name="T237" fmla="*/ T236 w 1920"/>
                            <a:gd name="T238" fmla="+- 0 8729 7641"/>
                            <a:gd name="T239" fmla="*/ 8729 h 1357"/>
                            <a:gd name="T240" fmla="+- 0 3802 2189"/>
                            <a:gd name="T241" fmla="*/ T240 w 1920"/>
                            <a:gd name="T242" fmla="+- 0 8780 7641"/>
                            <a:gd name="T243" fmla="*/ 8780 h 1357"/>
                            <a:gd name="T244" fmla="+- 0 3863 2189"/>
                            <a:gd name="T245" fmla="*/ T244 w 1920"/>
                            <a:gd name="T246" fmla="+- 0 8833 7641"/>
                            <a:gd name="T247" fmla="*/ 8833 h 1357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  <a:cxn ang="0">
                              <a:pos x="T21" y="T23"/>
                            </a:cxn>
                            <a:cxn ang="0">
                              <a:pos x="T25" y="T27"/>
                            </a:cxn>
                            <a:cxn ang="0">
                              <a:pos x="T29" y="T31"/>
                            </a:cxn>
                            <a:cxn ang="0">
                              <a:pos x="T33" y="T35"/>
                            </a:cxn>
                            <a:cxn ang="0">
                              <a:pos x="T37" y="T39"/>
                            </a:cxn>
                            <a:cxn ang="0">
                              <a:pos x="T41" y="T43"/>
                            </a:cxn>
                            <a:cxn ang="0">
                              <a:pos x="T45" y="T47"/>
                            </a:cxn>
                            <a:cxn ang="0">
                              <a:pos x="T49" y="T51"/>
                            </a:cxn>
                            <a:cxn ang="0">
                              <a:pos x="T53" y="T55"/>
                            </a:cxn>
                            <a:cxn ang="0">
                              <a:pos x="T57" y="T59"/>
                            </a:cxn>
                            <a:cxn ang="0">
                              <a:pos x="T61" y="T63"/>
                            </a:cxn>
                            <a:cxn ang="0">
                              <a:pos x="T65" y="T67"/>
                            </a:cxn>
                            <a:cxn ang="0">
                              <a:pos x="T69" y="T71"/>
                            </a:cxn>
                            <a:cxn ang="0">
                              <a:pos x="T73" y="T75"/>
                            </a:cxn>
                            <a:cxn ang="0">
                              <a:pos x="T77" y="T79"/>
                            </a:cxn>
                            <a:cxn ang="0">
                              <a:pos x="T81" y="T83"/>
                            </a:cxn>
                            <a:cxn ang="0">
                              <a:pos x="T85" y="T87"/>
                            </a:cxn>
                            <a:cxn ang="0">
                              <a:pos x="T89" y="T91"/>
                            </a:cxn>
                            <a:cxn ang="0">
                              <a:pos x="T93" y="T95"/>
                            </a:cxn>
                            <a:cxn ang="0">
                              <a:pos x="T97" y="T99"/>
                            </a:cxn>
                            <a:cxn ang="0">
                              <a:pos x="T101" y="T103"/>
                            </a:cxn>
                            <a:cxn ang="0">
                              <a:pos x="T105" y="T107"/>
                            </a:cxn>
                            <a:cxn ang="0">
                              <a:pos x="T109" y="T111"/>
                            </a:cxn>
                            <a:cxn ang="0">
                              <a:pos x="T113" y="T115"/>
                            </a:cxn>
                            <a:cxn ang="0">
                              <a:pos x="T117" y="T119"/>
                            </a:cxn>
                            <a:cxn ang="0">
                              <a:pos x="T121" y="T123"/>
                            </a:cxn>
                            <a:cxn ang="0">
                              <a:pos x="T125" y="T127"/>
                            </a:cxn>
                            <a:cxn ang="0">
                              <a:pos x="T129" y="T131"/>
                            </a:cxn>
                            <a:cxn ang="0">
                              <a:pos x="T133" y="T135"/>
                            </a:cxn>
                            <a:cxn ang="0">
                              <a:pos x="T137" y="T139"/>
                            </a:cxn>
                            <a:cxn ang="0">
                              <a:pos x="T141" y="T143"/>
                            </a:cxn>
                            <a:cxn ang="0">
                              <a:pos x="T145" y="T147"/>
                            </a:cxn>
                            <a:cxn ang="0">
                              <a:pos x="T149" y="T151"/>
                            </a:cxn>
                            <a:cxn ang="0">
                              <a:pos x="T153" y="T155"/>
                            </a:cxn>
                            <a:cxn ang="0">
                              <a:pos x="T157" y="T159"/>
                            </a:cxn>
                            <a:cxn ang="0">
                              <a:pos x="T161" y="T163"/>
                            </a:cxn>
                            <a:cxn ang="0">
                              <a:pos x="T165" y="T167"/>
                            </a:cxn>
                            <a:cxn ang="0">
                              <a:pos x="T169" y="T171"/>
                            </a:cxn>
                            <a:cxn ang="0">
                              <a:pos x="T173" y="T175"/>
                            </a:cxn>
                            <a:cxn ang="0">
                              <a:pos x="T177" y="T179"/>
                            </a:cxn>
                            <a:cxn ang="0">
                              <a:pos x="T181" y="T183"/>
                            </a:cxn>
                            <a:cxn ang="0">
                              <a:pos x="T185" y="T187"/>
                            </a:cxn>
                            <a:cxn ang="0">
                              <a:pos x="T189" y="T191"/>
                            </a:cxn>
                            <a:cxn ang="0">
                              <a:pos x="T193" y="T195"/>
                            </a:cxn>
                            <a:cxn ang="0">
                              <a:pos x="T197" y="T199"/>
                            </a:cxn>
                            <a:cxn ang="0">
                              <a:pos x="T201" y="T203"/>
                            </a:cxn>
                            <a:cxn ang="0">
                              <a:pos x="T205" y="T207"/>
                            </a:cxn>
                            <a:cxn ang="0">
                              <a:pos x="T209" y="T211"/>
                            </a:cxn>
                            <a:cxn ang="0">
                              <a:pos x="T213" y="T215"/>
                            </a:cxn>
                            <a:cxn ang="0">
                              <a:pos x="T217" y="T219"/>
                            </a:cxn>
                            <a:cxn ang="0">
                              <a:pos x="T221" y="T223"/>
                            </a:cxn>
                            <a:cxn ang="0">
                              <a:pos x="T225" y="T227"/>
                            </a:cxn>
                            <a:cxn ang="0">
                              <a:pos x="T229" y="T231"/>
                            </a:cxn>
                            <a:cxn ang="0">
                              <a:pos x="T233" y="T235"/>
                            </a:cxn>
                            <a:cxn ang="0">
                              <a:pos x="T237" y="T239"/>
                            </a:cxn>
                            <a:cxn ang="0">
                              <a:pos x="T241" y="T243"/>
                            </a:cxn>
                            <a:cxn ang="0">
                              <a:pos x="T245" y="T247"/>
                            </a:cxn>
                          </a:cxnLst>
                          <a:rect l="0" t="0" r="r" b="b"/>
                          <a:pathLst>
                            <a:path w="1920" h="1357">
                              <a:moveTo>
                                <a:pt x="1721" y="1276"/>
                              </a:moveTo>
                              <a:lnTo>
                                <a:pt x="1726" y="1281"/>
                              </a:lnTo>
                              <a:lnTo>
                                <a:pt x="1732" y="1286"/>
                              </a:lnTo>
                              <a:lnTo>
                                <a:pt x="1738" y="1291"/>
                              </a:lnTo>
                              <a:lnTo>
                                <a:pt x="1745" y="1297"/>
                              </a:lnTo>
                              <a:lnTo>
                                <a:pt x="1751" y="1292"/>
                              </a:lnTo>
                              <a:lnTo>
                                <a:pt x="1751" y="1280"/>
                              </a:lnTo>
                              <a:lnTo>
                                <a:pt x="1745" y="1261"/>
                              </a:lnTo>
                              <a:lnTo>
                                <a:pt x="1741" y="1245"/>
                              </a:lnTo>
                              <a:lnTo>
                                <a:pt x="1734" y="1226"/>
                              </a:lnTo>
                              <a:lnTo>
                                <a:pt x="1727" y="1206"/>
                              </a:lnTo>
                              <a:lnTo>
                                <a:pt x="1721" y="1189"/>
                              </a:lnTo>
                              <a:lnTo>
                                <a:pt x="1730" y="1209"/>
                              </a:lnTo>
                              <a:lnTo>
                                <a:pt x="1739" y="1228"/>
                              </a:lnTo>
                              <a:lnTo>
                                <a:pt x="1748" y="1246"/>
                              </a:lnTo>
                              <a:lnTo>
                                <a:pt x="1757" y="1263"/>
                              </a:lnTo>
                              <a:lnTo>
                                <a:pt x="1765" y="1276"/>
                              </a:lnTo>
                              <a:lnTo>
                                <a:pt x="1777" y="1296"/>
                              </a:lnTo>
                              <a:lnTo>
                                <a:pt x="1789" y="1312"/>
                              </a:lnTo>
                              <a:lnTo>
                                <a:pt x="1800" y="1325"/>
                              </a:lnTo>
                              <a:lnTo>
                                <a:pt x="1811" y="1337"/>
                              </a:lnTo>
                              <a:lnTo>
                                <a:pt x="1820" y="1343"/>
                              </a:lnTo>
                              <a:lnTo>
                                <a:pt x="1825" y="1344"/>
                              </a:lnTo>
                              <a:lnTo>
                                <a:pt x="1830" y="1345"/>
                              </a:lnTo>
                              <a:lnTo>
                                <a:pt x="1831" y="1340"/>
                              </a:lnTo>
                              <a:lnTo>
                                <a:pt x="1827" y="1326"/>
                              </a:lnTo>
                              <a:lnTo>
                                <a:pt x="1821" y="1308"/>
                              </a:lnTo>
                              <a:lnTo>
                                <a:pt x="1814" y="1287"/>
                              </a:lnTo>
                              <a:lnTo>
                                <a:pt x="1809" y="1275"/>
                              </a:lnTo>
                              <a:lnTo>
                                <a:pt x="1804" y="1260"/>
                              </a:lnTo>
                              <a:lnTo>
                                <a:pt x="1802" y="1253"/>
                              </a:lnTo>
                              <a:lnTo>
                                <a:pt x="1801" y="1247"/>
                              </a:lnTo>
                              <a:lnTo>
                                <a:pt x="1810" y="1263"/>
                              </a:lnTo>
                              <a:lnTo>
                                <a:pt x="1821" y="1280"/>
                              </a:lnTo>
                              <a:lnTo>
                                <a:pt x="1833" y="1298"/>
                              </a:lnTo>
                              <a:lnTo>
                                <a:pt x="1846" y="1315"/>
                              </a:lnTo>
                              <a:lnTo>
                                <a:pt x="1860" y="1331"/>
                              </a:lnTo>
                              <a:lnTo>
                                <a:pt x="1872" y="1345"/>
                              </a:lnTo>
                              <a:lnTo>
                                <a:pt x="1874" y="1347"/>
                              </a:lnTo>
                              <a:lnTo>
                                <a:pt x="1885" y="1357"/>
                              </a:lnTo>
                              <a:lnTo>
                                <a:pt x="1888" y="1358"/>
                              </a:lnTo>
                              <a:lnTo>
                                <a:pt x="1888" y="1347"/>
                              </a:lnTo>
                              <a:lnTo>
                                <a:pt x="1885" y="1336"/>
                              </a:lnTo>
                              <a:lnTo>
                                <a:pt x="1880" y="1325"/>
                              </a:lnTo>
                              <a:lnTo>
                                <a:pt x="1876" y="1313"/>
                              </a:lnTo>
                              <a:lnTo>
                                <a:pt x="1872" y="1301"/>
                              </a:lnTo>
                              <a:lnTo>
                                <a:pt x="1867" y="1289"/>
                              </a:lnTo>
                              <a:lnTo>
                                <a:pt x="1879" y="1307"/>
                              </a:lnTo>
                              <a:lnTo>
                                <a:pt x="1890" y="1324"/>
                              </a:lnTo>
                              <a:lnTo>
                                <a:pt x="1897" y="1334"/>
                              </a:lnTo>
                              <a:lnTo>
                                <a:pt x="1906" y="1345"/>
                              </a:lnTo>
                              <a:lnTo>
                                <a:pt x="1912" y="1351"/>
                              </a:lnTo>
                              <a:lnTo>
                                <a:pt x="1918" y="1348"/>
                              </a:lnTo>
                              <a:lnTo>
                                <a:pt x="1918" y="1339"/>
                              </a:lnTo>
                              <a:lnTo>
                                <a:pt x="1916" y="1328"/>
                              </a:lnTo>
                              <a:lnTo>
                                <a:pt x="1913" y="1318"/>
                              </a:lnTo>
                              <a:lnTo>
                                <a:pt x="1908" y="1307"/>
                              </a:lnTo>
                              <a:lnTo>
                                <a:pt x="1903" y="1295"/>
                              </a:lnTo>
                              <a:lnTo>
                                <a:pt x="1908" y="1299"/>
                              </a:lnTo>
                              <a:lnTo>
                                <a:pt x="1914" y="1303"/>
                              </a:lnTo>
                              <a:lnTo>
                                <a:pt x="1920" y="1301"/>
                              </a:lnTo>
                              <a:lnTo>
                                <a:pt x="1920" y="1295"/>
                              </a:lnTo>
                              <a:lnTo>
                                <a:pt x="1918" y="1278"/>
                              </a:lnTo>
                              <a:lnTo>
                                <a:pt x="1916" y="1261"/>
                              </a:lnTo>
                              <a:lnTo>
                                <a:pt x="1913" y="1241"/>
                              </a:lnTo>
                              <a:lnTo>
                                <a:pt x="1908" y="1220"/>
                              </a:lnTo>
                              <a:lnTo>
                                <a:pt x="1905" y="1208"/>
                              </a:lnTo>
                              <a:lnTo>
                                <a:pt x="1898" y="1188"/>
                              </a:lnTo>
                              <a:lnTo>
                                <a:pt x="1892" y="1169"/>
                              </a:lnTo>
                              <a:lnTo>
                                <a:pt x="1886" y="1151"/>
                              </a:lnTo>
                              <a:lnTo>
                                <a:pt x="1884" y="1143"/>
                              </a:lnTo>
                              <a:lnTo>
                                <a:pt x="1881" y="1125"/>
                              </a:lnTo>
                              <a:lnTo>
                                <a:pt x="1879" y="1106"/>
                              </a:lnTo>
                              <a:lnTo>
                                <a:pt x="1876" y="1085"/>
                              </a:lnTo>
                              <a:lnTo>
                                <a:pt x="1874" y="1074"/>
                              </a:lnTo>
                              <a:lnTo>
                                <a:pt x="1871" y="1057"/>
                              </a:lnTo>
                              <a:lnTo>
                                <a:pt x="1866" y="1038"/>
                              </a:lnTo>
                              <a:lnTo>
                                <a:pt x="1860" y="1019"/>
                              </a:lnTo>
                              <a:lnTo>
                                <a:pt x="1853" y="999"/>
                              </a:lnTo>
                              <a:lnTo>
                                <a:pt x="1844" y="978"/>
                              </a:lnTo>
                              <a:lnTo>
                                <a:pt x="1835" y="959"/>
                              </a:lnTo>
                              <a:lnTo>
                                <a:pt x="1826" y="941"/>
                              </a:lnTo>
                              <a:lnTo>
                                <a:pt x="1815" y="924"/>
                              </a:lnTo>
                              <a:lnTo>
                                <a:pt x="1804" y="907"/>
                              </a:lnTo>
                              <a:lnTo>
                                <a:pt x="1793" y="890"/>
                              </a:lnTo>
                              <a:lnTo>
                                <a:pt x="1783" y="877"/>
                              </a:lnTo>
                              <a:lnTo>
                                <a:pt x="1769" y="860"/>
                              </a:lnTo>
                              <a:lnTo>
                                <a:pt x="1755" y="844"/>
                              </a:lnTo>
                              <a:lnTo>
                                <a:pt x="1742" y="829"/>
                              </a:lnTo>
                              <a:lnTo>
                                <a:pt x="1730" y="815"/>
                              </a:lnTo>
                              <a:lnTo>
                                <a:pt x="1720" y="803"/>
                              </a:lnTo>
                              <a:lnTo>
                                <a:pt x="1708" y="788"/>
                              </a:lnTo>
                              <a:lnTo>
                                <a:pt x="1697" y="773"/>
                              </a:lnTo>
                              <a:lnTo>
                                <a:pt x="1686" y="757"/>
                              </a:lnTo>
                              <a:lnTo>
                                <a:pt x="1674" y="738"/>
                              </a:lnTo>
                              <a:lnTo>
                                <a:pt x="1660" y="718"/>
                              </a:lnTo>
                              <a:lnTo>
                                <a:pt x="1648" y="701"/>
                              </a:lnTo>
                              <a:lnTo>
                                <a:pt x="1635" y="684"/>
                              </a:lnTo>
                              <a:lnTo>
                                <a:pt x="1622" y="668"/>
                              </a:lnTo>
                              <a:lnTo>
                                <a:pt x="1609" y="654"/>
                              </a:lnTo>
                              <a:lnTo>
                                <a:pt x="1601" y="647"/>
                              </a:lnTo>
                              <a:lnTo>
                                <a:pt x="1583" y="634"/>
                              </a:lnTo>
                              <a:lnTo>
                                <a:pt x="1565" y="627"/>
                              </a:lnTo>
                              <a:lnTo>
                                <a:pt x="1546" y="624"/>
                              </a:lnTo>
                              <a:lnTo>
                                <a:pt x="1537" y="623"/>
                              </a:lnTo>
                              <a:lnTo>
                                <a:pt x="1519" y="622"/>
                              </a:lnTo>
                              <a:lnTo>
                                <a:pt x="1499" y="620"/>
                              </a:lnTo>
                              <a:lnTo>
                                <a:pt x="1478" y="618"/>
                              </a:lnTo>
                              <a:lnTo>
                                <a:pt x="1457" y="615"/>
                              </a:lnTo>
                              <a:lnTo>
                                <a:pt x="1446" y="613"/>
                              </a:lnTo>
                              <a:lnTo>
                                <a:pt x="1425" y="609"/>
                              </a:lnTo>
                              <a:lnTo>
                                <a:pt x="1406" y="604"/>
                              </a:lnTo>
                              <a:lnTo>
                                <a:pt x="1387" y="597"/>
                              </a:lnTo>
                              <a:lnTo>
                                <a:pt x="1370" y="590"/>
                              </a:lnTo>
                              <a:lnTo>
                                <a:pt x="1352" y="581"/>
                              </a:lnTo>
                              <a:lnTo>
                                <a:pt x="1335" y="570"/>
                              </a:lnTo>
                              <a:lnTo>
                                <a:pt x="1318" y="559"/>
                              </a:lnTo>
                              <a:lnTo>
                                <a:pt x="1303" y="547"/>
                              </a:lnTo>
                              <a:lnTo>
                                <a:pt x="1287" y="532"/>
                              </a:lnTo>
                              <a:lnTo>
                                <a:pt x="1273" y="517"/>
                              </a:lnTo>
                              <a:lnTo>
                                <a:pt x="1261" y="502"/>
                              </a:lnTo>
                              <a:lnTo>
                                <a:pt x="1247" y="477"/>
                              </a:lnTo>
                              <a:lnTo>
                                <a:pt x="1244" y="459"/>
                              </a:lnTo>
                              <a:lnTo>
                                <a:pt x="1244" y="440"/>
                              </a:lnTo>
                              <a:lnTo>
                                <a:pt x="1246" y="420"/>
                              </a:lnTo>
                              <a:lnTo>
                                <a:pt x="1250" y="395"/>
                              </a:lnTo>
                              <a:lnTo>
                                <a:pt x="1255" y="376"/>
                              </a:lnTo>
                              <a:lnTo>
                                <a:pt x="1257" y="366"/>
                              </a:lnTo>
                              <a:lnTo>
                                <a:pt x="1261" y="351"/>
                              </a:lnTo>
                              <a:lnTo>
                                <a:pt x="1265" y="340"/>
                              </a:lnTo>
                              <a:lnTo>
                                <a:pt x="1266" y="330"/>
                              </a:lnTo>
                              <a:lnTo>
                                <a:pt x="1267" y="321"/>
                              </a:lnTo>
                              <a:lnTo>
                                <a:pt x="1265" y="311"/>
                              </a:lnTo>
                              <a:lnTo>
                                <a:pt x="1267" y="301"/>
                              </a:lnTo>
                              <a:lnTo>
                                <a:pt x="1268" y="290"/>
                              </a:lnTo>
                              <a:lnTo>
                                <a:pt x="1273" y="279"/>
                              </a:lnTo>
                              <a:lnTo>
                                <a:pt x="1277" y="269"/>
                              </a:lnTo>
                              <a:lnTo>
                                <a:pt x="1281" y="260"/>
                              </a:lnTo>
                              <a:lnTo>
                                <a:pt x="1284" y="252"/>
                              </a:lnTo>
                              <a:lnTo>
                                <a:pt x="1286" y="247"/>
                              </a:lnTo>
                              <a:lnTo>
                                <a:pt x="1287" y="242"/>
                              </a:lnTo>
                              <a:lnTo>
                                <a:pt x="1282" y="240"/>
                              </a:lnTo>
                              <a:lnTo>
                                <a:pt x="1277" y="241"/>
                              </a:lnTo>
                              <a:lnTo>
                                <a:pt x="1270" y="246"/>
                              </a:lnTo>
                              <a:lnTo>
                                <a:pt x="1263" y="250"/>
                              </a:lnTo>
                              <a:lnTo>
                                <a:pt x="1254" y="257"/>
                              </a:lnTo>
                              <a:lnTo>
                                <a:pt x="1246" y="263"/>
                              </a:lnTo>
                              <a:lnTo>
                                <a:pt x="1238" y="269"/>
                              </a:lnTo>
                              <a:lnTo>
                                <a:pt x="1230" y="274"/>
                              </a:lnTo>
                              <a:lnTo>
                                <a:pt x="1223" y="278"/>
                              </a:lnTo>
                              <a:lnTo>
                                <a:pt x="1215" y="282"/>
                              </a:lnTo>
                              <a:lnTo>
                                <a:pt x="1207" y="285"/>
                              </a:lnTo>
                              <a:lnTo>
                                <a:pt x="1199" y="289"/>
                              </a:lnTo>
                              <a:lnTo>
                                <a:pt x="1192" y="293"/>
                              </a:lnTo>
                              <a:lnTo>
                                <a:pt x="1185" y="299"/>
                              </a:lnTo>
                              <a:lnTo>
                                <a:pt x="1179" y="306"/>
                              </a:lnTo>
                              <a:lnTo>
                                <a:pt x="1174" y="314"/>
                              </a:lnTo>
                              <a:lnTo>
                                <a:pt x="1160" y="333"/>
                              </a:lnTo>
                              <a:lnTo>
                                <a:pt x="1146" y="346"/>
                              </a:lnTo>
                              <a:lnTo>
                                <a:pt x="1129" y="358"/>
                              </a:lnTo>
                              <a:lnTo>
                                <a:pt x="1111" y="366"/>
                              </a:lnTo>
                              <a:lnTo>
                                <a:pt x="1091" y="370"/>
                              </a:lnTo>
                              <a:lnTo>
                                <a:pt x="1085" y="370"/>
                              </a:lnTo>
                              <a:lnTo>
                                <a:pt x="1068" y="369"/>
                              </a:lnTo>
                              <a:lnTo>
                                <a:pt x="1048" y="366"/>
                              </a:lnTo>
                              <a:lnTo>
                                <a:pt x="1027" y="360"/>
                              </a:lnTo>
                              <a:lnTo>
                                <a:pt x="1003" y="349"/>
                              </a:lnTo>
                              <a:lnTo>
                                <a:pt x="986" y="340"/>
                              </a:lnTo>
                              <a:lnTo>
                                <a:pt x="969" y="329"/>
                              </a:lnTo>
                              <a:lnTo>
                                <a:pt x="951" y="317"/>
                              </a:lnTo>
                              <a:lnTo>
                                <a:pt x="941" y="309"/>
                              </a:lnTo>
                              <a:lnTo>
                                <a:pt x="925" y="297"/>
                              </a:lnTo>
                              <a:lnTo>
                                <a:pt x="910" y="284"/>
                              </a:lnTo>
                              <a:lnTo>
                                <a:pt x="895" y="270"/>
                              </a:lnTo>
                              <a:lnTo>
                                <a:pt x="881" y="256"/>
                              </a:lnTo>
                              <a:lnTo>
                                <a:pt x="867" y="241"/>
                              </a:lnTo>
                              <a:lnTo>
                                <a:pt x="852" y="222"/>
                              </a:lnTo>
                              <a:lnTo>
                                <a:pt x="839" y="204"/>
                              </a:lnTo>
                              <a:lnTo>
                                <a:pt x="829" y="188"/>
                              </a:lnTo>
                              <a:lnTo>
                                <a:pt x="819" y="172"/>
                              </a:lnTo>
                              <a:lnTo>
                                <a:pt x="803" y="143"/>
                              </a:lnTo>
                              <a:lnTo>
                                <a:pt x="793" y="127"/>
                              </a:lnTo>
                              <a:lnTo>
                                <a:pt x="786" y="116"/>
                              </a:lnTo>
                              <a:lnTo>
                                <a:pt x="775" y="101"/>
                              </a:lnTo>
                              <a:lnTo>
                                <a:pt x="757" y="90"/>
                              </a:lnTo>
                              <a:lnTo>
                                <a:pt x="738" y="81"/>
                              </a:lnTo>
                              <a:lnTo>
                                <a:pt x="719" y="75"/>
                              </a:lnTo>
                              <a:lnTo>
                                <a:pt x="698" y="69"/>
                              </a:lnTo>
                              <a:lnTo>
                                <a:pt x="679" y="64"/>
                              </a:lnTo>
                              <a:lnTo>
                                <a:pt x="659" y="60"/>
                              </a:lnTo>
                              <a:lnTo>
                                <a:pt x="639" y="57"/>
                              </a:lnTo>
                              <a:lnTo>
                                <a:pt x="619" y="53"/>
                              </a:lnTo>
                              <a:lnTo>
                                <a:pt x="600" y="50"/>
                              </a:lnTo>
                              <a:lnTo>
                                <a:pt x="594" y="49"/>
                              </a:lnTo>
                              <a:lnTo>
                                <a:pt x="574" y="46"/>
                              </a:lnTo>
                              <a:lnTo>
                                <a:pt x="555" y="42"/>
                              </a:lnTo>
                              <a:lnTo>
                                <a:pt x="536" y="38"/>
                              </a:lnTo>
                              <a:lnTo>
                                <a:pt x="518" y="33"/>
                              </a:lnTo>
                              <a:lnTo>
                                <a:pt x="498" y="27"/>
                              </a:lnTo>
                              <a:lnTo>
                                <a:pt x="479" y="21"/>
                              </a:lnTo>
                              <a:lnTo>
                                <a:pt x="460" y="15"/>
                              </a:lnTo>
                              <a:lnTo>
                                <a:pt x="442" y="11"/>
                              </a:lnTo>
                              <a:lnTo>
                                <a:pt x="420" y="6"/>
                              </a:lnTo>
                              <a:lnTo>
                                <a:pt x="399" y="3"/>
                              </a:lnTo>
                              <a:lnTo>
                                <a:pt x="382" y="1"/>
                              </a:lnTo>
                              <a:lnTo>
                                <a:pt x="363" y="0"/>
                              </a:lnTo>
                              <a:lnTo>
                                <a:pt x="342" y="1"/>
                              </a:lnTo>
                              <a:lnTo>
                                <a:pt x="320" y="3"/>
                              </a:lnTo>
                              <a:lnTo>
                                <a:pt x="300" y="5"/>
                              </a:lnTo>
                              <a:lnTo>
                                <a:pt x="279" y="7"/>
                              </a:lnTo>
                              <a:lnTo>
                                <a:pt x="262" y="10"/>
                              </a:lnTo>
                              <a:lnTo>
                                <a:pt x="238" y="15"/>
                              </a:lnTo>
                              <a:lnTo>
                                <a:pt x="220" y="21"/>
                              </a:lnTo>
                              <a:lnTo>
                                <a:pt x="209" y="25"/>
                              </a:lnTo>
                              <a:lnTo>
                                <a:pt x="197" y="31"/>
                              </a:lnTo>
                              <a:lnTo>
                                <a:pt x="189" y="35"/>
                              </a:lnTo>
                              <a:lnTo>
                                <a:pt x="177" y="37"/>
                              </a:lnTo>
                              <a:lnTo>
                                <a:pt x="161" y="38"/>
                              </a:lnTo>
                              <a:lnTo>
                                <a:pt x="140" y="39"/>
                              </a:lnTo>
                              <a:lnTo>
                                <a:pt x="124" y="40"/>
                              </a:lnTo>
                              <a:lnTo>
                                <a:pt x="103" y="43"/>
                              </a:lnTo>
                              <a:lnTo>
                                <a:pt x="82" y="48"/>
                              </a:lnTo>
                              <a:lnTo>
                                <a:pt x="63" y="52"/>
                              </a:lnTo>
                              <a:lnTo>
                                <a:pt x="50" y="55"/>
                              </a:lnTo>
                              <a:lnTo>
                                <a:pt x="32" y="60"/>
                              </a:lnTo>
                              <a:lnTo>
                                <a:pt x="26" y="64"/>
                              </a:lnTo>
                              <a:lnTo>
                                <a:pt x="23" y="71"/>
                              </a:lnTo>
                              <a:lnTo>
                                <a:pt x="26" y="76"/>
                              </a:lnTo>
                              <a:lnTo>
                                <a:pt x="29" y="80"/>
                              </a:lnTo>
                              <a:lnTo>
                                <a:pt x="21" y="81"/>
                              </a:lnTo>
                              <a:lnTo>
                                <a:pt x="14" y="83"/>
                              </a:lnTo>
                              <a:lnTo>
                                <a:pt x="8" y="85"/>
                              </a:lnTo>
                              <a:lnTo>
                                <a:pt x="3" y="87"/>
                              </a:lnTo>
                              <a:lnTo>
                                <a:pt x="0" y="90"/>
                              </a:lnTo>
                              <a:lnTo>
                                <a:pt x="5" y="94"/>
                              </a:lnTo>
                              <a:lnTo>
                                <a:pt x="9" y="98"/>
                              </a:lnTo>
                              <a:lnTo>
                                <a:pt x="22" y="102"/>
                              </a:lnTo>
                              <a:lnTo>
                                <a:pt x="36" y="105"/>
                              </a:lnTo>
                              <a:lnTo>
                                <a:pt x="56" y="109"/>
                              </a:lnTo>
                              <a:lnTo>
                                <a:pt x="76" y="111"/>
                              </a:lnTo>
                              <a:lnTo>
                                <a:pt x="82" y="111"/>
                              </a:lnTo>
                              <a:lnTo>
                                <a:pt x="96" y="112"/>
                              </a:lnTo>
                              <a:lnTo>
                                <a:pt x="108" y="112"/>
                              </a:lnTo>
                              <a:lnTo>
                                <a:pt x="120" y="111"/>
                              </a:lnTo>
                              <a:lnTo>
                                <a:pt x="99" y="114"/>
                              </a:lnTo>
                              <a:lnTo>
                                <a:pt x="79" y="116"/>
                              </a:lnTo>
                              <a:lnTo>
                                <a:pt x="60" y="119"/>
                              </a:lnTo>
                              <a:lnTo>
                                <a:pt x="43" y="121"/>
                              </a:lnTo>
                              <a:lnTo>
                                <a:pt x="29" y="122"/>
                              </a:lnTo>
                              <a:lnTo>
                                <a:pt x="21" y="125"/>
                              </a:lnTo>
                              <a:lnTo>
                                <a:pt x="13" y="127"/>
                              </a:lnTo>
                              <a:lnTo>
                                <a:pt x="11" y="131"/>
                              </a:lnTo>
                              <a:lnTo>
                                <a:pt x="18" y="136"/>
                              </a:lnTo>
                              <a:lnTo>
                                <a:pt x="32" y="144"/>
                              </a:lnTo>
                              <a:lnTo>
                                <a:pt x="54" y="151"/>
                              </a:lnTo>
                              <a:lnTo>
                                <a:pt x="79" y="154"/>
                              </a:lnTo>
                              <a:lnTo>
                                <a:pt x="99" y="156"/>
                              </a:lnTo>
                              <a:lnTo>
                                <a:pt x="112" y="156"/>
                              </a:lnTo>
                              <a:lnTo>
                                <a:pt x="127" y="157"/>
                              </a:lnTo>
                              <a:lnTo>
                                <a:pt x="135" y="157"/>
                              </a:lnTo>
                              <a:lnTo>
                                <a:pt x="143" y="158"/>
                              </a:lnTo>
                              <a:lnTo>
                                <a:pt x="124" y="162"/>
                              </a:lnTo>
                              <a:lnTo>
                                <a:pt x="104" y="167"/>
                              </a:lnTo>
                              <a:lnTo>
                                <a:pt x="93" y="169"/>
                              </a:lnTo>
                              <a:lnTo>
                                <a:pt x="70" y="174"/>
                              </a:lnTo>
                              <a:lnTo>
                                <a:pt x="54" y="179"/>
                              </a:lnTo>
                              <a:lnTo>
                                <a:pt x="53" y="179"/>
                              </a:lnTo>
                              <a:lnTo>
                                <a:pt x="46" y="183"/>
                              </a:lnTo>
                              <a:lnTo>
                                <a:pt x="48" y="187"/>
                              </a:lnTo>
                              <a:lnTo>
                                <a:pt x="58" y="192"/>
                              </a:lnTo>
                              <a:lnTo>
                                <a:pt x="74" y="198"/>
                              </a:lnTo>
                              <a:lnTo>
                                <a:pt x="95" y="203"/>
                              </a:lnTo>
                              <a:lnTo>
                                <a:pt x="104" y="204"/>
                              </a:lnTo>
                              <a:lnTo>
                                <a:pt x="124" y="207"/>
                              </a:lnTo>
                              <a:lnTo>
                                <a:pt x="144" y="208"/>
                              </a:lnTo>
                              <a:lnTo>
                                <a:pt x="159" y="209"/>
                              </a:lnTo>
                              <a:lnTo>
                                <a:pt x="180" y="208"/>
                              </a:lnTo>
                              <a:lnTo>
                                <a:pt x="200" y="206"/>
                              </a:lnTo>
                              <a:lnTo>
                                <a:pt x="210" y="205"/>
                              </a:lnTo>
                              <a:lnTo>
                                <a:pt x="190" y="213"/>
                              </a:lnTo>
                              <a:lnTo>
                                <a:pt x="171" y="220"/>
                              </a:lnTo>
                              <a:lnTo>
                                <a:pt x="165" y="222"/>
                              </a:lnTo>
                              <a:lnTo>
                                <a:pt x="152" y="227"/>
                              </a:lnTo>
                              <a:lnTo>
                                <a:pt x="143" y="232"/>
                              </a:lnTo>
                              <a:lnTo>
                                <a:pt x="139" y="236"/>
                              </a:lnTo>
                              <a:lnTo>
                                <a:pt x="135" y="240"/>
                              </a:lnTo>
                              <a:lnTo>
                                <a:pt x="138" y="244"/>
                              </a:lnTo>
                              <a:lnTo>
                                <a:pt x="149" y="249"/>
                              </a:lnTo>
                              <a:lnTo>
                                <a:pt x="166" y="255"/>
                              </a:lnTo>
                              <a:lnTo>
                                <a:pt x="186" y="260"/>
                              </a:lnTo>
                              <a:lnTo>
                                <a:pt x="197" y="262"/>
                              </a:lnTo>
                              <a:lnTo>
                                <a:pt x="218" y="262"/>
                              </a:lnTo>
                              <a:lnTo>
                                <a:pt x="237" y="260"/>
                              </a:lnTo>
                              <a:lnTo>
                                <a:pt x="245" y="259"/>
                              </a:lnTo>
                              <a:lnTo>
                                <a:pt x="248" y="265"/>
                              </a:lnTo>
                              <a:lnTo>
                                <a:pt x="251" y="272"/>
                              </a:lnTo>
                              <a:lnTo>
                                <a:pt x="259" y="278"/>
                              </a:lnTo>
                              <a:lnTo>
                                <a:pt x="267" y="283"/>
                              </a:lnTo>
                              <a:lnTo>
                                <a:pt x="280" y="289"/>
                              </a:lnTo>
                              <a:lnTo>
                                <a:pt x="292" y="291"/>
                              </a:lnTo>
                              <a:lnTo>
                                <a:pt x="304" y="294"/>
                              </a:lnTo>
                              <a:lnTo>
                                <a:pt x="315" y="293"/>
                              </a:lnTo>
                              <a:lnTo>
                                <a:pt x="325" y="293"/>
                              </a:lnTo>
                              <a:lnTo>
                                <a:pt x="332" y="300"/>
                              </a:lnTo>
                              <a:lnTo>
                                <a:pt x="339" y="307"/>
                              </a:lnTo>
                              <a:lnTo>
                                <a:pt x="349" y="309"/>
                              </a:lnTo>
                              <a:lnTo>
                                <a:pt x="359" y="312"/>
                              </a:lnTo>
                              <a:lnTo>
                                <a:pt x="371" y="311"/>
                              </a:lnTo>
                              <a:lnTo>
                                <a:pt x="383" y="310"/>
                              </a:lnTo>
                              <a:lnTo>
                                <a:pt x="389" y="316"/>
                              </a:lnTo>
                              <a:lnTo>
                                <a:pt x="394" y="321"/>
                              </a:lnTo>
                              <a:lnTo>
                                <a:pt x="404" y="326"/>
                              </a:lnTo>
                              <a:lnTo>
                                <a:pt x="414" y="332"/>
                              </a:lnTo>
                              <a:lnTo>
                                <a:pt x="428" y="337"/>
                              </a:lnTo>
                              <a:lnTo>
                                <a:pt x="439" y="342"/>
                              </a:lnTo>
                              <a:lnTo>
                                <a:pt x="449" y="347"/>
                              </a:lnTo>
                              <a:lnTo>
                                <a:pt x="456" y="352"/>
                              </a:lnTo>
                              <a:lnTo>
                                <a:pt x="461" y="358"/>
                              </a:lnTo>
                              <a:lnTo>
                                <a:pt x="465" y="364"/>
                              </a:lnTo>
                              <a:lnTo>
                                <a:pt x="467" y="372"/>
                              </a:lnTo>
                              <a:lnTo>
                                <a:pt x="470" y="380"/>
                              </a:lnTo>
                              <a:lnTo>
                                <a:pt x="473" y="387"/>
                              </a:lnTo>
                              <a:lnTo>
                                <a:pt x="478" y="394"/>
                              </a:lnTo>
                              <a:lnTo>
                                <a:pt x="483" y="397"/>
                              </a:lnTo>
                              <a:lnTo>
                                <a:pt x="488" y="401"/>
                              </a:lnTo>
                              <a:lnTo>
                                <a:pt x="500" y="401"/>
                              </a:lnTo>
                              <a:lnTo>
                                <a:pt x="503" y="411"/>
                              </a:lnTo>
                              <a:lnTo>
                                <a:pt x="506" y="421"/>
                              </a:lnTo>
                              <a:lnTo>
                                <a:pt x="511" y="428"/>
                              </a:lnTo>
                              <a:lnTo>
                                <a:pt x="516" y="435"/>
                              </a:lnTo>
                              <a:lnTo>
                                <a:pt x="522" y="438"/>
                              </a:lnTo>
                              <a:lnTo>
                                <a:pt x="529" y="442"/>
                              </a:lnTo>
                              <a:lnTo>
                                <a:pt x="531" y="448"/>
                              </a:lnTo>
                              <a:lnTo>
                                <a:pt x="533" y="454"/>
                              </a:lnTo>
                              <a:lnTo>
                                <a:pt x="539" y="459"/>
                              </a:lnTo>
                              <a:lnTo>
                                <a:pt x="544" y="464"/>
                              </a:lnTo>
                              <a:lnTo>
                                <a:pt x="553" y="468"/>
                              </a:lnTo>
                              <a:lnTo>
                                <a:pt x="562" y="472"/>
                              </a:lnTo>
                              <a:lnTo>
                                <a:pt x="566" y="478"/>
                              </a:lnTo>
                              <a:lnTo>
                                <a:pt x="569" y="484"/>
                              </a:lnTo>
                              <a:lnTo>
                                <a:pt x="574" y="489"/>
                              </a:lnTo>
                              <a:lnTo>
                                <a:pt x="579" y="493"/>
                              </a:lnTo>
                              <a:lnTo>
                                <a:pt x="584" y="496"/>
                              </a:lnTo>
                              <a:lnTo>
                                <a:pt x="590" y="498"/>
                              </a:lnTo>
                              <a:lnTo>
                                <a:pt x="592" y="505"/>
                              </a:lnTo>
                              <a:lnTo>
                                <a:pt x="594" y="511"/>
                              </a:lnTo>
                              <a:lnTo>
                                <a:pt x="599" y="517"/>
                              </a:lnTo>
                              <a:lnTo>
                                <a:pt x="605" y="522"/>
                              </a:lnTo>
                              <a:lnTo>
                                <a:pt x="613" y="527"/>
                              </a:lnTo>
                              <a:lnTo>
                                <a:pt x="622" y="532"/>
                              </a:lnTo>
                              <a:lnTo>
                                <a:pt x="625" y="539"/>
                              </a:lnTo>
                              <a:lnTo>
                                <a:pt x="628" y="546"/>
                              </a:lnTo>
                              <a:lnTo>
                                <a:pt x="633" y="550"/>
                              </a:lnTo>
                              <a:lnTo>
                                <a:pt x="638" y="554"/>
                              </a:lnTo>
                              <a:lnTo>
                                <a:pt x="644" y="555"/>
                              </a:lnTo>
                              <a:lnTo>
                                <a:pt x="651" y="556"/>
                              </a:lnTo>
                              <a:lnTo>
                                <a:pt x="654" y="563"/>
                              </a:lnTo>
                              <a:lnTo>
                                <a:pt x="658" y="571"/>
                              </a:lnTo>
                              <a:lnTo>
                                <a:pt x="663" y="575"/>
                              </a:lnTo>
                              <a:lnTo>
                                <a:pt x="669" y="580"/>
                              </a:lnTo>
                              <a:lnTo>
                                <a:pt x="676" y="581"/>
                              </a:lnTo>
                              <a:lnTo>
                                <a:pt x="683" y="583"/>
                              </a:lnTo>
                              <a:lnTo>
                                <a:pt x="689" y="591"/>
                              </a:lnTo>
                              <a:lnTo>
                                <a:pt x="694" y="600"/>
                              </a:lnTo>
                              <a:lnTo>
                                <a:pt x="700" y="605"/>
                              </a:lnTo>
                              <a:lnTo>
                                <a:pt x="707" y="609"/>
                              </a:lnTo>
                              <a:lnTo>
                                <a:pt x="714" y="610"/>
                              </a:lnTo>
                              <a:lnTo>
                                <a:pt x="721" y="611"/>
                              </a:lnTo>
                              <a:lnTo>
                                <a:pt x="726" y="618"/>
                              </a:lnTo>
                              <a:lnTo>
                                <a:pt x="730" y="626"/>
                              </a:lnTo>
                              <a:lnTo>
                                <a:pt x="737" y="630"/>
                              </a:lnTo>
                              <a:lnTo>
                                <a:pt x="743" y="634"/>
                              </a:lnTo>
                              <a:lnTo>
                                <a:pt x="751" y="635"/>
                              </a:lnTo>
                              <a:lnTo>
                                <a:pt x="758" y="637"/>
                              </a:lnTo>
                              <a:lnTo>
                                <a:pt x="764" y="646"/>
                              </a:lnTo>
                              <a:lnTo>
                                <a:pt x="770" y="655"/>
                              </a:lnTo>
                              <a:lnTo>
                                <a:pt x="777" y="658"/>
                              </a:lnTo>
                              <a:lnTo>
                                <a:pt x="783" y="661"/>
                              </a:lnTo>
                              <a:lnTo>
                                <a:pt x="791" y="658"/>
                              </a:lnTo>
                              <a:lnTo>
                                <a:pt x="798" y="655"/>
                              </a:lnTo>
                              <a:lnTo>
                                <a:pt x="803" y="660"/>
                              </a:lnTo>
                              <a:lnTo>
                                <a:pt x="808" y="666"/>
                              </a:lnTo>
                              <a:lnTo>
                                <a:pt x="814" y="668"/>
                              </a:lnTo>
                              <a:lnTo>
                                <a:pt x="821" y="670"/>
                              </a:lnTo>
                              <a:lnTo>
                                <a:pt x="829" y="668"/>
                              </a:lnTo>
                              <a:lnTo>
                                <a:pt x="837" y="667"/>
                              </a:lnTo>
                              <a:lnTo>
                                <a:pt x="841" y="672"/>
                              </a:lnTo>
                              <a:lnTo>
                                <a:pt x="844" y="677"/>
                              </a:lnTo>
                              <a:lnTo>
                                <a:pt x="850" y="680"/>
                              </a:lnTo>
                              <a:lnTo>
                                <a:pt x="855" y="682"/>
                              </a:lnTo>
                              <a:lnTo>
                                <a:pt x="864" y="682"/>
                              </a:lnTo>
                              <a:lnTo>
                                <a:pt x="872" y="681"/>
                              </a:lnTo>
                              <a:lnTo>
                                <a:pt x="879" y="687"/>
                              </a:lnTo>
                              <a:lnTo>
                                <a:pt x="887" y="693"/>
                              </a:lnTo>
                              <a:lnTo>
                                <a:pt x="894" y="695"/>
                              </a:lnTo>
                              <a:lnTo>
                                <a:pt x="901" y="696"/>
                              </a:lnTo>
                              <a:lnTo>
                                <a:pt x="907" y="692"/>
                              </a:lnTo>
                              <a:lnTo>
                                <a:pt x="914" y="689"/>
                              </a:lnTo>
                              <a:lnTo>
                                <a:pt x="916" y="694"/>
                              </a:lnTo>
                              <a:lnTo>
                                <a:pt x="918" y="700"/>
                              </a:lnTo>
                              <a:lnTo>
                                <a:pt x="925" y="702"/>
                              </a:lnTo>
                              <a:lnTo>
                                <a:pt x="931" y="704"/>
                              </a:lnTo>
                              <a:lnTo>
                                <a:pt x="943" y="702"/>
                              </a:lnTo>
                              <a:lnTo>
                                <a:pt x="954" y="701"/>
                              </a:lnTo>
                              <a:lnTo>
                                <a:pt x="943" y="714"/>
                              </a:lnTo>
                              <a:lnTo>
                                <a:pt x="930" y="730"/>
                              </a:lnTo>
                              <a:lnTo>
                                <a:pt x="922" y="742"/>
                              </a:lnTo>
                              <a:lnTo>
                                <a:pt x="912" y="759"/>
                              </a:lnTo>
                              <a:lnTo>
                                <a:pt x="902" y="777"/>
                              </a:lnTo>
                              <a:lnTo>
                                <a:pt x="893" y="796"/>
                              </a:lnTo>
                              <a:lnTo>
                                <a:pt x="885" y="811"/>
                              </a:lnTo>
                              <a:lnTo>
                                <a:pt x="875" y="834"/>
                              </a:lnTo>
                              <a:lnTo>
                                <a:pt x="869" y="849"/>
                              </a:lnTo>
                              <a:lnTo>
                                <a:pt x="866" y="860"/>
                              </a:lnTo>
                              <a:lnTo>
                                <a:pt x="866" y="866"/>
                              </a:lnTo>
                              <a:lnTo>
                                <a:pt x="868" y="872"/>
                              </a:lnTo>
                              <a:lnTo>
                                <a:pt x="870" y="876"/>
                              </a:lnTo>
                              <a:lnTo>
                                <a:pt x="876" y="880"/>
                              </a:lnTo>
                              <a:lnTo>
                                <a:pt x="881" y="888"/>
                              </a:lnTo>
                              <a:lnTo>
                                <a:pt x="881" y="892"/>
                              </a:lnTo>
                              <a:lnTo>
                                <a:pt x="880" y="899"/>
                              </a:lnTo>
                              <a:lnTo>
                                <a:pt x="880" y="906"/>
                              </a:lnTo>
                              <a:lnTo>
                                <a:pt x="879" y="915"/>
                              </a:lnTo>
                              <a:lnTo>
                                <a:pt x="880" y="924"/>
                              </a:lnTo>
                              <a:lnTo>
                                <a:pt x="881" y="932"/>
                              </a:lnTo>
                              <a:lnTo>
                                <a:pt x="884" y="941"/>
                              </a:lnTo>
                              <a:lnTo>
                                <a:pt x="889" y="945"/>
                              </a:lnTo>
                              <a:lnTo>
                                <a:pt x="894" y="949"/>
                              </a:lnTo>
                              <a:lnTo>
                                <a:pt x="907" y="949"/>
                              </a:lnTo>
                              <a:lnTo>
                                <a:pt x="910" y="956"/>
                              </a:lnTo>
                              <a:lnTo>
                                <a:pt x="912" y="963"/>
                              </a:lnTo>
                              <a:lnTo>
                                <a:pt x="916" y="968"/>
                              </a:lnTo>
                              <a:lnTo>
                                <a:pt x="920" y="973"/>
                              </a:lnTo>
                              <a:lnTo>
                                <a:pt x="925" y="976"/>
                              </a:lnTo>
                              <a:lnTo>
                                <a:pt x="932" y="973"/>
                              </a:lnTo>
                              <a:lnTo>
                                <a:pt x="939" y="971"/>
                              </a:lnTo>
                              <a:lnTo>
                                <a:pt x="948" y="963"/>
                              </a:lnTo>
                              <a:lnTo>
                                <a:pt x="956" y="957"/>
                              </a:lnTo>
                              <a:lnTo>
                                <a:pt x="965" y="951"/>
                              </a:lnTo>
                              <a:lnTo>
                                <a:pt x="973" y="947"/>
                              </a:lnTo>
                              <a:lnTo>
                                <a:pt x="981" y="943"/>
                              </a:lnTo>
                              <a:lnTo>
                                <a:pt x="984" y="947"/>
                              </a:lnTo>
                              <a:lnTo>
                                <a:pt x="986" y="951"/>
                              </a:lnTo>
                              <a:lnTo>
                                <a:pt x="991" y="954"/>
                              </a:lnTo>
                              <a:lnTo>
                                <a:pt x="996" y="957"/>
                              </a:lnTo>
                              <a:lnTo>
                                <a:pt x="1004" y="959"/>
                              </a:lnTo>
                              <a:lnTo>
                                <a:pt x="1013" y="956"/>
                              </a:lnTo>
                              <a:lnTo>
                                <a:pt x="1026" y="947"/>
                              </a:lnTo>
                              <a:lnTo>
                                <a:pt x="1041" y="928"/>
                              </a:lnTo>
                              <a:lnTo>
                                <a:pt x="1050" y="910"/>
                              </a:lnTo>
                              <a:lnTo>
                                <a:pt x="1058" y="892"/>
                              </a:lnTo>
                              <a:lnTo>
                                <a:pt x="1065" y="872"/>
                              </a:lnTo>
                              <a:lnTo>
                                <a:pt x="1069" y="859"/>
                              </a:lnTo>
                              <a:lnTo>
                                <a:pt x="1076" y="838"/>
                              </a:lnTo>
                              <a:lnTo>
                                <a:pt x="1081" y="819"/>
                              </a:lnTo>
                              <a:lnTo>
                                <a:pt x="1086" y="801"/>
                              </a:lnTo>
                              <a:lnTo>
                                <a:pt x="1086" y="819"/>
                              </a:lnTo>
                              <a:lnTo>
                                <a:pt x="1089" y="824"/>
                              </a:lnTo>
                              <a:lnTo>
                                <a:pt x="1092" y="830"/>
                              </a:lnTo>
                              <a:lnTo>
                                <a:pt x="1097" y="832"/>
                              </a:lnTo>
                              <a:lnTo>
                                <a:pt x="1103" y="834"/>
                              </a:lnTo>
                              <a:lnTo>
                                <a:pt x="1104" y="844"/>
                              </a:lnTo>
                              <a:lnTo>
                                <a:pt x="1104" y="854"/>
                              </a:lnTo>
                              <a:lnTo>
                                <a:pt x="1108" y="860"/>
                              </a:lnTo>
                              <a:lnTo>
                                <a:pt x="1111" y="866"/>
                              </a:lnTo>
                              <a:lnTo>
                                <a:pt x="1118" y="868"/>
                              </a:lnTo>
                              <a:lnTo>
                                <a:pt x="1124" y="870"/>
                              </a:lnTo>
                              <a:lnTo>
                                <a:pt x="1126" y="879"/>
                              </a:lnTo>
                              <a:lnTo>
                                <a:pt x="1129" y="887"/>
                              </a:lnTo>
                              <a:lnTo>
                                <a:pt x="1134" y="892"/>
                              </a:lnTo>
                              <a:lnTo>
                                <a:pt x="1138" y="897"/>
                              </a:lnTo>
                              <a:lnTo>
                                <a:pt x="1146" y="898"/>
                              </a:lnTo>
                              <a:lnTo>
                                <a:pt x="1153" y="899"/>
                              </a:lnTo>
                              <a:lnTo>
                                <a:pt x="1156" y="907"/>
                              </a:lnTo>
                              <a:lnTo>
                                <a:pt x="1160" y="916"/>
                              </a:lnTo>
                              <a:lnTo>
                                <a:pt x="1165" y="920"/>
                              </a:lnTo>
                              <a:lnTo>
                                <a:pt x="1170" y="924"/>
                              </a:lnTo>
                              <a:lnTo>
                                <a:pt x="1175" y="923"/>
                              </a:lnTo>
                              <a:lnTo>
                                <a:pt x="1182" y="921"/>
                              </a:lnTo>
                              <a:lnTo>
                                <a:pt x="1184" y="929"/>
                              </a:lnTo>
                              <a:lnTo>
                                <a:pt x="1187" y="937"/>
                              </a:lnTo>
                              <a:lnTo>
                                <a:pt x="1193" y="941"/>
                              </a:lnTo>
                              <a:lnTo>
                                <a:pt x="1199" y="945"/>
                              </a:lnTo>
                              <a:lnTo>
                                <a:pt x="1210" y="946"/>
                              </a:lnTo>
                              <a:lnTo>
                                <a:pt x="1220" y="947"/>
                              </a:lnTo>
                              <a:lnTo>
                                <a:pt x="1223" y="955"/>
                              </a:lnTo>
                              <a:lnTo>
                                <a:pt x="1226" y="962"/>
                              </a:lnTo>
                              <a:lnTo>
                                <a:pt x="1232" y="966"/>
                              </a:lnTo>
                              <a:lnTo>
                                <a:pt x="1237" y="969"/>
                              </a:lnTo>
                              <a:lnTo>
                                <a:pt x="1254" y="969"/>
                              </a:lnTo>
                              <a:lnTo>
                                <a:pt x="1259" y="978"/>
                              </a:lnTo>
                              <a:lnTo>
                                <a:pt x="1264" y="988"/>
                              </a:lnTo>
                              <a:lnTo>
                                <a:pt x="1271" y="991"/>
                              </a:lnTo>
                              <a:lnTo>
                                <a:pt x="1278" y="995"/>
                              </a:lnTo>
                              <a:lnTo>
                                <a:pt x="1286" y="992"/>
                              </a:lnTo>
                              <a:lnTo>
                                <a:pt x="1294" y="990"/>
                              </a:lnTo>
                              <a:lnTo>
                                <a:pt x="1298" y="998"/>
                              </a:lnTo>
                              <a:lnTo>
                                <a:pt x="1303" y="1006"/>
                              </a:lnTo>
                              <a:lnTo>
                                <a:pt x="1308" y="1008"/>
                              </a:lnTo>
                              <a:lnTo>
                                <a:pt x="1314" y="1010"/>
                              </a:lnTo>
                              <a:lnTo>
                                <a:pt x="1322" y="1007"/>
                              </a:lnTo>
                              <a:lnTo>
                                <a:pt x="1329" y="1003"/>
                              </a:lnTo>
                              <a:lnTo>
                                <a:pt x="1334" y="1010"/>
                              </a:lnTo>
                              <a:lnTo>
                                <a:pt x="1338" y="1016"/>
                              </a:lnTo>
                              <a:lnTo>
                                <a:pt x="1344" y="1018"/>
                              </a:lnTo>
                              <a:lnTo>
                                <a:pt x="1350" y="1020"/>
                              </a:lnTo>
                              <a:lnTo>
                                <a:pt x="1358" y="1017"/>
                              </a:lnTo>
                              <a:lnTo>
                                <a:pt x="1363" y="1014"/>
                              </a:lnTo>
                              <a:lnTo>
                                <a:pt x="1368" y="1012"/>
                              </a:lnTo>
                              <a:lnTo>
                                <a:pt x="1375" y="1008"/>
                              </a:lnTo>
                              <a:lnTo>
                                <a:pt x="1378" y="1014"/>
                              </a:lnTo>
                              <a:lnTo>
                                <a:pt x="1381" y="1020"/>
                              </a:lnTo>
                              <a:lnTo>
                                <a:pt x="1387" y="1023"/>
                              </a:lnTo>
                              <a:lnTo>
                                <a:pt x="1392" y="1026"/>
                              </a:lnTo>
                              <a:lnTo>
                                <a:pt x="1399" y="1025"/>
                              </a:lnTo>
                              <a:lnTo>
                                <a:pt x="1406" y="1025"/>
                              </a:lnTo>
                              <a:lnTo>
                                <a:pt x="1411" y="1030"/>
                              </a:lnTo>
                              <a:lnTo>
                                <a:pt x="1415" y="1036"/>
                              </a:lnTo>
                              <a:lnTo>
                                <a:pt x="1421" y="1037"/>
                              </a:lnTo>
                              <a:lnTo>
                                <a:pt x="1426" y="1038"/>
                              </a:lnTo>
                              <a:lnTo>
                                <a:pt x="1433" y="1036"/>
                              </a:lnTo>
                              <a:lnTo>
                                <a:pt x="1440" y="1033"/>
                              </a:lnTo>
                              <a:lnTo>
                                <a:pt x="1447" y="1038"/>
                              </a:lnTo>
                              <a:lnTo>
                                <a:pt x="1455" y="1044"/>
                              </a:lnTo>
                              <a:lnTo>
                                <a:pt x="1462" y="1044"/>
                              </a:lnTo>
                              <a:lnTo>
                                <a:pt x="1469" y="1045"/>
                              </a:lnTo>
                              <a:lnTo>
                                <a:pt x="1476" y="1040"/>
                              </a:lnTo>
                              <a:lnTo>
                                <a:pt x="1483" y="1036"/>
                              </a:lnTo>
                              <a:lnTo>
                                <a:pt x="1487" y="1041"/>
                              </a:lnTo>
                              <a:lnTo>
                                <a:pt x="1491" y="1046"/>
                              </a:lnTo>
                              <a:lnTo>
                                <a:pt x="1497" y="1050"/>
                              </a:lnTo>
                              <a:lnTo>
                                <a:pt x="1503" y="1053"/>
                              </a:lnTo>
                              <a:lnTo>
                                <a:pt x="1512" y="1054"/>
                              </a:lnTo>
                              <a:lnTo>
                                <a:pt x="1521" y="1056"/>
                              </a:lnTo>
                              <a:lnTo>
                                <a:pt x="1531" y="1065"/>
                              </a:lnTo>
                              <a:lnTo>
                                <a:pt x="1540" y="1074"/>
                              </a:lnTo>
                              <a:lnTo>
                                <a:pt x="1548" y="1079"/>
                              </a:lnTo>
                              <a:lnTo>
                                <a:pt x="1557" y="1085"/>
                              </a:lnTo>
                              <a:lnTo>
                                <a:pt x="1563" y="1088"/>
                              </a:lnTo>
                              <a:lnTo>
                                <a:pt x="1570" y="1091"/>
                              </a:lnTo>
                              <a:lnTo>
                                <a:pt x="1573" y="1100"/>
                              </a:lnTo>
                              <a:lnTo>
                                <a:pt x="1576" y="1109"/>
                              </a:lnTo>
                              <a:lnTo>
                                <a:pt x="1581" y="1116"/>
                              </a:lnTo>
                              <a:lnTo>
                                <a:pt x="1586" y="1124"/>
                              </a:lnTo>
                              <a:lnTo>
                                <a:pt x="1593" y="1130"/>
                              </a:lnTo>
                              <a:lnTo>
                                <a:pt x="1599" y="1134"/>
                              </a:lnTo>
                              <a:lnTo>
                                <a:pt x="1606" y="1137"/>
                              </a:lnTo>
                              <a:lnTo>
                                <a:pt x="1613" y="1139"/>
                              </a:lnTo>
                              <a:lnTo>
                                <a:pt x="1620" y="1140"/>
                              </a:lnTo>
                              <a:lnTo>
                                <a:pt x="1625" y="1152"/>
                              </a:lnTo>
                              <a:lnTo>
                                <a:pt x="1631" y="1164"/>
                              </a:lnTo>
                              <a:lnTo>
                                <a:pt x="1638" y="1173"/>
                              </a:lnTo>
                              <a:lnTo>
                                <a:pt x="1645" y="1183"/>
                              </a:lnTo>
                              <a:lnTo>
                                <a:pt x="1654" y="1189"/>
                              </a:lnTo>
                              <a:lnTo>
                                <a:pt x="1661" y="1192"/>
                              </a:lnTo>
                              <a:lnTo>
                                <a:pt x="1668" y="1194"/>
                              </a:lnTo>
                              <a:lnTo>
                                <a:pt x="1674" y="1192"/>
                              </a:lnTo>
                              <a:lnTo>
                                <a:pt x="1680" y="1191"/>
                              </a:lnTo>
                              <a:lnTo>
                                <a:pt x="1688" y="1211"/>
                              </a:lnTo>
                              <a:lnTo>
                                <a:pt x="1695" y="1229"/>
                              </a:lnTo>
                              <a:lnTo>
                                <a:pt x="1699" y="1239"/>
                              </a:lnTo>
                              <a:lnTo>
                                <a:pt x="1705" y="1253"/>
                              </a:lnTo>
                              <a:lnTo>
                                <a:pt x="1710" y="1262"/>
                              </a:lnTo>
                              <a:lnTo>
                                <a:pt x="1716" y="1269"/>
                              </a:lnTo>
                              <a:lnTo>
                                <a:pt x="1721" y="127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C4B4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30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54" y="8156"/>
                          <a:ext cx="3143" cy="2180"/>
                          <a:chOff x="-54" y="8156"/>
                          <a:chExt cx="3143" cy="2180"/>
                        </a:xfrm>
                      </p:grpSpPr>
                      <p:sp>
                        <p:nvSpPr>
                          <p:cNvPr id="31" name="Freeform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54" y="8156"/>
                            <a:ext cx="3143" cy="2180"/>
                          </a:xfrm>
                          <a:custGeom>
                            <a:avLst/>
                            <a:gdLst>
                              <a:gd name="T0" fmla="+- 0 2150 -54"/>
                              <a:gd name="T1" fmla="*/ T0 w 3143"/>
                              <a:gd name="T2" fmla="+- 0 10204 8156"/>
                              <a:gd name="T3" fmla="*/ 10204 h 2180"/>
                              <a:gd name="T4" fmla="+- 0 2086 -54"/>
                              <a:gd name="T5" fmla="*/ T4 w 3143"/>
                              <a:gd name="T6" fmla="+- 0 10159 8156"/>
                              <a:gd name="T7" fmla="*/ 10159 h 2180"/>
                              <a:gd name="T8" fmla="+- 0 1942 -54"/>
                              <a:gd name="T9" fmla="*/ T8 w 3143"/>
                              <a:gd name="T10" fmla="+- 0 9963 8156"/>
                              <a:gd name="T11" fmla="*/ 9963 h 2180"/>
                              <a:gd name="T12" fmla="+- 0 1770 -54"/>
                              <a:gd name="T13" fmla="*/ T12 w 3143"/>
                              <a:gd name="T14" fmla="+- 0 9752 8156"/>
                              <a:gd name="T15" fmla="*/ 9752 h 2180"/>
                              <a:gd name="T16" fmla="+- 0 1676 -54"/>
                              <a:gd name="T17" fmla="*/ T16 w 3143"/>
                              <a:gd name="T18" fmla="+- 0 9543 8156"/>
                              <a:gd name="T19" fmla="*/ 9543 h 2180"/>
                              <a:gd name="T20" fmla="+- 0 1651 -54"/>
                              <a:gd name="T21" fmla="*/ T20 w 3143"/>
                              <a:gd name="T22" fmla="+- 0 9388 8156"/>
                              <a:gd name="T23" fmla="*/ 9388 h 2180"/>
                              <a:gd name="T24" fmla="+- 0 1612 -54"/>
                              <a:gd name="T25" fmla="*/ T24 w 3143"/>
                              <a:gd name="T26" fmla="+- 0 9223 8156"/>
                              <a:gd name="T27" fmla="*/ 9223 h 2180"/>
                              <a:gd name="T28" fmla="+- 0 1687 -54"/>
                              <a:gd name="T29" fmla="*/ T28 w 3143"/>
                              <a:gd name="T30" fmla="+- 0 9130 8156"/>
                              <a:gd name="T31" fmla="*/ 9130 h 2180"/>
                              <a:gd name="T32" fmla="+- 0 1837 -54"/>
                              <a:gd name="T33" fmla="*/ T32 w 3143"/>
                              <a:gd name="T34" fmla="+- 0 9189 8156"/>
                              <a:gd name="T35" fmla="*/ 9189 h 2180"/>
                              <a:gd name="T36" fmla="+- 0 1981 -54"/>
                              <a:gd name="T37" fmla="*/ T36 w 3143"/>
                              <a:gd name="T38" fmla="+- 0 9159 8156"/>
                              <a:gd name="T39" fmla="*/ 9159 h 2180"/>
                              <a:gd name="T40" fmla="+- 0 2139 -54"/>
                              <a:gd name="T41" fmla="*/ T40 w 3143"/>
                              <a:gd name="T42" fmla="+- 0 8843 8156"/>
                              <a:gd name="T43" fmla="*/ 8843 h 2180"/>
                              <a:gd name="T44" fmla="+- 0 2335 -54"/>
                              <a:gd name="T45" fmla="*/ T44 w 3143"/>
                              <a:gd name="T46" fmla="+- 0 8937 8156"/>
                              <a:gd name="T47" fmla="*/ 8937 h 2180"/>
                              <a:gd name="T48" fmla="+- 0 2548 -54"/>
                              <a:gd name="T49" fmla="*/ T48 w 3143"/>
                              <a:gd name="T50" fmla="+- 0 9087 8156"/>
                              <a:gd name="T51" fmla="*/ 9087 h 2180"/>
                              <a:gd name="T52" fmla="+- 0 2733 -54"/>
                              <a:gd name="T53" fmla="*/ T52 w 3143"/>
                              <a:gd name="T54" fmla="+- 0 9246 8156"/>
                              <a:gd name="T55" fmla="*/ 9246 h 2180"/>
                              <a:gd name="T56" fmla="+- 0 2891 -54"/>
                              <a:gd name="T57" fmla="*/ T56 w 3143"/>
                              <a:gd name="T58" fmla="+- 0 9449 8156"/>
                              <a:gd name="T59" fmla="*/ 9449 h 2180"/>
                              <a:gd name="T60" fmla="+- 0 2991 -54"/>
                              <a:gd name="T61" fmla="*/ T60 w 3143"/>
                              <a:gd name="T62" fmla="+- 0 9625 8156"/>
                              <a:gd name="T63" fmla="*/ 9625 h 2180"/>
                              <a:gd name="T64" fmla="+- 0 3070 -54"/>
                              <a:gd name="T65" fmla="*/ T64 w 3143"/>
                              <a:gd name="T66" fmla="+- 0 9534 8156"/>
                              <a:gd name="T67" fmla="*/ 9534 h 2180"/>
                              <a:gd name="T68" fmla="+- 0 2958 -54"/>
                              <a:gd name="T69" fmla="*/ T68 w 3143"/>
                              <a:gd name="T70" fmla="+- 0 9418 8156"/>
                              <a:gd name="T71" fmla="*/ 9418 h 2180"/>
                              <a:gd name="T72" fmla="+- 0 2806 -54"/>
                              <a:gd name="T73" fmla="*/ T72 w 3143"/>
                              <a:gd name="T74" fmla="+- 0 9262 8156"/>
                              <a:gd name="T75" fmla="*/ 9262 h 2180"/>
                              <a:gd name="T76" fmla="+- 0 2645 -54"/>
                              <a:gd name="T77" fmla="*/ T76 w 3143"/>
                              <a:gd name="T78" fmla="+- 0 9057 8156"/>
                              <a:gd name="T79" fmla="*/ 9057 h 2180"/>
                              <a:gd name="T80" fmla="+- 0 2507 -54"/>
                              <a:gd name="T81" fmla="*/ T80 w 3143"/>
                              <a:gd name="T82" fmla="+- 0 8907 8156"/>
                              <a:gd name="T83" fmla="*/ 8907 h 2180"/>
                              <a:gd name="T84" fmla="+- 0 2410 -54"/>
                              <a:gd name="T85" fmla="*/ T84 w 3143"/>
                              <a:gd name="T86" fmla="+- 0 8777 8156"/>
                              <a:gd name="T87" fmla="*/ 8777 h 2180"/>
                              <a:gd name="T88" fmla="+- 0 2304 -54"/>
                              <a:gd name="T89" fmla="*/ T88 w 3143"/>
                              <a:gd name="T90" fmla="+- 0 8586 8156"/>
                              <a:gd name="T91" fmla="*/ 8586 h 2180"/>
                              <a:gd name="T92" fmla="+- 0 2118 -54"/>
                              <a:gd name="T93" fmla="*/ T92 w 3143"/>
                              <a:gd name="T94" fmla="+- 0 8432 8156"/>
                              <a:gd name="T95" fmla="*/ 8432 h 2180"/>
                              <a:gd name="T96" fmla="+- 0 1894 -54"/>
                              <a:gd name="T97" fmla="*/ T96 w 3143"/>
                              <a:gd name="T98" fmla="+- 0 8338 8156"/>
                              <a:gd name="T99" fmla="*/ 8338 h 2180"/>
                              <a:gd name="T100" fmla="+- 0 1640 -54"/>
                              <a:gd name="T101" fmla="*/ T100 w 3143"/>
                              <a:gd name="T102" fmla="+- 0 8358 8156"/>
                              <a:gd name="T103" fmla="*/ 8358 h 2180"/>
                              <a:gd name="T104" fmla="+- 0 1490 -54"/>
                              <a:gd name="T105" fmla="*/ T104 w 3143"/>
                              <a:gd name="T106" fmla="+- 0 8384 8156"/>
                              <a:gd name="T107" fmla="*/ 8384 h 2180"/>
                              <a:gd name="T108" fmla="+- 0 1332 -54"/>
                              <a:gd name="T109" fmla="*/ T108 w 3143"/>
                              <a:gd name="T110" fmla="+- 0 8364 8156"/>
                              <a:gd name="T111" fmla="*/ 8364 h 2180"/>
                              <a:gd name="T112" fmla="+- 0 1179 -54"/>
                              <a:gd name="T113" fmla="*/ T112 w 3143"/>
                              <a:gd name="T114" fmla="+- 0 8312 8156"/>
                              <a:gd name="T115" fmla="*/ 8312 h 2180"/>
                              <a:gd name="T116" fmla="+- 0 1039 -54"/>
                              <a:gd name="T117" fmla="*/ T116 w 3143"/>
                              <a:gd name="T118" fmla="+- 0 8325 8156"/>
                              <a:gd name="T119" fmla="*/ 8325 h 2180"/>
                              <a:gd name="T120" fmla="+- 0 895 -54"/>
                              <a:gd name="T121" fmla="*/ T120 w 3143"/>
                              <a:gd name="T122" fmla="+- 0 8334 8156"/>
                              <a:gd name="T123" fmla="*/ 8334 h 2180"/>
                              <a:gd name="T124" fmla="+- 0 787 -54"/>
                              <a:gd name="T125" fmla="*/ T124 w 3143"/>
                              <a:gd name="T126" fmla="+- 0 8329 8156"/>
                              <a:gd name="T127" fmla="*/ 8329 h 2180"/>
                              <a:gd name="T128" fmla="+- 0 596 -54"/>
                              <a:gd name="T129" fmla="*/ T128 w 3143"/>
                              <a:gd name="T130" fmla="+- 0 8329 8156"/>
                              <a:gd name="T131" fmla="*/ 8329 h 2180"/>
                              <a:gd name="T132" fmla="+- 0 436 -54"/>
                              <a:gd name="T133" fmla="*/ T132 w 3143"/>
                              <a:gd name="T134" fmla="+- 0 8315 8156"/>
                              <a:gd name="T135" fmla="*/ 8315 h 2180"/>
                              <a:gd name="T136" fmla="+- 0 376 -54"/>
                              <a:gd name="T137" fmla="*/ T136 w 3143"/>
                              <a:gd name="T138" fmla="+- 0 8245 8156"/>
                              <a:gd name="T139" fmla="*/ 8245 h 2180"/>
                              <a:gd name="T140" fmla="+- 0 313 -54"/>
                              <a:gd name="T141" fmla="*/ T140 w 3143"/>
                              <a:gd name="T142" fmla="+- 0 8202 8156"/>
                              <a:gd name="T143" fmla="*/ 8202 h 2180"/>
                              <a:gd name="T144" fmla="+- 0 191 -54"/>
                              <a:gd name="T145" fmla="*/ T144 w 3143"/>
                              <a:gd name="T146" fmla="+- 0 8273 8156"/>
                              <a:gd name="T147" fmla="*/ 8273 h 2180"/>
                              <a:gd name="T148" fmla="+- 0 91 -54"/>
                              <a:gd name="T149" fmla="*/ T148 w 3143"/>
                              <a:gd name="T150" fmla="+- 0 8189 8156"/>
                              <a:gd name="T151" fmla="*/ 8189 h 2180"/>
                              <a:gd name="T152" fmla="+- 0 54 -54"/>
                              <a:gd name="T153" fmla="*/ T152 w 3143"/>
                              <a:gd name="T154" fmla="+- 0 8204 8156"/>
                              <a:gd name="T155" fmla="*/ 8204 h 2180"/>
                              <a:gd name="T156" fmla="+- 0 61 -54"/>
                              <a:gd name="T157" fmla="*/ T156 w 3143"/>
                              <a:gd name="T158" fmla="+- 0 8313 8156"/>
                              <a:gd name="T159" fmla="*/ 8313 h 2180"/>
                              <a:gd name="T160" fmla="+- 0 0 -54"/>
                              <a:gd name="T161" fmla="*/ T160 w 3143"/>
                              <a:gd name="T162" fmla="+- 0 8351 8156"/>
                              <a:gd name="T163" fmla="*/ 8351 h 2180"/>
                              <a:gd name="T164" fmla="+- 0 10 -54"/>
                              <a:gd name="T165" fmla="*/ T164 w 3143"/>
                              <a:gd name="T166" fmla="+- 0 8497 8156"/>
                              <a:gd name="T167" fmla="*/ 8497 h 2180"/>
                              <a:gd name="T168" fmla="+- 0 120 -54"/>
                              <a:gd name="T169" fmla="*/ T168 w 3143"/>
                              <a:gd name="T170" fmla="+- 0 8553 8156"/>
                              <a:gd name="T171" fmla="*/ 8553 h 2180"/>
                              <a:gd name="T172" fmla="+- 0 145 -54"/>
                              <a:gd name="T173" fmla="*/ T172 w 3143"/>
                              <a:gd name="T174" fmla="+- 0 8692 8156"/>
                              <a:gd name="T175" fmla="*/ 8692 h 2180"/>
                              <a:gd name="T176" fmla="+- 0 223 -54"/>
                              <a:gd name="T177" fmla="*/ T176 w 3143"/>
                              <a:gd name="T178" fmla="+- 0 8736 8156"/>
                              <a:gd name="T179" fmla="*/ 8736 h 2180"/>
                              <a:gd name="T180" fmla="+- 0 294 -54"/>
                              <a:gd name="T181" fmla="*/ T180 w 3143"/>
                              <a:gd name="T182" fmla="+- 0 8594 8156"/>
                              <a:gd name="T183" fmla="*/ 8594 h 2180"/>
                              <a:gd name="T184" fmla="+- 0 400 -54"/>
                              <a:gd name="T185" fmla="*/ T184 w 3143"/>
                              <a:gd name="T186" fmla="+- 0 8516 8156"/>
                              <a:gd name="T187" fmla="*/ 8516 h 2180"/>
                              <a:gd name="T188" fmla="+- 0 558 -54"/>
                              <a:gd name="T189" fmla="*/ T188 w 3143"/>
                              <a:gd name="T190" fmla="+- 0 8550 8156"/>
                              <a:gd name="T191" fmla="*/ 8550 h 2180"/>
                              <a:gd name="T192" fmla="+- 0 725 -54"/>
                              <a:gd name="T193" fmla="*/ T192 w 3143"/>
                              <a:gd name="T194" fmla="+- 0 8589 8156"/>
                              <a:gd name="T195" fmla="*/ 8589 h 2180"/>
                              <a:gd name="T196" fmla="+- 0 881 -54"/>
                              <a:gd name="T197" fmla="*/ T196 w 3143"/>
                              <a:gd name="T198" fmla="+- 0 8620 8156"/>
                              <a:gd name="T199" fmla="*/ 8620 h 2180"/>
                              <a:gd name="T200" fmla="+- 0 1074 -54"/>
                              <a:gd name="T201" fmla="*/ T200 w 3143"/>
                              <a:gd name="T202" fmla="+- 0 8668 8156"/>
                              <a:gd name="T203" fmla="*/ 8668 h 2180"/>
                              <a:gd name="T204" fmla="+- 0 1181 -54"/>
                              <a:gd name="T205" fmla="*/ T204 w 3143"/>
                              <a:gd name="T206" fmla="+- 0 8766 8156"/>
                              <a:gd name="T207" fmla="*/ 8766 h 2180"/>
                              <a:gd name="T208" fmla="+- 0 1205 -54"/>
                              <a:gd name="T209" fmla="*/ T208 w 3143"/>
                              <a:gd name="T210" fmla="+- 0 8917 8156"/>
                              <a:gd name="T211" fmla="*/ 8917 h 2180"/>
                              <a:gd name="T212" fmla="+- 0 1275 -54"/>
                              <a:gd name="T213" fmla="*/ T212 w 3143"/>
                              <a:gd name="T214" fmla="+- 0 9051 8156"/>
                              <a:gd name="T215" fmla="*/ 9051 h 2180"/>
                              <a:gd name="T216" fmla="+- 0 1384 -54"/>
                              <a:gd name="T217" fmla="*/ T216 w 3143"/>
                              <a:gd name="T218" fmla="+- 0 9170 8156"/>
                              <a:gd name="T219" fmla="*/ 9170 h 2180"/>
                              <a:gd name="T220" fmla="+- 0 1455 -54"/>
                              <a:gd name="T221" fmla="*/ T220 w 3143"/>
                              <a:gd name="T222" fmla="+- 0 9300 8156"/>
                              <a:gd name="T223" fmla="*/ 9300 h 2180"/>
                              <a:gd name="T224" fmla="+- 0 1531 -54"/>
                              <a:gd name="T225" fmla="*/ T224 w 3143"/>
                              <a:gd name="T226" fmla="+- 0 9444 8156"/>
                              <a:gd name="T227" fmla="*/ 9444 h 2180"/>
                              <a:gd name="T228" fmla="+- 0 1565 -54"/>
                              <a:gd name="T229" fmla="*/ T228 w 3143"/>
                              <a:gd name="T230" fmla="+- 0 9593 8156"/>
                              <a:gd name="T231" fmla="*/ 9593 h 2180"/>
                              <a:gd name="T232" fmla="+- 0 1618 -54"/>
                              <a:gd name="T233" fmla="*/ T232 w 3143"/>
                              <a:gd name="T234" fmla="+- 0 9718 8156"/>
                              <a:gd name="T235" fmla="*/ 9718 h 2180"/>
                              <a:gd name="T236" fmla="+- 0 1748 -54"/>
                              <a:gd name="T237" fmla="*/ T236 w 3143"/>
                              <a:gd name="T238" fmla="+- 0 9826 8156"/>
                              <a:gd name="T239" fmla="*/ 9826 h 2180"/>
                              <a:gd name="T240" fmla="+- 0 1896 -54"/>
                              <a:gd name="T241" fmla="*/ T240 w 3143"/>
                              <a:gd name="T242" fmla="+- 0 10030 8156"/>
                              <a:gd name="T243" fmla="*/ 10030 h 2180"/>
                              <a:gd name="T244" fmla="+- 0 2017 -54"/>
                              <a:gd name="T245" fmla="*/ T244 w 3143"/>
                              <a:gd name="T246" fmla="+- 0 10253 8156"/>
                              <a:gd name="T247" fmla="*/ 10253 h 2180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  <a:cxn ang="0">
                                <a:pos x="T205" y="T207"/>
                              </a:cxn>
                              <a:cxn ang="0">
                                <a:pos x="T209" y="T211"/>
                              </a:cxn>
                              <a:cxn ang="0">
                                <a:pos x="T213" y="T215"/>
                              </a:cxn>
                              <a:cxn ang="0">
                                <a:pos x="T217" y="T219"/>
                              </a:cxn>
                              <a:cxn ang="0">
                                <a:pos x="T221" y="T223"/>
                              </a:cxn>
                              <a:cxn ang="0">
                                <a:pos x="T225" y="T227"/>
                              </a:cxn>
                              <a:cxn ang="0">
                                <a:pos x="T229" y="T231"/>
                              </a:cxn>
                              <a:cxn ang="0">
                                <a:pos x="T233" y="T235"/>
                              </a:cxn>
                              <a:cxn ang="0">
                                <a:pos x="T237" y="T239"/>
                              </a:cxn>
                              <a:cxn ang="0">
                                <a:pos x="T241" y="T243"/>
                              </a:cxn>
                              <a:cxn ang="0">
                                <a:pos x="T245" y="T247"/>
                              </a:cxn>
                            </a:cxnLst>
                            <a:rect l="0" t="0" r="r" b="b"/>
                            <a:pathLst>
                              <a:path w="3143" h="2180">
                                <a:moveTo>
                                  <a:pt x="2127" y="2166"/>
                                </a:moveTo>
                                <a:lnTo>
                                  <a:pt x="2143" y="2150"/>
                                </a:lnTo>
                                <a:lnTo>
                                  <a:pt x="2157" y="2134"/>
                                </a:lnTo>
                                <a:lnTo>
                                  <a:pt x="2170" y="2117"/>
                                </a:lnTo>
                                <a:lnTo>
                                  <a:pt x="2182" y="2101"/>
                                </a:lnTo>
                                <a:lnTo>
                                  <a:pt x="2191" y="2083"/>
                                </a:lnTo>
                                <a:lnTo>
                                  <a:pt x="2199" y="2066"/>
                                </a:lnTo>
                                <a:lnTo>
                                  <a:pt x="2204" y="2048"/>
                                </a:lnTo>
                                <a:lnTo>
                                  <a:pt x="2207" y="2030"/>
                                </a:lnTo>
                                <a:lnTo>
                                  <a:pt x="2203" y="2024"/>
                                </a:lnTo>
                                <a:lnTo>
                                  <a:pt x="2194" y="2015"/>
                                </a:lnTo>
                                <a:lnTo>
                                  <a:pt x="2183" y="2012"/>
                                </a:lnTo>
                                <a:lnTo>
                                  <a:pt x="2172" y="2011"/>
                                </a:lnTo>
                                <a:lnTo>
                                  <a:pt x="2161" y="2011"/>
                                </a:lnTo>
                                <a:lnTo>
                                  <a:pt x="2150" y="2009"/>
                                </a:lnTo>
                                <a:lnTo>
                                  <a:pt x="2140" y="2003"/>
                                </a:lnTo>
                                <a:lnTo>
                                  <a:pt x="2131" y="1990"/>
                                </a:lnTo>
                                <a:lnTo>
                                  <a:pt x="2115" y="1962"/>
                                </a:lnTo>
                                <a:lnTo>
                                  <a:pt x="2097" y="1935"/>
                                </a:lnTo>
                                <a:lnTo>
                                  <a:pt x="2078" y="1909"/>
                                </a:lnTo>
                                <a:lnTo>
                                  <a:pt x="2059" y="1883"/>
                                </a:lnTo>
                                <a:lnTo>
                                  <a:pt x="2038" y="1858"/>
                                </a:lnTo>
                                <a:lnTo>
                                  <a:pt x="2017" y="1832"/>
                                </a:lnTo>
                                <a:lnTo>
                                  <a:pt x="1996" y="1807"/>
                                </a:lnTo>
                                <a:lnTo>
                                  <a:pt x="1974" y="1782"/>
                                </a:lnTo>
                                <a:lnTo>
                                  <a:pt x="1952" y="1756"/>
                                </a:lnTo>
                                <a:lnTo>
                                  <a:pt x="1930" y="1731"/>
                                </a:lnTo>
                                <a:lnTo>
                                  <a:pt x="1908" y="1705"/>
                                </a:lnTo>
                                <a:lnTo>
                                  <a:pt x="1886" y="1678"/>
                                </a:lnTo>
                                <a:lnTo>
                                  <a:pt x="1864" y="1651"/>
                                </a:lnTo>
                                <a:lnTo>
                                  <a:pt x="1844" y="1624"/>
                                </a:lnTo>
                                <a:lnTo>
                                  <a:pt x="1824" y="1596"/>
                                </a:lnTo>
                                <a:lnTo>
                                  <a:pt x="1804" y="1566"/>
                                </a:lnTo>
                                <a:lnTo>
                                  <a:pt x="1786" y="1536"/>
                                </a:lnTo>
                                <a:lnTo>
                                  <a:pt x="1769" y="1505"/>
                                </a:lnTo>
                                <a:lnTo>
                                  <a:pt x="1753" y="1473"/>
                                </a:lnTo>
                                <a:lnTo>
                                  <a:pt x="1739" y="1440"/>
                                </a:lnTo>
                                <a:lnTo>
                                  <a:pt x="1735" y="1423"/>
                                </a:lnTo>
                                <a:lnTo>
                                  <a:pt x="1732" y="1406"/>
                                </a:lnTo>
                                <a:lnTo>
                                  <a:pt x="1730" y="1387"/>
                                </a:lnTo>
                                <a:lnTo>
                                  <a:pt x="1729" y="1366"/>
                                </a:lnTo>
                                <a:lnTo>
                                  <a:pt x="1727" y="1344"/>
                                </a:lnTo>
                                <a:lnTo>
                                  <a:pt x="1725" y="1321"/>
                                </a:lnTo>
                                <a:lnTo>
                                  <a:pt x="1721" y="1298"/>
                                </a:lnTo>
                                <a:lnTo>
                                  <a:pt x="1719" y="1287"/>
                                </a:lnTo>
                                <a:lnTo>
                                  <a:pt x="1715" y="1270"/>
                                </a:lnTo>
                                <a:lnTo>
                                  <a:pt x="1710" y="1252"/>
                                </a:lnTo>
                                <a:lnTo>
                                  <a:pt x="1705" y="1232"/>
                                </a:lnTo>
                                <a:lnTo>
                                  <a:pt x="1699" y="1212"/>
                                </a:lnTo>
                                <a:lnTo>
                                  <a:pt x="1692" y="1191"/>
                                </a:lnTo>
                                <a:lnTo>
                                  <a:pt x="1686" y="1170"/>
                                </a:lnTo>
                                <a:lnTo>
                                  <a:pt x="1681" y="1148"/>
                                </a:lnTo>
                                <a:lnTo>
                                  <a:pt x="1676" y="1127"/>
                                </a:lnTo>
                                <a:lnTo>
                                  <a:pt x="1671" y="1107"/>
                                </a:lnTo>
                                <a:lnTo>
                                  <a:pt x="1668" y="1086"/>
                                </a:lnTo>
                                <a:lnTo>
                                  <a:pt x="1666" y="1067"/>
                                </a:lnTo>
                                <a:lnTo>
                                  <a:pt x="1665" y="1049"/>
                                </a:lnTo>
                                <a:lnTo>
                                  <a:pt x="1666" y="1033"/>
                                </a:lnTo>
                                <a:lnTo>
                                  <a:pt x="1669" y="1018"/>
                                </a:lnTo>
                                <a:lnTo>
                                  <a:pt x="1675" y="1005"/>
                                </a:lnTo>
                                <a:lnTo>
                                  <a:pt x="1683" y="994"/>
                                </a:lnTo>
                                <a:lnTo>
                                  <a:pt x="1704" y="981"/>
                                </a:lnTo>
                                <a:lnTo>
                                  <a:pt x="1721" y="976"/>
                                </a:lnTo>
                                <a:lnTo>
                                  <a:pt x="1741" y="974"/>
                                </a:lnTo>
                                <a:lnTo>
                                  <a:pt x="1762" y="974"/>
                                </a:lnTo>
                                <a:lnTo>
                                  <a:pt x="1783" y="977"/>
                                </a:lnTo>
                                <a:lnTo>
                                  <a:pt x="1804" y="981"/>
                                </a:lnTo>
                                <a:lnTo>
                                  <a:pt x="1823" y="987"/>
                                </a:lnTo>
                                <a:lnTo>
                                  <a:pt x="1840" y="994"/>
                                </a:lnTo>
                                <a:lnTo>
                                  <a:pt x="1854" y="1003"/>
                                </a:lnTo>
                                <a:lnTo>
                                  <a:pt x="1873" y="1017"/>
                                </a:lnTo>
                                <a:lnTo>
                                  <a:pt x="1891" y="1033"/>
                                </a:lnTo>
                                <a:lnTo>
                                  <a:pt x="1909" y="1051"/>
                                </a:lnTo>
                                <a:lnTo>
                                  <a:pt x="1926" y="1071"/>
                                </a:lnTo>
                                <a:lnTo>
                                  <a:pt x="1943" y="1091"/>
                                </a:lnTo>
                                <a:lnTo>
                                  <a:pt x="1959" y="1113"/>
                                </a:lnTo>
                                <a:lnTo>
                                  <a:pt x="1975" y="1136"/>
                                </a:lnTo>
                                <a:lnTo>
                                  <a:pt x="1990" y="1159"/>
                                </a:lnTo>
                                <a:lnTo>
                                  <a:pt x="2003" y="979"/>
                                </a:lnTo>
                                <a:lnTo>
                                  <a:pt x="2035" y="1003"/>
                                </a:lnTo>
                                <a:lnTo>
                                  <a:pt x="2066" y="1029"/>
                                </a:lnTo>
                                <a:lnTo>
                                  <a:pt x="2097" y="1056"/>
                                </a:lnTo>
                                <a:lnTo>
                                  <a:pt x="2126" y="1085"/>
                                </a:lnTo>
                                <a:lnTo>
                                  <a:pt x="2155" y="1116"/>
                                </a:lnTo>
                                <a:lnTo>
                                  <a:pt x="2182" y="1147"/>
                                </a:lnTo>
                                <a:lnTo>
                                  <a:pt x="2189" y="768"/>
                                </a:lnTo>
                                <a:lnTo>
                                  <a:pt x="2190" y="728"/>
                                </a:lnTo>
                                <a:lnTo>
                                  <a:pt x="2193" y="687"/>
                                </a:lnTo>
                                <a:lnTo>
                                  <a:pt x="2194" y="665"/>
                                </a:lnTo>
                                <a:lnTo>
                                  <a:pt x="2216" y="676"/>
                                </a:lnTo>
                                <a:lnTo>
                                  <a:pt x="2262" y="702"/>
                                </a:lnTo>
                                <a:lnTo>
                                  <a:pt x="2286" y="716"/>
                                </a:lnTo>
                                <a:lnTo>
                                  <a:pt x="2311" y="731"/>
                                </a:lnTo>
                                <a:lnTo>
                                  <a:pt x="2337" y="747"/>
                                </a:lnTo>
                                <a:lnTo>
                                  <a:pt x="2363" y="764"/>
                                </a:lnTo>
                                <a:lnTo>
                                  <a:pt x="2389" y="781"/>
                                </a:lnTo>
                                <a:lnTo>
                                  <a:pt x="2416" y="799"/>
                                </a:lnTo>
                                <a:lnTo>
                                  <a:pt x="2443" y="817"/>
                                </a:lnTo>
                                <a:lnTo>
                                  <a:pt x="2470" y="836"/>
                                </a:lnTo>
                                <a:lnTo>
                                  <a:pt x="2497" y="855"/>
                                </a:lnTo>
                                <a:lnTo>
                                  <a:pt x="2524" y="874"/>
                                </a:lnTo>
                                <a:lnTo>
                                  <a:pt x="2551" y="893"/>
                                </a:lnTo>
                                <a:lnTo>
                                  <a:pt x="2577" y="912"/>
                                </a:lnTo>
                                <a:lnTo>
                                  <a:pt x="2602" y="931"/>
                                </a:lnTo>
                                <a:lnTo>
                                  <a:pt x="2627" y="950"/>
                                </a:lnTo>
                                <a:lnTo>
                                  <a:pt x="2651" y="969"/>
                                </a:lnTo>
                                <a:lnTo>
                                  <a:pt x="2675" y="988"/>
                                </a:lnTo>
                                <a:lnTo>
                                  <a:pt x="2697" y="1006"/>
                                </a:lnTo>
                                <a:lnTo>
                                  <a:pt x="2720" y="1025"/>
                                </a:lnTo>
                                <a:lnTo>
                                  <a:pt x="2743" y="1046"/>
                                </a:lnTo>
                                <a:lnTo>
                                  <a:pt x="2765" y="1067"/>
                                </a:lnTo>
                                <a:lnTo>
                                  <a:pt x="2787" y="1090"/>
                                </a:lnTo>
                                <a:lnTo>
                                  <a:pt x="2809" y="1114"/>
                                </a:lnTo>
                                <a:lnTo>
                                  <a:pt x="2831" y="1138"/>
                                </a:lnTo>
                                <a:lnTo>
                                  <a:pt x="2852" y="1163"/>
                                </a:lnTo>
                                <a:lnTo>
                                  <a:pt x="2872" y="1189"/>
                                </a:lnTo>
                                <a:lnTo>
                                  <a:pt x="2892" y="1215"/>
                                </a:lnTo>
                                <a:lnTo>
                                  <a:pt x="2911" y="1241"/>
                                </a:lnTo>
                                <a:lnTo>
                                  <a:pt x="2929" y="1267"/>
                                </a:lnTo>
                                <a:lnTo>
                                  <a:pt x="2945" y="1293"/>
                                </a:lnTo>
                                <a:lnTo>
                                  <a:pt x="2961" y="1319"/>
                                </a:lnTo>
                                <a:lnTo>
                                  <a:pt x="2975" y="1345"/>
                                </a:lnTo>
                                <a:lnTo>
                                  <a:pt x="2987" y="1370"/>
                                </a:lnTo>
                                <a:lnTo>
                                  <a:pt x="3008" y="1418"/>
                                </a:lnTo>
                                <a:lnTo>
                                  <a:pt x="3021" y="1462"/>
                                </a:lnTo>
                                <a:lnTo>
                                  <a:pt x="3025" y="1483"/>
                                </a:lnTo>
                                <a:lnTo>
                                  <a:pt x="3029" y="1480"/>
                                </a:lnTo>
                                <a:lnTo>
                                  <a:pt x="3045" y="1469"/>
                                </a:lnTo>
                                <a:lnTo>
                                  <a:pt x="3062" y="1457"/>
                                </a:lnTo>
                                <a:lnTo>
                                  <a:pt x="3078" y="1445"/>
                                </a:lnTo>
                                <a:lnTo>
                                  <a:pt x="3094" y="1434"/>
                                </a:lnTo>
                                <a:lnTo>
                                  <a:pt x="3110" y="1422"/>
                                </a:lnTo>
                                <a:lnTo>
                                  <a:pt x="3127" y="1411"/>
                                </a:lnTo>
                                <a:lnTo>
                                  <a:pt x="3143" y="1399"/>
                                </a:lnTo>
                                <a:lnTo>
                                  <a:pt x="3140" y="1395"/>
                                </a:lnTo>
                                <a:lnTo>
                                  <a:pt x="3124" y="1378"/>
                                </a:lnTo>
                                <a:lnTo>
                                  <a:pt x="3109" y="1362"/>
                                </a:lnTo>
                                <a:lnTo>
                                  <a:pt x="3095" y="1346"/>
                                </a:lnTo>
                                <a:lnTo>
                                  <a:pt x="3080" y="1331"/>
                                </a:lnTo>
                                <a:lnTo>
                                  <a:pt x="3066" y="1317"/>
                                </a:lnTo>
                                <a:lnTo>
                                  <a:pt x="3052" y="1303"/>
                                </a:lnTo>
                                <a:lnTo>
                                  <a:pt x="3039" y="1289"/>
                                </a:lnTo>
                                <a:lnTo>
                                  <a:pt x="3025" y="1276"/>
                                </a:lnTo>
                                <a:lnTo>
                                  <a:pt x="3012" y="1262"/>
                                </a:lnTo>
                                <a:lnTo>
                                  <a:pt x="2998" y="1250"/>
                                </a:lnTo>
                                <a:lnTo>
                                  <a:pt x="2985" y="1237"/>
                                </a:lnTo>
                                <a:lnTo>
                                  <a:pt x="2972" y="1225"/>
                                </a:lnTo>
                                <a:lnTo>
                                  <a:pt x="2949" y="1203"/>
                                </a:lnTo>
                                <a:lnTo>
                                  <a:pt x="2926" y="1180"/>
                                </a:lnTo>
                                <a:lnTo>
                                  <a:pt x="2904" y="1156"/>
                                </a:lnTo>
                                <a:lnTo>
                                  <a:pt x="2882" y="1131"/>
                                </a:lnTo>
                                <a:lnTo>
                                  <a:pt x="2860" y="1106"/>
                                </a:lnTo>
                                <a:lnTo>
                                  <a:pt x="2839" y="1081"/>
                                </a:lnTo>
                                <a:lnTo>
                                  <a:pt x="2818" y="1055"/>
                                </a:lnTo>
                                <a:lnTo>
                                  <a:pt x="2798" y="1029"/>
                                </a:lnTo>
                                <a:lnTo>
                                  <a:pt x="2778" y="1003"/>
                                </a:lnTo>
                                <a:lnTo>
                                  <a:pt x="2758" y="977"/>
                                </a:lnTo>
                                <a:lnTo>
                                  <a:pt x="2738" y="951"/>
                                </a:lnTo>
                                <a:lnTo>
                                  <a:pt x="2718" y="926"/>
                                </a:lnTo>
                                <a:lnTo>
                                  <a:pt x="2699" y="901"/>
                                </a:lnTo>
                                <a:lnTo>
                                  <a:pt x="2680" y="877"/>
                                </a:lnTo>
                                <a:lnTo>
                                  <a:pt x="2661" y="854"/>
                                </a:lnTo>
                                <a:lnTo>
                                  <a:pt x="2642" y="832"/>
                                </a:lnTo>
                                <a:lnTo>
                                  <a:pt x="2623" y="811"/>
                                </a:lnTo>
                                <a:lnTo>
                                  <a:pt x="2604" y="791"/>
                                </a:lnTo>
                                <a:lnTo>
                                  <a:pt x="2585" y="773"/>
                                </a:lnTo>
                                <a:lnTo>
                                  <a:pt x="2566" y="756"/>
                                </a:lnTo>
                                <a:lnTo>
                                  <a:pt x="2561" y="751"/>
                                </a:lnTo>
                                <a:lnTo>
                                  <a:pt x="2546" y="736"/>
                                </a:lnTo>
                                <a:lnTo>
                                  <a:pt x="2531" y="721"/>
                                </a:lnTo>
                                <a:lnTo>
                                  <a:pt x="2518" y="705"/>
                                </a:lnTo>
                                <a:lnTo>
                                  <a:pt x="2506" y="689"/>
                                </a:lnTo>
                                <a:lnTo>
                                  <a:pt x="2494" y="672"/>
                                </a:lnTo>
                                <a:lnTo>
                                  <a:pt x="2484" y="655"/>
                                </a:lnTo>
                                <a:lnTo>
                                  <a:pt x="2474" y="638"/>
                                </a:lnTo>
                                <a:lnTo>
                                  <a:pt x="2464" y="621"/>
                                </a:lnTo>
                                <a:lnTo>
                                  <a:pt x="2455" y="603"/>
                                </a:lnTo>
                                <a:lnTo>
                                  <a:pt x="2446" y="586"/>
                                </a:lnTo>
                                <a:lnTo>
                                  <a:pt x="2438" y="568"/>
                                </a:lnTo>
                                <a:lnTo>
                                  <a:pt x="2429" y="551"/>
                                </a:lnTo>
                                <a:lnTo>
                                  <a:pt x="2420" y="533"/>
                                </a:lnTo>
                                <a:lnTo>
                                  <a:pt x="2402" y="498"/>
                                </a:lnTo>
                                <a:lnTo>
                                  <a:pt x="2382" y="464"/>
                                </a:lnTo>
                                <a:lnTo>
                                  <a:pt x="2358" y="430"/>
                                </a:lnTo>
                                <a:lnTo>
                                  <a:pt x="2341" y="409"/>
                                </a:lnTo>
                                <a:lnTo>
                                  <a:pt x="2321" y="388"/>
                                </a:lnTo>
                                <a:lnTo>
                                  <a:pt x="2300" y="368"/>
                                </a:lnTo>
                                <a:lnTo>
                                  <a:pt x="2277" y="348"/>
                                </a:lnTo>
                                <a:lnTo>
                                  <a:pt x="2253" y="329"/>
                                </a:lnTo>
                                <a:lnTo>
                                  <a:pt x="2227" y="310"/>
                                </a:lnTo>
                                <a:lnTo>
                                  <a:pt x="2200" y="293"/>
                                </a:lnTo>
                                <a:lnTo>
                                  <a:pt x="2172" y="276"/>
                                </a:lnTo>
                                <a:lnTo>
                                  <a:pt x="2144" y="260"/>
                                </a:lnTo>
                                <a:lnTo>
                                  <a:pt x="2116" y="245"/>
                                </a:lnTo>
                                <a:lnTo>
                                  <a:pt x="2087" y="231"/>
                                </a:lnTo>
                                <a:lnTo>
                                  <a:pt x="2058" y="218"/>
                                </a:lnTo>
                                <a:lnTo>
                                  <a:pt x="2030" y="207"/>
                                </a:lnTo>
                                <a:lnTo>
                                  <a:pt x="2002" y="197"/>
                                </a:lnTo>
                                <a:lnTo>
                                  <a:pt x="1974" y="189"/>
                                </a:lnTo>
                                <a:lnTo>
                                  <a:pt x="1948" y="182"/>
                                </a:lnTo>
                                <a:lnTo>
                                  <a:pt x="1923" y="177"/>
                                </a:lnTo>
                                <a:lnTo>
                                  <a:pt x="1899" y="174"/>
                                </a:lnTo>
                                <a:lnTo>
                                  <a:pt x="1876" y="172"/>
                                </a:lnTo>
                                <a:lnTo>
                                  <a:pt x="1855" y="173"/>
                                </a:lnTo>
                                <a:lnTo>
                                  <a:pt x="1813" y="178"/>
                                </a:lnTo>
                                <a:lnTo>
                                  <a:pt x="1772" y="185"/>
                                </a:lnTo>
                                <a:lnTo>
                                  <a:pt x="1733" y="193"/>
                                </a:lnTo>
                                <a:lnTo>
                                  <a:pt x="1694" y="202"/>
                                </a:lnTo>
                                <a:lnTo>
                                  <a:pt x="1675" y="206"/>
                                </a:lnTo>
                                <a:lnTo>
                                  <a:pt x="1657" y="211"/>
                                </a:lnTo>
                                <a:lnTo>
                                  <a:pt x="1638" y="215"/>
                                </a:lnTo>
                                <a:lnTo>
                                  <a:pt x="1619" y="218"/>
                                </a:lnTo>
                                <a:lnTo>
                                  <a:pt x="1601" y="222"/>
                                </a:lnTo>
                                <a:lnTo>
                                  <a:pt x="1582" y="224"/>
                                </a:lnTo>
                                <a:lnTo>
                                  <a:pt x="1563" y="227"/>
                                </a:lnTo>
                                <a:lnTo>
                                  <a:pt x="1544" y="228"/>
                                </a:lnTo>
                                <a:lnTo>
                                  <a:pt x="1525" y="229"/>
                                </a:lnTo>
                                <a:lnTo>
                                  <a:pt x="1506" y="228"/>
                                </a:lnTo>
                                <a:lnTo>
                                  <a:pt x="1486" y="227"/>
                                </a:lnTo>
                                <a:lnTo>
                                  <a:pt x="1466" y="225"/>
                                </a:lnTo>
                                <a:lnTo>
                                  <a:pt x="1444" y="221"/>
                                </a:lnTo>
                                <a:lnTo>
                                  <a:pt x="1425" y="217"/>
                                </a:lnTo>
                                <a:lnTo>
                                  <a:pt x="1405" y="213"/>
                                </a:lnTo>
                                <a:lnTo>
                                  <a:pt x="1386" y="208"/>
                                </a:lnTo>
                                <a:lnTo>
                                  <a:pt x="1367" y="202"/>
                                </a:lnTo>
                                <a:lnTo>
                                  <a:pt x="1348" y="197"/>
                                </a:lnTo>
                                <a:lnTo>
                                  <a:pt x="1328" y="190"/>
                                </a:lnTo>
                                <a:lnTo>
                                  <a:pt x="1309" y="184"/>
                                </a:lnTo>
                                <a:lnTo>
                                  <a:pt x="1290" y="177"/>
                                </a:lnTo>
                                <a:lnTo>
                                  <a:pt x="1271" y="170"/>
                                </a:lnTo>
                                <a:lnTo>
                                  <a:pt x="1252" y="163"/>
                                </a:lnTo>
                                <a:lnTo>
                                  <a:pt x="1233" y="156"/>
                                </a:lnTo>
                                <a:lnTo>
                                  <a:pt x="1215" y="149"/>
                                </a:lnTo>
                                <a:lnTo>
                                  <a:pt x="1196" y="142"/>
                                </a:lnTo>
                                <a:lnTo>
                                  <a:pt x="1177" y="135"/>
                                </a:lnTo>
                                <a:lnTo>
                                  <a:pt x="1170" y="138"/>
                                </a:lnTo>
                                <a:lnTo>
                                  <a:pt x="1148" y="149"/>
                                </a:lnTo>
                                <a:lnTo>
                                  <a:pt x="1128" y="158"/>
                                </a:lnTo>
                                <a:lnTo>
                                  <a:pt x="1110" y="164"/>
                                </a:lnTo>
                                <a:lnTo>
                                  <a:pt x="1093" y="169"/>
                                </a:lnTo>
                                <a:lnTo>
                                  <a:pt x="1077" y="172"/>
                                </a:lnTo>
                                <a:lnTo>
                                  <a:pt x="1062" y="173"/>
                                </a:lnTo>
                                <a:lnTo>
                                  <a:pt x="1047" y="174"/>
                                </a:lnTo>
                                <a:lnTo>
                                  <a:pt x="1032" y="175"/>
                                </a:lnTo>
                                <a:lnTo>
                                  <a:pt x="1002" y="175"/>
                                </a:lnTo>
                                <a:lnTo>
                                  <a:pt x="985" y="175"/>
                                </a:lnTo>
                                <a:lnTo>
                                  <a:pt x="968" y="176"/>
                                </a:lnTo>
                                <a:lnTo>
                                  <a:pt x="949" y="178"/>
                                </a:lnTo>
                                <a:lnTo>
                                  <a:pt x="928" y="181"/>
                                </a:lnTo>
                                <a:lnTo>
                                  <a:pt x="906" y="186"/>
                                </a:lnTo>
                                <a:lnTo>
                                  <a:pt x="910" y="176"/>
                                </a:lnTo>
                                <a:lnTo>
                                  <a:pt x="906" y="170"/>
                                </a:lnTo>
                                <a:lnTo>
                                  <a:pt x="895" y="168"/>
                                </a:lnTo>
                                <a:lnTo>
                                  <a:pt x="880" y="168"/>
                                </a:lnTo>
                                <a:lnTo>
                                  <a:pt x="861" y="170"/>
                                </a:lnTo>
                                <a:lnTo>
                                  <a:pt x="841" y="173"/>
                                </a:lnTo>
                                <a:lnTo>
                                  <a:pt x="821" y="175"/>
                                </a:lnTo>
                                <a:lnTo>
                                  <a:pt x="804" y="176"/>
                                </a:lnTo>
                                <a:lnTo>
                                  <a:pt x="752" y="176"/>
                                </a:lnTo>
                                <a:lnTo>
                                  <a:pt x="732" y="176"/>
                                </a:lnTo>
                                <a:lnTo>
                                  <a:pt x="711" y="175"/>
                                </a:lnTo>
                                <a:lnTo>
                                  <a:pt x="691" y="175"/>
                                </a:lnTo>
                                <a:lnTo>
                                  <a:pt x="670" y="174"/>
                                </a:lnTo>
                                <a:lnTo>
                                  <a:pt x="650" y="173"/>
                                </a:lnTo>
                                <a:lnTo>
                                  <a:pt x="629" y="172"/>
                                </a:lnTo>
                                <a:lnTo>
                                  <a:pt x="609" y="171"/>
                                </a:lnTo>
                                <a:lnTo>
                                  <a:pt x="589" y="170"/>
                                </a:lnTo>
                                <a:lnTo>
                                  <a:pt x="569" y="168"/>
                                </a:lnTo>
                                <a:lnTo>
                                  <a:pt x="549" y="166"/>
                                </a:lnTo>
                                <a:lnTo>
                                  <a:pt x="529" y="164"/>
                                </a:lnTo>
                                <a:lnTo>
                                  <a:pt x="510" y="161"/>
                                </a:lnTo>
                                <a:lnTo>
                                  <a:pt x="490" y="159"/>
                                </a:lnTo>
                                <a:lnTo>
                                  <a:pt x="471" y="156"/>
                                </a:lnTo>
                                <a:lnTo>
                                  <a:pt x="452" y="153"/>
                                </a:lnTo>
                                <a:lnTo>
                                  <a:pt x="433" y="149"/>
                                </a:lnTo>
                                <a:lnTo>
                                  <a:pt x="415" y="145"/>
                                </a:lnTo>
                                <a:lnTo>
                                  <a:pt x="415" y="140"/>
                                </a:lnTo>
                                <a:lnTo>
                                  <a:pt x="418" y="123"/>
                                </a:lnTo>
                                <a:lnTo>
                                  <a:pt x="424" y="106"/>
                                </a:lnTo>
                                <a:lnTo>
                                  <a:pt x="430" y="89"/>
                                </a:lnTo>
                                <a:lnTo>
                                  <a:pt x="436" y="72"/>
                                </a:lnTo>
                                <a:lnTo>
                                  <a:pt x="438" y="54"/>
                                </a:lnTo>
                                <a:lnTo>
                                  <a:pt x="437" y="36"/>
                                </a:lnTo>
                                <a:lnTo>
                                  <a:pt x="429" y="16"/>
                                </a:lnTo>
                                <a:lnTo>
                                  <a:pt x="424" y="18"/>
                                </a:lnTo>
                                <a:lnTo>
                                  <a:pt x="402" y="27"/>
                                </a:lnTo>
                                <a:lnTo>
                                  <a:pt x="383" y="36"/>
                                </a:lnTo>
                                <a:lnTo>
                                  <a:pt x="367" y="46"/>
                                </a:lnTo>
                                <a:lnTo>
                                  <a:pt x="353" y="58"/>
                                </a:lnTo>
                                <a:lnTo>
                                  <a:pt x="340" y="71"/>
                                </a:lnTo>
                                <a:lnTo>
                                  <a:pt x="328" y="85"/>
                                </a:lnTo>
                                <a:lnTo>
                                  <a:pt x="315" y="101"/>
                                </a:lnTo>
                                <a:lnTo>
                                  <a:pt x="301" y="119"/>
                                </a:lnTo>
                                <a:lnTo>
                                  <a:pt x="285" y="118"/>
                                </a:lnTo>
                                <a:lnTo>
                                  <a:pt x="265" y="117"/>
                                </a:lnTo>
                                <a:lnTo>
                                  <a:pt x="245" y="117"/>
                                </a:lnTo>
                                <a:lnTo>
                                  <a:pt x="225" y="117"/>
                                </a:lnTo>
                                <a:lnTo>
                                  <a:pt x="205" y="117"/>
                                </a:lnTo>
                                <a:lnTo>
                                  <a:pt x="204" y="116"/>
                                </a:lnTo>
                                <a:lnTo>
                                  <a:pt x="189" y="103"/>
                                </a:lnTo>
                                <a:lnTo>
                                  <a:pt x="176" y="86"/>
                                </a:lnTo>
                                <a:lnTo>
                                  <a:pt x="165" y="68"/>
                                </a:lnTo>
                                <a:lnTo>
                                  <a:pt x="155" y="50"/>
                                </a:lnTo>
                                <a:lnTo>
                                  <a:pt x="145" y="33"/>
                                </a:lnTo>
                                <a:lnTo>
                                  <a:pt x="134" y="18"/>
                                </a:lnTo>
                                <a:lnTo>
                                  <a:pt x="121" y="7"/>
                                </a:lnTo>
                                <a:lnTo>
                                  <a:pt x="105" y="0"/>
                                </a:lnTo>
                                <a:lnTo>
                                  <a:pt x="86" y="0"/>
                                </a:lnTo>
                                <a:lnTo>
                                  <a:pt x="87" y="4"/>
                                </a:lnTo>
                                <a:lnTo>
                                  <a:pt x="92" y="19"/>
                                </a:lnTo>
                                <a:lnTo>
                                  <a:pt x="99" y="33"/>
                                </a:lnTo>
                                <a:lnTo>
                                  <a:pt x="108" y="48"/>
                                </a:lnTo>
                                <a:lnTo>
                                  <a:pt x="117" y="63"/>
                                </a:lnTo>
                                <a:lnTo>
                                  <a:pt x="126" y="78"/>
                                </a:lnTo>
                                <a:lnTo>
                                  <a:pt x="134" y="93"/>
                                </a:lnTo>
                                <a:lnTo>
                                  <a:pt x="139" y="107"/>
                                </a:lnTo>
                                <a:lnTo>
                                  <a:pt x="140" y="121"/>
                                </a:lnTo>
                                <a:lnTo>
                                  <a:pt x="138" y="134"/>
                                </a:lnTo>
                                <a:lnTo>
                                  <a:pt x="130" y="146"/>
                                </a:lnTo>
                                <a:lnTo>
                                  <a:pt x="115" y="157"/>
                                </a:lnTo>
                                <a:lnTo>
                                  <a:pt x="114" y="157"/>
                                </a:lnTo>
                                <a:lnTo>
                                  <a:pt x="102" y="151"/>
                                </a:lnTo>
                                <a:lnTo>
                                  <a:pt x="90" y="140"/>
                                </a:lnTo>
                                <a:lnTo>
                                  <a:pt x="80" y="126"/>
                                </a:lnTo>
                                <a:lnTo>
                                  <a:pt x="70" y="110"/>
                                </a:lnTo>
                                <a:lnTo>
                                  <a:pt x="59" y="93"/>
                                </a:lnTo>
                                <a:lnTo>
                                  <a:pt x="54" y="85"/>
                                </a:lnTo>
                                <a:lnTo>
                                  <a:pt x="54" y="195"/>
                                </a:lnTo>
                                <a:lnTo>
                                  <a:pt x="64" y="212"/>
                                </a:lnTo>
                                <a:lnTo>
                                  <a:pt x="75" y="230"/>
                                </a:lnTo>
                                <a:lnTo>
                                  <a:pt x="86" y="249"/>
                                </a:lnTo>
                                <a:lnTo>
                                  <a:pt x="79" y="249"/>
                                </a:lnTo>
                                <a:lnTo>
                                  <a:pt x="60" y="254"/>
                                </a:lnTo>
                                <a:lnTo>
                                  <a:pt x="54" y="257"/>
                                </a:lnTo>
                                <a:lnTo>
                                  <a:pt x="54" y="339"/>
                                </a:lnTo>
                                <a:lnTo>
                                  <a:pt x="64" y="341"/>
                                </a:lnTo>
                                <a:lnTo>
                                  <a:pt x="80" y="344"/>
                                </a:lnTo>
                                <a:lnTo>
                                  <a:pt x="97" y="347"/>
                                </a:lnTo>
                                <a:lnTo>
                                  <a:pt x="114" y="350"/>
                                </a:lnTo>
                                <a:lnTo>
                                  <a:pt x="130" y="355"/>
                                </a:lnTo>
                                <a:lnTo>
                                  <a:pt x="146" y="362"/>
                                </a:lnTo>
                                <a:lnTo>
                                  <a:pt x="162" y="372"/>
                                </a:lnTo>
                                <a:lnTo>
                                  <a:pt x="166" y="379"/>
                                </a:lnTo>
                                <a:lnTo>
                                  <a:pt x="174" y="397"/>
                                </a:lnTo>
                                <a:lnTo>
                                  <a:pt x="179" y="415"/>
                                </a:lnTo>
                                <a:lnTo>
                                  <a:pt x="184" y="432"/>
                                </a:lnTo>
                                <a:lnTo>
                                  <a:pt x="187" y="450"/>
                                </a:lnTo>
                                <a:lnTo>
                                  <a:pt x="189" y="467"/>
                                </a:lnTo>
                                <a:lnTo>
                                  <a:pt x="191" y="484"/>
                                </a:lnTo>
                                <a:lnTo>
                                  <a:pt x="193" y="501"/>
                                </a:lnTo>
                                <a:lnTo>
                                  <a:pt x="196" y="518"/>
                                </a:lnTo>
                                <a:lnTo>
                                  <a:pt x="199" y="536"/>
                                </a:lnTo>
                                <a:lnTo>
                                  <a:pt x="205" y="554"/>
                                </a:lnTo>
                                <a:lnTo>
                                  <a:pt x="212" y="572"/>
                                </a:lnTo>
                                <a:lnTo>
                                  <a:pt x="222" y="590"/>
                                </a:lnTo>
                                <a:lnTo>
                                  <a:pt x="225" y="589"/>
                                </a:lnTo>
                                <a:lnTo>
                                  <a:pt x="245" y="589"/>
                                </a:lnTo>
                                <a:lnTo>
                                  <a:pt x="263" y="597"/>
                                </a:lnTo>
                                <a:lnTo>
                                  <a:pt x="263" y="596"/>
                                </a:lnTo>
                                <a:lnTo>
                                  <a:pt x="277" y="580"/>
                                </a:lnTo>
                                <a:lnTo>
                                  <a:pt x="290" y="562"/>
                                </a:lnTo>
                                <a:lnTo>
                                  <a:pt x="300" y="545"/>
                                </a:lnTo>
                                <a:lnTo>
                                  <a:pt x="310" y="527"/>
                                </a:lnTo>
                                <a:lnTo>
                                  <a:pt x="319" y="510"/>
                                </a:lnTo>
                                <a:lnTo>
                                  <a:pt x="326" y="492"/>
                                </a:lnTo>
                                <a:lnTo>
                                  <a:pt x="334" y="474"/>
                                </a:lnTo>
                                <a:lnTo>
                                  <a:pt x="341" y="456"/>
                                </a:lnTo>
                                <a:lnTo>
                                  <a:pt x="348" y="438"/>
                                </a:lnTo>
                                <a:lnTo>
                                  <a:pt x="355" y="420"/>
                                </a:lnTo>
                                <a:lnTo>
                                  <a:pt x="364" y="402"/>
                                </a:lnTo>
                                <a:lnTo>
                                  <a:pt x="372" y="384"/>
                                </a:lnTo>
                                <a:lnTo>
                                  <a:pt x="383" y="366"/>
                                </a:lnTo>
                                <a:lnTo>
                                  <a:pt x="394" y="349"/>
                                </a:lnTo>
                                <a:lnTo>
                                  <a:pt x="414" y="353"/>
                                </a:lnTo>
                                <a:lnTo>
                                  <a:pt x="434" y="357"/>
                                </a:lnTo>
                                <a:lnTo>
                                  <a:pt x="454" y="360"/>
                                </a:lnTo>
                                <a:lnTo>
                                  <a:pt x="474" y="364"/>
                                </a:lnTo>
                                <a:lnTo>
                                  <a:pt x="494" y="368"/>
                                </a:lnTo>
                                <a:lnTo>
                                  <a:pt x="513" y="372"/>
                                </a:lnTo>
                                <a:lnTo>
                                  <a:pt x="533" y="376"/>
                                </a:lnTo>
                                <a:lnTo>
                                  <a:pt x="552" y="381"/>
                                </a:lnTo>
                                <a:lnTo>
                                  <a:pt x="572" y="385"/>
                                </a:lnTo>
                                <a:lnTo>
                                  <a:pt x="592" y="389"/>
                                </a:lnTo>
                                <a:lnTo>
                                  <a:pt x="612" y="394"/>
                                </a:lnTo>
                                <a:lnTo>
                                  <a:pt x="632" y="398"/>
                                </a:lnTo>
                                <a:lnTo>
                                  <a:pt x="652" y="403"/>
                                </a:lnTo>
                                <a:lnTo>
                                  <a:pt x="672" y="408"/>
                                </a:lnTo>
                                <a:lnTo>
                                  <a:pt x="693" y="413"/>
                                </a:lnTo>
                                <a:lnTo>
                                  <a:pt x="714" y="418"/>
                                </a:lnTo>
                                <a:lnTo>
                                  <a:pt x="735" y="423"/>
                                </a:lnTo>
                                <a:lnTo>
                                  <a:pt x="757" y="428"/>
                                </a:lnTo>
                                <a:lnTo>
                                  <a:pt x="779" y="433"/>
                                </a:lnTo>
                                <a:lnTo>
                                  <a:pt x="801" y="438"/>
                                </a:lnTo>
                                <a:lnTo>
                                  <a:pt x="814" y="441"/>
                                </a:lnTo>
                                <a:lnTo>
                                  <a:pt x="830" y="444"/>
                                </a:lnTo>
                                <a:lnTo>
                                  <a:pt x="847" y="448"/>
                                </a:lnTo>
                                <a:lnTo>
                                  <a:pt x="867" y="451"/>
                                </a:lnTo>
                                <a:lnTo>
                                  <a:pt x="889" y="455"/>
                                </a:lnTo>
                                <a:lnTo>
                                  <a:pt x="912" y="460"/>
                                </a:lnTo>
                                <a:lnTo>
                                  <a:pt x="935" y="464"/>
                                </a:lnTo>
                                <a:lnTo>
                                  <a:pt x="960" y="469"/>
                                </a:lnTo>
                                <a:lnTo>
                                  <a:pt x="985" y="474"/>
                                </a:lnTo>
                                <a:lnTo>
                                  <a:pt x="1010" y="480"/>
                                </a:lnTo>
                                <a:lnTo>
                                  <a:pt x="1035" y="486"/>
                                </a:lnTo>
                                <a:lnTo>
                                  <a:pt x="1060" y="492"/>
                                </a:lnTo>
                                <a:lnTo>
                                  <a:pt x="1084" y="498"/>
                                </a:lnTo>
                                <a:lnTo>
                                  <a:pt x="1107" y="505"/>
                                </a:lnTo>
                                <a:lnTo>
                                  <a:pt x="1128" y="512"/>
                                </a:lnTo>
                                <a:lnTo>
                                  <a:pt x="1148" y="520"/>
                                </a:lnTo>
                                <a:lnTo>
                                  <a:pt x="1165" y="528"/>
                                </a:lnTo>
                                <a:lnTo>
                                  <a:pt x="1181" y="536"/>
                                </a:lnTo>
                                <a:lnTo>
                                  <a:pt x="1193" y="545"/>
                                </a:lnTo>
                                <a:lnTo>
                                  <a:pt x="1203" y="554"/>
                                </a:lnTo>
                                <a:lnTo>
                                  <a:pt x="1220" y="577"/>
                                </a:lnTo>
                                <a:lnTo>
                                  <a:pt x="1228" y="593"/>
                                </a:lnTo>
                                <a:lnTo>
                                  <a:pt x="1235" y="610"/>
                                </a:lnTo>
                                <a:lnTo>
                                  <a:pt x="1240" y="628"/>
                                </a:lnTo>
                                <a:lnTo>
                                  <a:pt x="1244" y="647"/>
                                </a:lnTo>
                                <a:lnTo>
                                  <a:pt x="1247" y="665"/>
                                </a:lnTo>
                                <a:lnTo>
                                  <a:pt x="1250" y="684"/>
                                </a:lnTo>
                                <a:lnTo>
                                  <a:pt x="1252" y="704"/>
                                </a:lnTo>
                                <a:lnTo>
                                  <a:pt x="1254" y="723"/>
                                </a:lnTo>
                                <a:lnTo>
                                  <a:pt x="1256" y="742"/>
                                </a:lnTo>
                                <a:lnTo>
                                  <a:pt x="1259" y="761"/>
                                </a:lnTo>
                                <a:lnTo>
                                  <a:pt x="1263" y="779"/>
                                </a:lnTo>
                                <a:lnTo>
                                  <a:pt x="1268" y="797"/>
                                </a:lnTo>
                                <a:lnTo>
                                  <a:pt x="1274" y="814"/>
                                </a:lnTo>
                                <a:lnTo>
                                  <a:pt x="1281" y="830"/>
                                </a:lnTo>
                                <a:lnTo>
                                  <a:pt x="1292" y="848"/>
                                </a:lnTo>
                                <a:lnTo>
                                  <a:pt x="1303" y="864"/>
                                </a:lnTo>
                                <a:lnTo>
                                  <a:pt x="1316" y="880"/>
                                </a:lnTo>
                                <a:lnTo>
                                  <a:pt x="1329" y="895"/>
                                </a:lnTo>
                                <a:lnTo>
                                  <a:pt x="1343" y="910"/>
                                </a:lnTo>
                                <a:lnTo>
                                  <a:pt x="1357" y="925"/>
                                </a:lnTo>
                                <a:lnTo>
                                  <a:pt x="1371" y="939"/>
                                </a:lnTo>
                                <a:lnTo>
                                  <a:pt x="1385" y="954"/>
                                </a:lnTo>
                                <a:lnTo>
                                  <a:pt x="1399" y="968"/>
                                </a:lnTo>
                                <a:lnTo>
                                  <a:pt x="1413" y="983"/>
                                </a:lnTo>
                                <a:lnTo>
                                  <a:pt x="1426" y="998"/>
                                </a:lnTo>
                                <a:lnTo>
                                  <a:pt x="1438" y="1014"/>
                                </a:lnTo>
                                <a:lnTo>
                                  <a:pt x="1449" y="1030"/>
                                </a:lnTo>
                                <a:lnTo>
                                  <a:pt x="1459" y="1047"/>
                                </a:lnTo>
                                <a:lnTo>
                                  <a:pt x="1466" y="1059"/>
                                </a:lnTo>
                                <a:lnTo>
                                  <a:pt x="1475" y="1075"/>
                                </a:lnTo>
                                <a:lnTo>
                                  <a:pt x="1483" y="1092"/>
                                </a:lnTo>
                                <a:lnTo>
                                  <a:pt x="1492" y="1109"/>
                                </a:lnTo>
                                <a:lnTo>
                                  <a:pt x="1500" y="1126"/>
                                </a:lnTo>
                                <a:lnTo>
                                  <a:pt x="1509" y="1144"/>
                                </a:lnTo>
                                <a:lnTo>
                                  <a:pt x="1518" y="1162"/>
                                </a:lnTo>
                                <a:lnTo>
                                  <a:pt x="1527" y="1180"/>
                                </a:lnTo>
                                <a:lnTo>
                                  <a:pt x="1537" y="1198"/>
                                </a:lnTo>
                                <a:lnTo>
                                  <a:pt x="1548" y="1217"/>
                                </a:lnTo>
                                <a:lnTo>
                                  <a:pt x="1559" y="1236"/>
                                </a:lnTo>
                                <a:lnTo>
                                  <a:pt x="1565" y="1247"/>
                                </a:lnTo>
                                <a:lnTo>
                                  <a:pt x="1576" y="1268"/>
                                </a:lnTo>
                                <a:lnTo>
                                  <a:pt x="1585" y="1288"/>
                                </a:lnTo>
                                <a:lnTo>
                                  <a:pt x="1592" y="1308"/>
                                </a:lnTo>
                                <a:lnTo>
                                  <a:pt x="1598" y="1327"/>
                                </a:lnTo>
                                <a:lnTo>
                                  <a:pt x="1603" y="1347"/>
                                </a:lnTo>
                                <a:lnTo>
                                  <a:pt x="1607" y="1365"/>
                                </a:lnTo>
                                <a:lnTo>
                                  <a:pt x="1610" y="1384"/>
                                </a:lnTo>
                                <a:lnTo>
                                  <a:pt x="1613" y="1402"/>
                                </a:lnTo>
                                <a:lnTo>
                                  <a:pt x="1616" y="1420"/>
                                </a:lnTo>
                                <a:lnTo>
                                  <a:pt x="1619" y="1437"/>
                                </a:lnTo>
                                <a:lnTo>
                                  <a:pt x="1622" y="1454"/>
                                </a:lnTo>
                                <a:lnTo>
                                  <a:pt x="1626" y="1471"/>
                                </a:lnTo>
                                <a:lnTo>
                                  <a:pt x="1630" y="1488"/>
                                </a:lnTo>
                                <a:lnTo>
                                  <a:pt x="1636" y="1504"/>
                                </a:lnTo>
                                <a:lnTo>
                                  <a:pt x="1643" y="1520"/>
                                </a:lnTo>
                                <a:lnTo>
                                  <a:pt x="1646" y="1528"/>
                                </a:lnTo>
                                <a:lnTo>
                                  <a:pt x="1658" y="1546"/>
                                </a:lnTo>
                                <a:lnTo>
                                  <a:pt x="1672" y="1562"/>
                                </a:lnTo>
                                <a:lnTo>
                                  <a:pt x="1687" y="1576"/>
                                </a:lnTo>
                                <a:lnTo>
                                  <a:pt x="1702" y="1588"/>
                                </a:lnTo>
                                <a:lnTo>
                                  <a:pt x="1718" y="1599"/>
                                </a:lnTo>
                                <a:lnTo>
                                  <a:pt x="1735" y="1610"/>
                                </a:lnTo>
                                <a:lnTo>
                                  <a:pt x="1751" y="1622"/>
                                </a:lnTo>
                                <a:lnTo>
                                  <a:pt x="1766" y="1634"/>
                                </a:lnTo>
                                <a:lnTo>
                                  <a:pt x="1780" y="1647"/>
                                </a:lnTo>
                                <a:lnTo>
                                  <a:pt x="1802" y="1670"/>
                                </a:lnTo>
                                <a:lnTo>
                                  <a:pt x="1823" y="1694"/>
                                </a:lnTo>
                                <a:lnTo>
                                  <a:pt x="1843" y="1718"/>
                                </a:lnTo>
                                <a:lnTo>
                                  <a:pt x="1862" y="1743"/>
                                </a:lnTo>
                                <a:lnTo>
                                  <a:pt x="1881" y="1769"/>
                                </a:lnTo>
                                <a:lnTo>
                                  <a:pt x="1899" y="1794"/>
                                </a:lnTo>
                                <a:lnTo>
                                  <a:pt x="1917" y="1821"/>
                                </a:lnTo>
                                <a:lnTo>
                                  <a:pt x="1934" y="1847"/>
                                </a:lnTo>
                                <a:lnTo>
                                  <a:pt x="1950" y="1874"/>
                                </a:lnTo>
                                <a:lnTo>
                                  <a:pt x="1967" y="1902"/>
                                </a:lnTo>
                                <a:lnTo>
                                  <a:pt x="1983" y="1929"/>
                                </a:lnTo>
                                <a:lnTo>
                                  <a:pt x="1998" y="1957"/>
                                </a:lnTo>
                                <a:lnTo>
                                  <a:pt x="2013" y="1985"/>
                                </a:lnTo>
                                <a:lnTo>
                                  <a:pt x="2028" y="2013"/>
                                </a:lnTo>
                                <a:lnTo>
                                  <a:pt x="2043" y="2041"/>
                                </a:lnTo>
                                <a:lnTo>
                                  <a:pt x="2057" y="2069"/>
                                </a:lnTo>
                                <a:lnTo>
                                  <a:pt x="2071" y="2097"/>
                                </a:lnTo>
                                <a:lnTo>
                                  <a:pt x="2085" y="2125"/>
                                </a:lnTo>
                                <a:lnTo>
                                  <a:pt x="2099" y="2152"/>
                                </a:lnTo>
                                <a:lnTo>
                                  <a:pt x="2113" y="2180"/>
                                </a:lnTo>
                                <a:lnTo>
                                  <a:pt x="2127" y="216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C4B4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024" name="Freeform 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54" y="8156"/>
                            <a:ext cx="3143" cy="2180"/>
                          </a:xfrm>
                          <a:custGeom>
                            <a:avLst/>
                            <a:gdLst>
                              <a:gd name="T0" fmla="+- 0 2435 -54"/>
                              <a:gd name="T1" fmla="*/ T0 w 3143"/>
                              <a:gd name="T2" fmla="+- 0 10092 8156"/>
                              <a:gd name="T3" fmla="*/ 10092 h 2180"/>
                              <a:gd name="T4" fmla="+- 0 2483 -54"/>
                              <a:gd name="T5" fmla="*/ T4 w 3143"/>
                              <a:gd name="T6" fmla="+- 0 10054 8156"/>
                              <a:gd name="T7" fmla="*/ 10054 h 2180"/>
                              <a:gd name="T8" fmla="+- 0 2503 -54"/>
                              <a:gd name="T9" fmla="*/ T8 w 3143"/>
                              <a:gd name="T10" fmla="+- 0 10030 8156"/>
                              <a:gd name="T11" fmla="*/ 10030 h 2180"/>
                              <a:gd name="T12" fmla="+- 0 2480 -54"/>
                              <a:gd name="T13" fmla="*/ T12 w 3143"/>
                              <a:gd name="T14" fmla="+- 0 9974 8156"/>
                              <a:gd name="T15" fmla="*/ 9974 h 2180"/>
                              <a:gd name="T16" fmla="+- 0 2481 -54"/>
                              <a:gd name="T17" fmla="*/ T16 w 3143"/>
                              <a:gd name="T18" fmla="+- 0 9927 8156"/>
                              <a:gd name="T19" fmla="*/ 9927 h 2180"/>
                              <a:gd name="T20" fmla="+- 0 2476 -54"/>
                              <a:gd name="T21" fmla="*/ T20 w 3143"/>
                              <a:gd name="T22" fmla="+- 0 9885 8156"/>
                              <a:gd name="T23" fmla="*/ 9885 h 2180"/>
                              <a:gd name="T24" fmla="+- 0 2462 -54"/>
                              <a:gd name="T25" fmla="*/ T24 w 3143"/>
                              <a:gd name="T26" fmla="+- 0 9837 8156"/>
                              <a:gd name="T27" fmla="*/ 9837 h 2180"/>
                              <a:gd name="T28" fmla="+- 0 2443 -54"/>
                              <a:gd name="T29" fmla="*/ T28 w 3143"/>
                              <a:gd name="T30" fmla="+- 0 9782 8156"/>
                              <a:gd name="T31" fmla="*/ 9782 h 2180"/>
                              <a:gd name="T32" fmla="+- 0 2422 -54"/>
                              <a:gd name="T33" fmla="*/ T32 w 3143"/>
                              <a:gd name="T34" fmla="+- 0 9721 8156"/>
                              <a:gd name="T35" fmla="*/ 9721 h 2180"/>
                              <a:gd name="T36" fmla="+- 0 2401 -54"/>
                              <a:gd name="T37" fmla="*/ T36 w 3143"/>
                              <a:gd name="T38" fmla="+- 0 9658 8156"/>
                              <a:gd name="T39" fmla="*/ 9658 h 2180"/>
                              <a:gd name="T40" fmla="+- 0 2384 -54"/>
                              <a:gd name="T41" fmla="*/ T40 w 3143"/>
                              <a:gd name="T42" fmla="+- 0 9595 8156"/>
                              <a:gd name="T43" fmla="*/ 9595 h 2180"/>
                              <a:gd name="T44" fmla="+- 0 2373 -54"/>
                              <a:gd name="T45" fmla="*/ T44 w 3143"/>
                              <a:gd name="T46" fmla="+- 0 9535 8156"/>
                              <a:gd name="T47" fmla="*/ 9535 h 2180"/>
                              <a:gd name="T48" fmla="+- 0 2366 -54"/>
                              <a:gd name="T49" fmla="*/ T48 w 3143"/>
                              <a:gd name="T50" fmla="+- 0 9467 8156"/>
                              <a:gd name="T51" fmla="*/ 9467 h 2180"/>
                              <a:gd name="T52" fmla="+- 0 2361 -54"/>
                              <a:gd name="T53" fmla="*/ T52 w 3143"/>
                              <a:gd name="T54" fmla="+- 0 9400 8156"/>
                              <a:gd name="T55" fmla="*/ 9400 h 2180"/>
                              <a:gd name="T56" fmla="+- 0 2354 -54"/>
                              <a:gd name="T57" fmla="*/ T56 w 3143"/>
                              <a:gd name="T58" fmla="+- 0 9344 8156"/>
                              <a:gd name="T59" fmla="*/ 9344 h 2180"/>
                              <a:gd name="T60" fmla="+- 0 2343 -54"/>
                              <a:gd name="T61" fmla="*/ T60 w 3143"/>
                              <a:gd name="T62" fmla="+- 0 9305 8156"/>
                              <a:gd name="T63" fmla="*/ 9305 h 2180"/>
                              <a:gd name="T64" fmla="+- 0 2303 -54"/>
                              <a:gd name="T65" fmla="*/ T64 w 3143"/>
                              <a:gd name="T66" fmla="+- 0 9255 8156"/>
                              <a:gd name="T67" fmla="*/ 9255 h 2180"/>
                              <a:gd name="T68" fmla="+- 0 2257 -54"/>
                              <a:gd name="T69" fmla="*/ T68 w 3143"/>
                              <a:gd name="T70" fmla="+- 0 9214 8156"/>
                              <a:gd name="T71" fmla="*/ 9214 h 2180"/>
                              <a:gd name="T72" fmla="+- 0 2213 -54"/>
                              <a:gd name="T73" fmla="*/ T72 w 3143"/>
                              <a:gd name="T74" fmla="+- 0 9172 8156"/>
                              <a:gd name="T75" fmla="*/ 9172 h 2180"/>
                              <a:gd name="T76" fmla="+- 0 2176 -54"/>
                              <a:gd name="T77" fmla="*/ T76 w 3143"/>
                              <a:gd name="T78" fmla="+- 0 9113 8156"/>
                              <a:gd name="T79" fmla="*/ 9113 h 2180"/>
                              <a:gd name="T80" fmla="+- 0 2153 -54"/>
                              <a:gd name="T81" fmla="*/ T80 w 3143"/>
                              <a:gd name="T82" fmla="+- 0 9057 8156"/>
                              <a:gd name="T83" fmla="*/ 9057 h 2180"/>
                              <a:gd name="T84" fmla="+- 0 2140 -54"/>
                              <a:gd name="T85" fmla="*/ T84 w 3143"/>
                              <a:gd name="T86" fmla="+- 0 9001 8156"/>
                              <a:gd name="T87" fmla="*/ 9001 h 2180"/>
                              <a:gd name="T88" fmla="+- 0 2135 -54"/>
                              <a:gd name="T89" fmla="*/ T88 w 3143"/>
                              <a:gd name="T90" fmla="+- 0 8944 8156"/>
                              <a:gd name="T91" fmla="*/ 8944 h 2180"/>
                              <a:gd name="T92" fmla="+- 0 2155 -54"/>
                              <a:gd name="T93" fmla="*/ T92 w 3143"/>
                              <a:gd name="T94" fmla="+- 0 9336 8156"/>
                              <a:gd name="T95" fmla="*/ 9336 h 2180"/>
                              <a:gd name="T96" fmla="+- 0 2227 -54"/>
                              <a:gd name="T97" fmla="*/ T96 w 3143"/>
                              <a:gd name="T98" fmla="+- 0 9439 8156"/>
                              <a:gd name="T99" fmla="*/ 9439 h 2180"/>
                              <a:gd name="T100" fmla="+- 0 2286 -54"/>
                              <a:gd name="T101" fmla="*/ T100 w 3143"/>
                              <a:gd name="T102" fmla="+- 0 9548 8156"/>
                              <a:gd name="T103" fmla="*/ 9548 h 2180"/>
                              <a:gd name="T104" fmla="+- 0 2331 -54"/>
                              <a:gd name="T105" fmla="*/ T104 w 3143"/>
                              <a:gd name="T106" fmla="+- 0 9657 8156"/>
                              <a:gd name="T107" fmla="*/ 9657 h 2180"/>
                              <a:gd name="T108" fmla="+- 0 2358 -54"/>
                              <a:gd name="T109" fmla="*/ T108 w 3143"/>
                              <a:gd name="T110" fmla="+- 0 9765 8156"/>
                              <a:gd name="T111" fmla="*/ 9765 h 2180"/>
                              <a:gd name="T112" fmla="+- 0 2316 -54"/>
                              <a:gd name="T113" fmla="*/ T112 w 3143"/>
                              <a:gd name="T114" fmla="+- 0 9735 8156"/>
                              <a:gd name="T115" fmla="*/ 9735 h 2180"/>
                              <a:gd name="T116" fmla="+- 0 2248 -54"/>
                              <a:gd name="T117" fmla="*/ T116 w 3143"/>
                              <a:gd name="T118" fmla="+- 0 9637 8156"/>
                              <a:gd name="T119" fmla="*/ 9637 h 2180"/>
                              <a:gd name="T120" fmla="+- 0 2185 -54"/>
                              <a:gd name="T121" fmla="*/ T120 w 3143"/>
                              <a:gd name="T122" fmla="+- 0 9538 8156"/>
                              <a:gd name="T123" fmla="*/ 9538 h 2180"/>
                              <a:gd name="T124" fmla="+- 0 2124 -54"/>
                              <a:gd name="T125" fmla="*/ T124 w 3143"/>
                              <a:gd name="T126" fmla="+- 0 9437 8156"/>
                              <a:gd name="T127" fmla="*/ 9437 h 2180"/>
                              <a:gd name="T128" fmla="+- 0 2065 -54"/>
                              <a:gd name="T129" fmla="*/ T128 w 3143"/>
                              <a:gd name="T130" fmla="+- 0 9336 8156"/>
                              <a:gd name="T131" fmla="*/ 9336 h 2180"/>
                              <a:gd name="T132" fmla="+- 0 2007 -54"/>
                              <a:gd name="T133" fmla="*/ T132 w 3143"/>
                              <a:gd name="T134" fmla="+- 0 9235 8156"/>
                              <a:gd name="T135" fmla="*/ 9235 h 2180"/>
                              <a:gd name="T136" fmla="+- 0 1949 -54"/>
                              <a:gd name="T137" fmla="*/ T136 w 3143"/>
                              <a:gd name="T138" fmla="+- 0 9135 8156"/>
                              <a:gd name="T139" fmla="*/ 9135 h 2180"/>
                              <a:gd name="T140" fmla="+- 0 1964 -54"/>
                              <a:gd name="T141" fmla="*/ T140 w 3143"/>
                              <a:gd name="T142" fmla="+- 0 9363 8156"/>
                              <a:gd name="T143" fmla="*/ 9363 h 2180"/>
                              <a:gd name="T144" fmla="+- 0 2002 -54"/>
                              <a:gd name="T145" fmla="*/ T144 w 3143"/>
                              <a:gd name="T146" fmla="+- 0 9434 8156"/>
                              <a:gd name="T147" fmla="*/ 9434 h 2180"/>
                              <a:gd name="T148" fmla="+- 0 2035 -54"/>
                              <a:gd name="T149" fmla="*/ T148 w 3143"/>
                              <a:gd name="T150" fmla="+- 0 9500 8156"/>
                              <a:gd name="T151" fmla="*/ 9500 h 2180"/>
                              <a:gd name="T152" fmla="+- 0 2062 -54"/>
                              <a:gd name="T153" fmla="*/ T152 w 3143"/>
                              <a:gd name="T154" fmla="+- 0 9555 8156"/>
                              <a:gd name="T155" fmla="*/ 9555 h 2180"/>
                              <a:gd name="T156" fmla="+- 0 2090 -54"/>
                              <a:gd name="T157" fmla="*/ T156 w 3143"/>
                              <a:gd name="T158" fmla="+- 0 9585 8156"/>
                              <a:gd name="T159" fmla="*/ 9585 h 2180"/>
                              <a:gd name="T160" fmla="+- 0 2125 -54"/>
                              <a:gd name="T161" fmla="*/ T160 w 3143"/>
                              <a:gd name="T162" fmla="+- 0 9589 8156"/>
                              <a:gd name="T163" fmla="*/ 9589 h 2180"/>
                              <a:gd name="T164" fmla="+- 0 2160 -54"/>
                              <a:gd name="T165" fmla="*/ T164 w 3143"/>
                              <a:gd name="T166" fmla="+- 0 9631 8156"/>
                              <a:gd name="T167" fmla="*/ 9631 h 2180"/>
                              <a:gd name="T168" fmla="+- 0 2203 -54"/>
                              <a:gd name="T169" fmla="*/ T168 w 3143"/>
                              <a:gd name="T170" fmla="+- 0 9690 8156"/>
                              <a:gd name="T171" fmla="*/ 9690 h 2180"/>
                              <a:gd name="T172" fmla="+- 0 2243 -54"/>
                              <a:gd name="T173" fmla="*/ T172 w 3143"/>
                              <a:gd name="T174" fmla="+- 0 9751 8156"/>
                              <a:gd name="T175" fmla="*/ 9751 h 2180"/>
                              <a:gd name="T176" fmla="+- 0 2280 -54"/>
                              <a:gd name="T177" fmla="*/ T176 w 3143"/>
                              <a:gd name="T178" fmla="+- 0 9810 8156"/>
                              <a:gd name="T179" fmla="*/ 9810 h 2180"/>
                              <a:gd name="T180" fmla="+- 0 2312 -54"/>
                              <a:gd name="T181" fmla="*/ T180 w 3143"/>
                              <a:gd name="T182" fmla="+- 0 9869 8156"/>
                              <a:gd name="T183" fmla="*/ 9869 h 2180"/>
                              <a:gd name="T184" fmla="+- 0 2339 -54"/>
                              <a:gd name="T185" fmla="*/ T184 w 3143"/>
                              <a:gd name="T186" fmla="+- 0 9927 8156"/>
                              <a:gd name="T187" fmla="*/ 9927 h 2180"/>
                              <a:gd name="T188" fmla="+- 0 2359 -54"/>
                              <a:gd name="T189" fmla="*/ T188 w 3143"/>
                              <a:gd name="T190" fmla="+- 0 9982 8156"/>
                              <a:gd name="T191" fmla="*/ 9982 h 2180"/>
                              <a:gd name="T192" fmla="+- 0 2367 -54"/>
                              <a:gd name="T193" fmla="*/ T192 w 3143"/>
                              <a:gd name="T194" fmla="+- 0 10046 8156"/>
                              <a:gd name="T195" fmla="*/ 10046 h 2180"/>
                              <a:gd name="T196" fmla="+- 0 2368 -54"/>
                              <a:gd name="T197" fmla="*/ T196 w 3143"/>
                              <a:gd name="T198" fmla="+- 0 10106 8156"/>
                              <a:gd name="T199" fmla="*/ 10106 h 2180"/>
                              <a:gd name="T200" fmla="+- 0 2398 -54"/>
                              <a:gd name="T201" fmla="*/ T200 w 3143"/>
                              <a:gd name="T202" fmla="+- 0 10119 8156"/>
                              <a:gd name="T203" fmla="*/ 10119 h 2180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</a:cxnLst>
                            <a:rect l="0" t="0" r="r" b="b"/>
                            <a:pathLst>
                              <a:path w="3143" h="2180">
                                <a:moveTo>
                                  <a:pt x="2452" y="1963"/>
                                </a:moveTo>
                                <a:lnTo>
                                  <a:pt x="2471" y="1950"/>
                                </a:lnTo>
                                <a:lnTo>
                                  <a:pt x="2489" y="1936"/>
                                </a:lnTo>
                                <a:lnTo>
                                  <a:pt x="2506" y="1923"/>
                                </a:lnTo>
                                <a:lnTo>
                                  <a:pt x="2522" y="1910"/>
                                </a:lnTo>
                                <a:lnTo>
                                  <a:pt x="2537" y="1898"/>
                                </a:lnTo>
                                <a:lnTo>
                                  <a:pt x="2551" y="1889"/>
                                </a:lnTo>
                                <a:lnTo>
                                  <a:pt x="2564" y="1882"/>
                                </a:lnTo>
                                <a:lnTo>
                                  <a:pt x="2557" y="1874"/>
                                </a:lnTo>
                                <a:lnTo>
                                  <a:pt x="2545" y="1853"/>
                                </a:lnTo>
                                <a:lnTo>
                                  <a:pt x="2538" y="1835"/>
                                </a:lnTo>
                                <a:lnTo>
                                  <a:pt x="2534" y="1818"/>
                                </a:lnTo>
                                <a:lnTo>
                                  <a:pt x="2533" y="1802"/>
                                </a:lnTo>
                                <a:lnTo>
                                  <a:pt x="2534" y="1786"/>
                                </a:lnTo>
                                <a:lnTo>
                                  <a:pt x="2535" y="1771"/>
                                </a:lnTo>
                                <a:lnTo>
                                  <a:pt x="2535" y="1755"/>
                                </a:lnTo>
                                <a:lnTo>
                                  <a:pt x="2533" y="1739"/>
                                </a:lnTo>
                                <a:lnTo>
                                  <a:pt x="2530" y="1729"/>
                                </a:lnTo>
                                <a:lnTo>
                                  <a:pt x="2526" y="1714"/>
                                </a:lnTo>
                                <a:lnTo>
                                  <a:pt x="2522" y="1698"/>
                                </a:lnTo>
                                <a:lnTo>
                                  <a:pt x="2516" y="1681"/>
                                </a:lnTo>
                                <a:lnTo>
                                  <a:pt x="2511" y="1663"/>
                                </a:lnTo>
                                <a:lnTo>
                                  <a:pt x="2504" y="1645"/>
                                </a:lnTo>
                                <a:lnTo>
                                  <a:pt x="2497" y="1626"/>
                                </a:lnTo>
                                <a:lnTo>
                                  <a:pt x="2490" y="1606"/>
                                </a:lnTo>
                                <a:lnTo>
                                  <a:pt x="2483" y="1586"/>
                                </a:lnTo>
                                <a:lnTo>
                                  <a:pt x="2476" y="1565"/>
                                </a:lnTo>
                                <a:lnTo>
                                  <a:pt x="2469" y="1545"/>
                                </a:lnTo>
                                <a:lnTo>
                                  <a:pt x="2462" y="1524"/>
                                </a:lnTo>
                                <a:lnTo>
                                  <a:pt x="2455" y="1502"/>
                                </a:lnTo>
                                <a:lnTo>
                                  <a:pt x="2449" y="1481"/>
                                </a:lnTo>
                                <a:lnTo>
                                  <a:pt x="2443" y="1460"/>
                                </a:lnTo>
                                <a:lnTo>
                                  <a:pt x="2438" y="1439"/>
                                </a:lnTo>
                                <a:lnTo>
                                  <a:pt x="2434" y="1423"/>
                                </a:lnTo>
                                <a:lnTo>
                                  <a:pt x="2430" y="1402"/>
                                </a:lnTo>
                                <a:lnTo>
                                  <a:pt x="2427" y="1379"/>
                                </a:lnTo>
                                <a:lnTo>
                                  <a:pt x="2424" y="1357"/>
                                </a:lnTo>
                                <a:lnTo>
                                  <a:pt x="2422" y="1334"/>
                                </a:lnTo>
                                <a:lnTo>
                                  <a:pt x="2420" y="1311"/>
                                </a:lnTo>
                                <a:lnTo>
                                  <a:pt x="2418" y="1288"/>
                                </a:lnTo>
                                <a:lnTo>
                                  <a:pt x="2417" y="1266"/>
                                </a:lnTo>
                                <a:lnTo>
                                  <a:pt x="2415" y="1244"/>
                                </a:lnTo>
                                <a:lnTo>
                                  <a:pt x="2413" y="1224"/>
                                </a:lnTo>
                                <a:lnTo>
                                  <a:pt x="2411" y="1205"/>
                                </a:lnTo>
                                <a:lnTo>
                                  <a:pt x="2408" y="1188"/>
                                </a:lnTo>
                                <a:lnTo>
                                  <a:pt x="2405" y="1173"/>
                                </a:lnTo>
                                <a:lnTo>
                                  <a:pt x="2401" y="1160"/>
                                </a:lnTo>
                                <a:lnTo>
                                  <a:pt x="2397" y="1149"/>
                                </a:lnTo>
                                <a:lnTo>
                                  <a:pt x="2384" y="1129"/>
                                </a:lnTo>
                                <a:lnTo>
                                  <a:pt x="2371" y="1114"/>
                                </a:lnTo>
                                <a:lnTo>
                                  <a:pt x="2357" y="1099"/>
                                </a:lnTo>
                                <a:lnTo>
                                  <a:pt x="2342" y="1085"/>
                                </a:lnTo>
                                <a:lnTo>
                                  <a:pt x="2326" y="1072"/>
                                </a:lnTo>
                                <a:lnTo>
                                  <a:pt x="2311" y="1058"/>
                                </a:lnTo>
                                <a:lnTo>
                                  <a:pt x="2295" y="1045"/>
                                </a:lnTo>
                                <a:lnTo>
                                  <a:pt x="2280" y="1031"/>
                                </a:lnTo>
                                <a:lnTo>
                                  <a:pt x="2267" y="1016"/>
                                </a:lnTo>
                                <a:lnTo>
                                  <a:pt x="2255" y="1001"/>
                                </a:lnTo>
                                <a:lnTo>
                                  <a:pt x="2240" y="976"/>
                                </a:lnTo>
                                <a:lnTo>
                                  <a:pt x="2230" y="957"/>
                                </a:lnTo>
                                <a:lnTo>
                                  <a:pt x="2221" y="938"/>
                                </a:lnTo>
                                <a:lnTo>
                                  <a:pt x="2214" y="920"/>
                                </a:lnTo>
                                <a:lnTo>
                                  <a:pt x="2207" y="901"/>
                                </a:lnTo>
                                <a:lnTo>
                                  <a:pt x="2202" y="882"/>
                                </a:lnTo>
                                <a:lnTo>
                                  <a:pt x="2198" y="864"/>
                                </a:lnTo>
                                <a:lnTo>
                                  <a:pt x="2194" y="845"/>
                                </a:lnTo>
                                <a:lnTo>
                                  <a:pt x="2192" y="826"/>
                                </a:lnTo>
                                <a:lnTo>
                                  <a:pt x="2190" y="807"/>
                                </a:lnTo>
                                <a:lnTo>
                                  <a:pt x="2189" y="788"/>
                                </a:lnTo>
                                <a:lnTo>
                                  <a:pt x="2189" y="768"/>
                                </a:lnTo>
                                <a:lnTo>
                                  <a:pt x="2182" y="1147"/>
                                </a:lnTo>
                                <a:lnTo>
                                  <a:pt x="2209" y="1180"/>
                                </a:lnTo>
                                <a:lnTo>
                                  <a:pt x="2234" y="1214"/>
                                </a:lnTo>
                                <a:lnTo>
                                  <a:pt x="2258" y="1248"/>
                                </a:lnTo>
                                <a:lnTo>
                                  <a:pt x="2281" y="1283"/>
                                </a:lnTo>
                                <a:lnTo>
                                  <a:pt x="2302" y="1319"/>
                                </a:lnTo>
                                <a:lnTo>
                                  <a:pt x="2322" y="1355"/>
                                </a:lnTo>
                                <a:lnTo>
                                  <a:pt x="2340" y="1392"/>
                                </a:lnTo>
                                <a:lnTo>
                                  <a:pt x="2357" y="1428"/>
                                </a:lnTo>
                                <a:lnTo>
                                  <a:pt x="2372" y="1465"/>
                                </a:lnTo>
                                <a:lnTo>
                                  <a:pt x="2385" y="1501"/>
                                </a:lnTo>
                                <a:lnTo>
                                  <a:pt x="2396" y="1538"/>
                                </a:lnTo>
                                <a:lnTo>
                                  <a:pt x="2405" y="1573"/>
                                </a:lnTo>
                                <a:lnTo>
                                  <a:pt x="2412" y="1609"/>
                                </a:lnTo>
                                <a:lnTo>
                                  <a:pt x="2417" y="1643"/>
                                </a:lnTo>
                                <a:lnTo>
                                  <a:pt x="2393" y="1611"/>
                                </a:lnTo>
                                <a:lnTo>
                                  <a:pt x="2370" y="1579"/>
                                </a:lnTo>
                                <a:lnTo>
                                  <a:pt x="2347" y="1547"/>
                                </a:lnTo>
                                <a:lnTo>
                                  <a:pt x="2324" y="1514"/>
                                </a:lnTo>
                                <a:lnTo>
                                  <a:pt x="2302" y="1481"/>
                                </a:lnTo>
                                <a:lnTo>
                                  <a:pt x="2281" y="1448"/>
                                </a:lnTo>
                                <a:lnTo>
                                  <a:pt x="2259" y="1415"/>
                                </a:lnTo>
                                <a:lnTo>
                                  <a:pt x="2239" y="1382"/>
                                </a:lnTo>
                                <a:lnTo>
                                  <a:pt x="2218" y="1348"/>
                                </a:lnTo>
                                <a:lnTo>
                                  <a:pt x="2198" y="1315"/>
                                </a:lnTo>
                                <a:lnTo>
                                  <a:pt x="2178" y="1281"/>
                                </a:lnTo>
                                <a:lnTo>
                                  <a:pt x="2158" y="1247"/>
                                </a:lnTo>
                                <a:lnTo>
                                  <a:pt x="2138" y="1214"/>
                                </a:lnTo>
                                <a:lnTo>
                                  <a:pt x="2119" y="1180"/>
                                </a:lnTo>
                                <a:lnTo>
                                  <a:pt x="2099" y="1146"/>
                                </a:lnTo>
                                <a:lnTo>
                                  <a:pt x="2080" y="1113"/>
                                </a:lnTo>
                                <a:lnTo>
                                  <a:pt x="2061" y="1079"/>
                                </a:lnTo>
                                <a:lnTo>
                                  <a:pt x="2042" y="1046"/>
                                </a:lnTo>
                                <a:lnTo>
                                  <a:pt x="2023" y="1012"/>
                                </a:lnTo>
                                <a:lnTo>
                                  <a:pt x="2003" y="979"/>
                                </a:lnTo>
                                <a:lnTo>
                                  <a:pt x="1990" y="1159"/>
                                </a:lnTo>
                                <a:lnTo>
                                  <a:pt x="2004" y="1183"/>
                                </a:lnTo>
                                <a:lnTo>
                                  <a:pt x="2018" y="1207"/>
                                </a:lnTo>
                                <a:lnTo>
                                  <a:pt x="2031" y="1231"/>
                                </a:lnTo>
                                <a:lnTo>
                                  <a:pt x="2044" y="1255"/>
                                </a:lnTo>
                                <a:lnTo>
                                  <a:pt x="2056" y="1278"/>
                                </a:lnTo>
                                <a:lnTo>
                                  <a:pt x="2067" y="1301"/>
                                </a:lnTo>
                                <a:lnTo>
                                  <a:pt x="2078" y="1323"/>
                                </a:lnTo>
                                <a:lnTo>
                                  <a:pt x="2089" y="1344"/>
                                </a:lnTo>
                                <a:lnTo>
                                  <a:pt x="2098" y="1364"/>
                                </a:lnTo>
                                <a:lnTo>
                                  <a:pt x="2107" y="1382"/>
                                </a:lnTo>
                                <a:lnTo>
                                  <a:pt x="2116" y="1399"/>
                                </a:lnTo>
                                <a:lnTo>
                                  <a:pt x="2124" y="1414"/>
                                </a:lnTo>
                                <a:lnTo>
                                  <a:pt x="2133" y="1424"/>
                                </a:lnTo>
                                <a:lnTo>
                                  <a:pt x="2144" y="1429"/>
                                </a:lnTo>
                                <a:lnTo>
                                  <a:pt x="2156" y="1431"/>
                                </a:lnTo>
                                <a:lnTo>
                                  <a:pt x="2168" y="1431"/>
                                </a:lnTo>
                                <a:lnTo>
                                  <a:pt x="2179" y="1433"/>
                                </a:lnTo>
                                <a:lnTo>
                                  <a:pt x="2190" y="1440"/>
                                </a:lnTo>
                                <a:lnTo>
                                  <a:pt x="2200" y="1455"/>
                                </a:lnTo>
                                <a:lnTo>
                                  <a:pt x="2214" y="1475"/>
                                </a:lnTo>
                                <a:lnTo>
                                  <a:pt x="2229" y="1494"/>
                                </a:lnTo>
                                <a:lnTo>
                                  <a:pt x="2243" y="1514"/>
                                </a:lnTo>
                                <a:lnTo>
                                  <a:pt x="2257" y="1534"/>
                                </a:lnTo>
                                <a:lnTo>
                                  <a:pt x="2271" y="1554"/>
                                </a:lnTo>
                                <a:lnTo>
                                  <a:pt x="2284" y="1575"/>
                                </a:lnTo>
                                <a:lnTo>
                                  <a:pt x="2297" y="1595"/>
                                </a:lnTo>
                                <a:lnTo>
                                  <a:pt x="2310" y="1615"/>
                                </a:lnTo>
                                <a:lnTo>
                                  <a:pt x="2322" y="1635"/>
                                </a:lnTo>
                                <a:lnTo>
                                  <a:pt x="2334" y="1654"/>
                                </a:lnTo>
                                <a:lnTo>
                                  <a:pt x="2345" y="1674"/>
                                </a:lnTo>
                                <a:lnTo>
                                  <a:pt x="2356" y="1694"/>
                                </a:lnTo>
                                <a:lnTo>
                                  <a:pt x="2366" y="1713"/>
                                </a:lnTo>
                                <a:lnTo>
                                  <a:pt x="2376" y="1733"/>
                                </a:lnTo>
                                <a:lnTo>
                                  <a:pt x="2385" y="1752"/>
                                </a:lnTo>
                                <a:lnTo>
                                  <a:pt x="2393" y="1771"/>
                                </a:lnTo>
                                <a:lnTo>
                                  <a:pt x="2400" y="1790"/>
                                </a:lnTo>
                                <a:lnTo>
                                  <a:pt x="2407" y="1808"/>
                                </a:lnTo>
                                <a:lnTo>
                                  <a:pt x="2413" y="1826"/>
                                </a:lnTo>
                                <a:lnTo>
                                  <a:pt x="2418" y="1844"/>
                                </a:lnTo>
                                <a:lnTo>
                                  <a:pt x="2421" y="1868"/>
                                </a:lnTo>
                                <a:lnTo>
                                  <a:pt x="2421" y="1890"/>
                                </a:lnTo>
                                <a:lnTo>
                                  <a:pt x="2421" y="1911"/>
                                </a:lnTo>
                                <a:lnTo>
                                  <a:pt x="2420" y="1932"/>
                                </a:lnTo>
                                <a:lnTo>
                                  <a:pt x="2422" y="1950"/>
                                </a:lnTo>
                                <a:lnTo>
                                  <a:pt x="2428" y="1964"/>
                                </a:lnTo>
                                <a:lnTo>
                                  <a:pt x="2438" y="1972"/>
                                </a:lnTo>
                                <a:lnTo>
                                  <a:pt x="2452" y="196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C4B4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/>
                          </a:p>
                        </p:txBody>
                      </p:sp>
                      <p:grpSp>
                        <p:nvGrpSpPr>
                          <p:cNvPr id="1025" name="Group 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7" y="5790"/>
                            <a:ext cx="1265" cy="1329"/>
                            <a:chOff x="87" y="5790"/>
                            <a:chExt cx="1265" cy="1329"/>
                          </a:xfrm>
                        </p:grpSpPr>
                        <p:sp>
                          <p:nvSpPr>
                            <p:cNvPr id="1027" name="Freeform 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7" y="5790"/>
                              <a:ext cx="1265" cy="1329"/>
                            </a:xfrm>
                            <a:custGeom>
                              <a:avLst/>
                              <a:gdLst>
                                <a:gd name="T0" fmla="+- 0 881 87"/>
                                <a:gd name="T1" fmla="*/ T0 w 1265"/>
                                <a:gd name="T2" fmla="+- 0 5834 5790"/>
                                <a:gd name="T3" fmla="*/ 5834 h 1329"/>
                                <a:gd name="T4" fmla="+- 0 877 87"/>
                                <a:gd name="T5" fmla="*/ T4 w 1265"/>
                                <a:gd name="T6" fmla="+- 0 5960 5790"/>
                                <a:gd name="T7" fmla="*/ 5960 h 1329"/>
                                <a:gd name="T8" fmla="+- 0 870 87"/>
                                <a:gd name="T9" fmla="*/ T8 w 1265"/>
                                <a:gd name="T10" fmla="+- 0 6085 5790"/>
                                <a:gd name="T11" fmla="*/ 6085 h 1329"/>
                                <a:gd name="T12" fmla="+- 0 815 87"/>
                                <a:gd name="T13" fmla="*/ T12 w 1265"/>
                                <a:gd name="T14" fmla="+- 0 6170 5790"/>
                                <a:gd name="T15" fmla="*/ 6170 h 1329"/>
                                <a:gd name="T16" fmla="+- 0 721 87"/>
                                <a:gd name="T17" fmla="*/ T16 w 1265"/>
                                <a:gd name="T18" fmla="+- 0 6180 5790"/>
                                <a:gd name="T19" fmla="*/ 6180 h 1329"/>
                                <a:gd name="T20" fmla="+- 0 624 87"/>
                                <a:gd name="T21" fmla="*/ T20 w 1265"/>
                                <a:gd name="T22" fmla="+- 0 6150 5790"/>
                                <a:gd name="T23" fmla="*/ 6150 h 1329"/>
                                <a:gd name="T24" fmla="+- 0 588 87"/>
                                <a:gd name="T25" fmla="*/ T24 w 1265"/>
                                <a:gd name="T26" fmla="+- 0 6120 5790"/>
                                <a:gd name="T27" fmla="*/ 6120 h 1329"/>
                                <a:gd name="T28" fmla="+- 0 513 87"/>
                                <a:gd name="T29" fmla="*/ T28 w 1265"/>
                                <a:gd name="T30" fmla="+- 0 6077 5790"/>
                                <a:gd name="T31" fmla="*/ 6077 h 1329"/>
                                <a:gd name="T32" fmla="+- 0 442 87"/>
                                <a:gd name="T33" fmla="*/ T32 w 1265"/>
                                <a:gd name="T34" fmla="+- 0 6009 5790"/>
                                <a:gd name="T35" fmla="*/ 6009 h 1329"/>
                                <a:gd name="T36" fmla="+- 0 408 87"/>
                                <a:gd name="T37" fmla="*/ T36 w 1265"/>
                                <a:gd name="T38" fmla="+- 0 6044 5790"/>
                                <a:gd name="T39" fmla="*/ 6044 h 1329"/>
                                <a:gd name="T40" fmla="+- 0 369 87"/>
                                <a:gd name="T41" fmla="*/ T40 w 1265"/>
                                <a:gd name="T42" fmla="+- 0 6132 5790"/>
                                <a:gd name="T43" fmla="*/ 6132 h 1329"/>
                                <a:gd name="T44" fmla="+- 0 355 87"/>
                                <a:gd name="T45" fmla="*/ T44 w 1265"/>
                                <a:gd name="T46" fmla="+- 0 6231 5790"/>
                                <a:gd name="T47" fmla="*/ 6231 h 1329"/>
                                <a:gd name="T48" fmla="+- 0 348 87"/>
                                <a:gd name="T49" fmla="*/ T48 w 1265"/>
                                <a:gd name="T50" fmla="+- 0 6327 5790"/>
                                <a:gd name="T51" fmla="*/ 6327 h 1329"/>
                                <a:gd name="T52" fmla="+- 0 302 87"/>
                                <a:gd name="T53" fmla="*/ T52 w 1265"/>
                                <a:gd name="T54" fmla="+- 0 6426 5790"/>
                                <a:gd name="T55" fmla="*/ 6426 h 1329"/>
                                <a:gd name="T56" fmla="+- 0 249 87"/>
                                <a:gd name="T57" fmla="*/ T56 w 1265"/>
                                <a:gd name="T58" fmla="+- 0 6523 5790"/>
                                <a:gd name="T59" fmla="*/ 6523 h 1329"/>
                                <a:gd name="T60" fmla="+- 0 215 87"/>
                                <a:gd name="T61" fmla="*/ T60 w 1265"/>
                                <a:gd name="T62" fmla="+- 0 6616 5790"/>
                                <a:gd name="T63" fmla="*/ 6616 h 1329"/>
                                <a:gd name="T64" fmla="+- 0 195 87"/>
                                <a:gd name="T65" fmla="*/ T64 w 1265"/>
                                <a:gd name="T66" fmla="+- 0 6706 5790"/>
                                <a:gd name="T67" fmla="*/ 6706 h 1329"/>
                                <a:gd name="T68" fmla="+- 0 187 87"/>
                                <a:gd name="T69" fmla="*/ T68 w 1265"/>
                                <a:gd name="T70" fmla="+- 0 6814 5790"/>
                                <a:gd name="T71" fmla="*/ 6814 h 1329"/>
                                <a:gd name="T72" fmla="+- 0 158 87"/>
                                <a:gd name="T73" fmla="*/ T72 w 1265"/>
                                <a:gd name="T74" fmla="+- 0 6892 5790"/>
                                <a:gd name="T75" fmla="*/ 6892 h 1329"/>
                                <a:gd name="T76" fmla="+- 0 106 87"/>
                                <a:gd name="T77" fmla="*/ T76 w 1265"/>
                                <a:gd name="T78" fmla="+- 0 6978 5790"/>
                                <a:gd name="T79" fmla="*/ 6978 h 1329"/>
                                <a:gd name="T80" fmla="+- 0 89 87"/>
                                <a:gd name="T81" fmla="*/ T80 w 1265"/>
                                <a:gd name="T82" fmla="+- 0 7066 5790"/>
                                <a:gd name="T83" fmla="*/ 7066 h 1329"/>
                                <a:gd name="T84" fmla="+- 0 122 87"/>
                                <a:gd name="T85" fmla="*/ T84 w 1265"/>
                                <a:gd name="T86" fmla="+- 0 7078 5790"/>
                                <a:gd name="T87" fmla="*/ 7078 h 1329"/>
                                <a:gd name="T88" fmla="+- 0 118 87"/>
                                <a:gd name="T89" fmla="*/ T88 w 1265"/>
                                <a:gd name="T90" fmla="+- 0 7116 5790"/>
                                <a:gd name="T91" fmla="*/ 7116 h 1329"/>
                                <a:gd name="T92" fmla="+- 0 260 87"/>
                                <a:gd name="T93" fmla="*/ T92 w 1265"/>
                                <a:gd name="T94" fmla="+- 0 7108 5790"/>
                                <a:gd name="T95" fmla="*/ 7108 h 1329"/>
                                <a:gd name="T96" fmla="+- 0 424 87"/>
                                <a:gd name="T97" fmla="*/ T96 w 1265"/>
                                <a:gd name="T98" fmla="+- 0 7064 5790"/>
                                <a:gd name="T99" fmla="*/ 7064 h 1329"/>
                                <a:gd name="T100" fmla="+- 0 581 87"/>
                                <a:gd name="T101" fmla="*/ T100 w 1265"/>
                                <a:gd name="T102" fmla="+- 0 6988 5790"/>
                                <a:gd name="T103" fmla="*/ 6988 h 1329"/>
                                <a:gd name="T104" fmla="+- 0 734 87"/>
                                <a:gd name="T105" fmla="*/ T104 w 1265"/>
                                <a:gd name="T106" fmla="+- 0 6885 5790"/>
                                <a:gd name="T107" fmla="*/ 6885 h 1329"/>
                                <a:gd name="T108" fmla="+- 0 839 87"/>
                                <a:gd name="T109" fmla="*/ T108 w 1265"/>
                                <a:gd name="T110" fmla="+- 0 6874 5790"/>
                                <a:gd name="T111" fmla="*/ 6874 h 1329"/>
                                <a:gd name="T112" fmla="+- 0 934 87"/>
                                <a:gd name="T113" fmla="*/ T112 w 1265"/>
                                <a:gd name="T114" fmla="+- 0 6865 5790"/>
                                <a:gd name="T115" fmla="*/ 6865 h 1329"/>
                                <a:gd name="T116" fmla="+- 0 1026 87"/>
                                <a:gd name="T117" fmla="*/ T116 w 1265"/>
                                <a:gd name="T118" fmla="+- 0 6839 5790"/>
                                <a:gd name="T119" fmla="*/ 6839 h 1329"/>
                                <a:gd name="T120" fmla="+- 0 1041 87"/>
                                <a:gd name="T121" fmla="*/ T120 w 1265"/>
                                <a:gd name="T122" fmla="+- 0 6796 5790"/>
                                <a:gd name="T123" fmla="*/ 6796 h 1329"/>
                                <a:gd name="T124" fmla="+- 0 968 87"/>
                                <a:gd name="T125" fmla="*/ T124 w 1265"/>
                                <a:gd name="T126" fmla="+- 0 6726 5790"/>
                                <a:gd name="T127" fmla="*/ 6726 h 1329"/>
                                <a:gd name="T128" fmla="+- 0 889 87"/>
                                <a:gd name="T129" fmla="*/ T128 w 1265"/>
                                <a:gd name="T130" fmla="+- 0 6698 5790"/>
                                <a:gd name="T131" fmla="*/ 6698 h 1329"/>
                                <a:gd name="T132" fmla="+- 0 903 87"/>
                                <a:gd name="T133" fmla="*/ T132 w 1265"/>
                                <a:gd name="T134" fmla="+- 0 6638 5790"/>
                                <a:gd name="T135" fmla="*/ 6638 h 1329"/>
                                <a:gd name="T136" fmla="+- 0 989 87"/>
                                <a:gd name="T137" fmla="*/ T136 w 1265"/>
                                <a:gd name="T138" fmla="+- 0 6672 5790"/>
                                <a:gd name="T139" fmla="*/ 6672 h 1329"/>
                                <a:gd name="T140" fmla="+- 0 1072 87"/>
                                <a:gd name="T141" fmla="*/ T140 w 1265"/>
                                <a:gd name="T142" fmla="+- 0 6655 5790"/>
                                <a:gd name="T143" fmla="*/ 6655 h 1329"/>
                                <a:gd name="T144" fmla="+- 0 1067 87"/>
                                <a:gd name="T145" fmla="*/ T144 w 1265"/>
                                <a:gd name="T146" fmla="+- 0 6569 5790"/>
                                <a:gd name="T147" fmla="*/ 6569 h 1329"/>
                                <a:gd name="T148" fmla="+- 0 1055 87"/>
                                <a:gd name="T149" fmla="*/ T148 w 1265"/>
                                <a:gd name="T150" fmla="+- 0 6469 5790"/>
                                <a:gd name="T151" fmla="*/ 6469 h 1329"/>
                                <a:gd name="T152" fmla="+- 0 1039 87"/>
                                <a:gd name="T153" fmla="*/ T152 w 1265"/>
                                <a:gd name="T154" fmla="+- 0 6371 5790"/>
                                <a:gd name="T155" fmla="*/ 6371 h 1329"/>
                                <a:gd name="T156" fmla="+- 0 1020 87"/>
                                <a:gd name="T157" fmla="*/ T156 w 1265"/>
                                <a:gd name="T158" fmla="+- 0 6273 5790"/>
                                <a:gd name="T159" fmla="*/ 6273 h 1329"/>
                                <a:gd name="T160" fmla="+- 0 1110 87"/>
                                <a:gd name="T161" fmla="*/ T160 w 1265"/>
                                <a:gd name="T162" fmla="+- 0 6282 5790"/>
                                <a:gd name="T163" fmla="*/ 6282 h 1329"/>
                                <a:gd name="T164" fmla="+- 0 1206 87"/>
                                <a:gd name="T165" fmla="*/ T164 w 1265"/>
                                <a:gd name="T166" fmla="+- 0 6306 5790"/>
                                <a:gd name="T167" fmla="*/ 6306 h 1329"/>
                                <a:gd name="T168" fmla="+- 0 1299 87"/>
                                <a:gd name="T169" fmla="*/ T168 w 1265"/>
                                <a:gd name="T170" fmla="+- 0 6315 5790"/>
                                <a:gd name="T171" fmla="*/ 6315 h 1329"/>
                                <a:gd name="T172" fmla="+- 0 1345 87"/>
                                <a:gd name="T173" fmla="*/ T172 w 1265"/>
                                <a:gd name="T174" fmla="+- 0 6267 5790"/>
                                <a:gd name="T175" fmla="*/ 6267 h 1329"/>
                                <a:gd name="T176" fmla="+- 0 1283 87"/>
                                <a:gd name="T177" fmla="*/ T176 w 1265"/>
                                <a:gd name="T178" fmla="+- 0 6187 5790"/>
                                <a:gd name="T179" fmla="*/ 6187 h 1329"/>
                                <a:gd name="T180" fmla="+- 0 1202 87"/>
                                <a:gd name="T181" fmla="*/ T180 w 1265"/>
                                <a:gd name="T182" fmla="+- 0 6144 5790"/>
                                <a:gd name="T183" fmla="*/ 6144 h 1329"/>
                                <a:gd name="T184" fmla="+- 0 1121 87"/>
                                <a:gd name="T185" fmla="*/ T184 w 1265"/>
                                <a:gd name="T186" fmla="+- 0 6104 5790"/>
                                <a:gd name="T187" fmla="*/ 6104 h 1329"/>
                                <a:gd name="T188" fmla="+- 0 1075 87"/>
                                <a:gd name="T189" fmla="*/ T188 w 1265"/>
                                <a:gd name="T190" fmla="+- 0 6027 5790"/>
                                <a:gd name="T191" fmla="*/ 6027 h 1329"/>
                                <a:gd name="T192" fmla="+- 0 1052 87"/>
                                <a:gd name="T193" fmla="*/ T192 w 1265"/>
                                <a:gd name="T194" fmla="+- 0 5938 5790"/>
                                <a:gd name="T195" fmla="*/ 5938 h 1329"/>
                                <a:gd name="T196" fmla="+- 0 994 87"/>
                                <a:gd name="T197" fmla="*/ T196 w 1265"/>
                                <a:gd name="T198" fmla="+- 0 5864 5790"/>
                                <a:gd name="T199" fmla="*/ 5864 h 1329"/>
                                <a:gd name="T200" fmla="+- 0 925 87"/>
                                <a:gd name="T201" fmla="*/ T200 w 1265"/>
                                <a:gd name="T202" fmla="+- 0 5802 5790"/>
                                <a:gd name="T203" fmla="*/ 5802 h 1329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  <a:cxn ang="0">
                                  <a:pos x="T33" y="T35"/>
                                </a:cxn>
                                <a:cxn ang="0">
                                  <a:pos x="T37" y="T39"/>
                                </a:cxn>
                                <a:cxn ang="0">
                                  <a:pos x="T41" y="T43"/>
                                </a:cxn>
                                <a:cxn ang="0">
                                  <a:pos x="T45" y="T47"/>
                                </a:cxn>
                                <a:cxn ang="0">
                                  <a:pos x="T49" y="T51"/>
                                </a:cxn>
                                <a:cxn ang="0">
                                  <a:pos x="T53" y="T55"/>
                                </a:cxn>
                                <a:cxn ang="0">
                                  <a:pos x="T57" y="T59"/>
                                </a:cxn>
                                <a:cxn ang="0">
                                  <a:pos x="T61" y="T63"/>
                                </a:cxn>
                                <a:cxn ang="0">
                                  <a:pos x="T65" y="T67"/>
                                </a:cxn>
                                <a:cxn ang="0">
                                  <a:pos x="T69" y="T71"/>
                                </a:cxn>
                                <a:cxn ang="0">
                                  <a:pos x="T73" y="T75"/>
                                </a:cxn>
                                <a:cxn ang="0">
                                  <a:pos x="T77" y="T79"/>
                                </a:cxn>
                                <a:cxn ang="0">
                                  <a:pos x="T81" y="T83"/>
                                </a:cxn>
                                <a:cxn ang="0">
                                  <a:pos x="T85" y="T87"/>
                                </a:cxn>
                                <a:cxn ang="0">
                                  <a:pos x="T89" y="T91"/>
                                </a:cxn>
                                <a:cxn ang="0">
                                  <a:pos x="T93" y="T95"/>
                                </a:cxn>
                                <a:cxn ang="0">
                                  <a:pos x="T97" y="T99"/>
                                </a:cxn>
                                <a:cxn ang="0">
                                  <a:pos x="T101" y="T103"/>
                                </a:cxn>
                                <a:cxn ang="0">
                                  <a:pos x="T105" y="T107"/>
                                </a:cxn>
                                <a:cxn ang="0">
                                  <a:pos x="T109" y="T111"/>
                                </a:cxn>
                                <a:cxn ang="0">
                                  <a:pos x="T113" y="T115"/>
                                </a:cxn>
                                <a:cxn ang="0">
                                  <a:pos x="T117" y="T119"/>
                                </a:cxn>
                                <a:cxn ang="0">
                                  <a:pos x="T121" y="T123"/>
                                </a:cxn>
                                <a:cxn ang="0">
                                  <a:pos x="T125" y="T127"/>
                                </a:cxn>
                                <a:cxn ang="0">
                                  <a:pos x="T129" y="T131"/>
                                </a:cxn>
                                <a:cxn ang="0">
                                  <a:pos x="T133" y="T135"/>
                                </a:cxn>
                                <a:cxn ang="0">
                                  <a:pos x="T137" y="T139"/>
                                </a:cxn>
                                <a:cxn ang="0">
                                  <a:pos x="T141" y="T143"/>
                                </a:cxn>
                                <a:cxn ang="0">
                                  <a:pos x="T145" y="T147"/>
                                </a:cxn>
                                <a:cxn ang="0">
                                  <a:pos x="T149" y="T151"/>
                                </a:cxn>
                                <a:cxn ang="0">
                                  <a:pos x="T153" y="T155"/>
                                </a:cxn>
                                <a:cxn ang="0">
                                  <a:pos x="T157" y="T159"/>
                                </a:cxn>
                                <a:cxn ang="0">
                                  <a:pos x="T161" y="T163"/>
                                </a:cxn>
                                <a:cxn ang="0">
                                  <a:pos x="T165" y="T167"/>
                                </a:cxn>
                                <a:cxn ang="0">
                                  <a:pos x="T169" y="T171"/>
                                </a:cxn>
                                <a:cxn ang="0">
                                  <a:pos x="T173" y="T175"/>
                                </a:cxn>
                                <a:cxn ang="0">
                                  <a:pos x="T177" y="T179"/>
                                </a:cxn>
                                <a:cxn ang="0">
                                  <a:pos x="T181" y="T183"/>
                                </a:cxn>
                                <a:cxn ang="0">
                                  <a:pos x="T185" y="T187"/>
                                </a:cxn>
                                <a:cxn ang="0">
                                  <a:pos x="T189" y="T191"/>
                                </a:cxn>
                                <a:cxn ang="0">
                                  <a:pos x="T193" y="T195"/>
                                </a:cxn>
                                <a:cxn ang="0">
                                  <a:pos x="T197" y="T199"/>
                                </a:cxn>
                                <a:cxn ang="0">
                                  <a:pos x="T201" y="T203"/>
                                </a:cxn>
                              </a:cxnLst>
                              <a:rect l="0" t="0" r="r" b="b"/>
                              <a:pathLst>
                                <a:path w="1265" h="1329">
                                  <a:moveTo>
                                    <a:pt x="817" y="6"/>
                                  </a:moveTo>
                                  <a:lnTo>
                                    <a:pt x="811" y="0"/>
                                  </a:lnTo>
                                  <a:lnTo>
                                    <a:pt x="806" y="1"/>
                                  </a:lnTo>
                                  <a:lnTo>
                                    <a:pt x="799" y="22"/>
                                  </a:lnTo>
                                  <a:lnTo>
                                    <a:pt x="794" y="44"/>
                                  </a:lnTo>
                                  <a:lnTo>
                                    <a:pt x="791" y="68"/>
                                  </a:lnTo>
                                  <a:lnTo>
                                    <a:pt x="790" y="92"/>
                                  </a:lnTo>
                                  <a:lnTo>
                                    <a:pt x="789" y="118"/>
                                  </a:lnTo>
                                  <a:lnTo>
                                    <a:pt x="789" y="144"/>
                                  </a:lnTo>
                                  <a:lnTo>
                                    <a:pt x="790" y="170"/>
                                  </a:lnTo>
                                  <a:lnTo>
                                    <a:pt x="790" y="196"/>
                                  </a:lnTo>
                                  <a:lnTo>
                                    <a:pt x="790" y="222"/>
                                  </a:lnTo>
                                  <a:lnTo>
                                    <a:pt x="789" y="247"/>
                                  </a:lnTo>
                                  <a:lnTo>
                                    <a:pt x="787" y="272"/>
                                  </a:lnTo>
                                  <a:lnTo>
                                    <a:pt x="783" y="295"/>
                                  </a:lnTo>
                                  <a:lnTo>
                                    <a:pt x="777" y="316"/>
                                  </a:lnTo>
                                  <a:lnTo>
                                    <a:pt x="769" y="336"/>
                                  </a:lnTo>
                                  <a:lnTo>
                                    <a:pt x="759" y="353"/>
                                  </a:lnTo>
                                  <a:lnTo>
                                    <a:pt x="745" y="368"/>
                                  </a:lnTo>
                                  <a:lnTo>
                                    <a:pt x="728" y="380"/>
                                  </a:lnTo>
                                  <a:lnTo>
                                    <a:pt x="707" y="389"/>
                                  </a:lnTo>
                                  <a:lnTo>
                                    <a:pt x="682" y="395"/>
                                  </a:lnTo>
                                  <a:lnTo>
                                    <a:pt x="653" y="397"/>
                                  </a:lnTo>
                                  <a:lnTo>
                                    <a:pt x="651" y="397"/>
                                  </a:lnTo>
                                  <a:lnTo>
                                    <a:pt x="634" y="390"/>
                                  </a:lnTo>
                                  <a:lnTo>
                                    <a:pt x="615" y="385"/>
                                  </a:lnTo>
                                  <a:lnTo>
                                    <a:pt x="596" y="380"/>
                                  </a:lnTo>
                                  <a:lnTo>
                                    <a:pt x="576" y="375"/>
                                  </a:lnTo>
                                  <a:lnTo>
                                    <a:pt x="556" y="369"/>
                                  </a:lnTo>
                                  <a:lnTo>
                                    <a:pt x="537" y="360"/>
                                  </a:lnTo>
                                  <a:lnTo>
                                    <a:pt x="529" y="356"/>
                                  </a:lnTo>
                                  <a:lnTo>
                                    <a:pt x="528" y="344"/>
                                  </a:lnTo>
                                  <a:lnTo>
                                    <a:pt x="521" y="339"/>
                                  </a:lnTo>
                                  <a:lnTo>
                                    <a:pt x="520" y="339"/>
                                  </a:lnTo>
                                  <a:lnTo>
                                    <a:pt x="501" y="330"/>
                                  </a:lnTo>
                                  <a:lnTo>
                                    <a:pt x="481" y="324"/>
                                  </a:lnTo>
                                  <a:lnTo>
                                    <a:pt x="461" y="318"/>
                                  </a:lnTo>
                                  <a:lnTo>
                                    <a:pt x="445" y="309"/>
                                  </a:lnTo>
                                  <a:lnTo>
                                    <a:pt x="439" y="304"/>
                                  </a:lnTo>
                                  <a:lnTo>
                                    <a:pt x="426" y="287"/>
                                  </a:lnTo>
                                  <a:lnTo>
                                    <a:pt x="414" y="269"/>
                                  </a:lnTo>
                                  <a:lnTo>
                                    <a:pt x="403" y="252"/>
                                  </a:lnTo>
                                  <a:lnTo>
                                    <a:pt x="391" y="236"/>
                                  </a:lnTo>
                                  <a:lnTo>
                                    <a:pt x="375" y="224"/>
                                  </a:lnTo>
                                  <a:lnTo>
                                    <a:pt x="355" y="219"/>
                                  </a:lnTo>
                                  <a:lnTo>
                                    <a:pt x="349" y="224"/>
                                  </a:lnTo>
                                  <a:lnTo>
                                    <a:pt x="343" y="232"/>
                                  </a:lnTo>
                                  <a:lnTo>
                                    <a:pt x="336" y="231"/>
                                  </a:lnTo>
                                  <a:lnTo>
                                    <a:pt x="332" y="237"/>
                                  </a:lnTo>
                                  <a:lnTo>
                                    <a:pt x="321" y="254"/>
                                  </a:lnTo>
                                  <a:lnTo>
                                    <a:pt x="310" y="271"/>
                                  </a:lnTo>
                                  <a:lnTo>
                                    <a:pt x="299" y="287"/>
                                  </a:lnTo>
                                  <a:lnTo>
                                    <a:pt x="294" y="302"/>
                                  </a:lnTo>
                                  <a:lnTo>
                                    <a:pt x="288" y="322"/>
                                  </a:lnTo>
                                  <a:lnTo>
                                    <a:pt x="282" y="342"/>
                                  </a:lnTo>
                                  <a:lnTo>
                                    <a:pt x="278" y="362"/>
                                  </a:lnTo>
                                  <a:lnTo>
                                    <a:pt x="275" y="382"/>
                                  </a:lnTo>
                                  <a:lnTo>
                                    <a:pt x="272" y="402"/>
                                  </a:lnTo>
                                  <a:lnTo>
                                    <a:pt x="270" y="421"/>
                                  </a:lnTo>
                                  <a:lnTo>
                                    <a:pt x="268" y="441"/>
                                  </a:lnTo>
                                  <a:lnTo>
                                    <a:pt x="266" y="460"/>
                                  </a:lnTo>
                                  <a:lnTo>
                                    <a:pt x="265" y="479"/>
                                  </a:lnTo>
                                  <a:lnTo>
                                    <a:pt x="264" y="499"/>
                                  </a:lnTo>
                                  <a:lnTo>
                                    <a:pt x="262" y="518"/>
                                  </a:lnTo>
                                  <a:lnTo>
                                    <a:pt x="261" y="537"/>
                                  </a:lnTo>
                                  <a:lnTo>
                                    <a:pt x="259" y="557"/>
                                  </a:lnTo>
                                  <a:lnTo>
                                    <a:pt x="257" y="576"/>
                                  </a:lnTo>
                                  <a:lnTo>
                                    <a:pt x="242" y="596"/>
                                  </a:lnTo>
                                  <a:lnTo>
                                    <a:pt x="228" y="616"/>
                                  </a:lnTo>
                                  <a:lnTo>
                                    <a:pt x="215" y="636"/>
                                  </a:lnTo>
                                  <a:lnTo>
                                    <a:pt x="203" y="655"/>
                                  </a:lnTo>
                                  <a:lnTo>
                                    <a:pt x="191" y="675"/>
                                  </a:lnTo>
                                  <a:lnTo>
                                    <a:pt x="181" y="694"/>
                                  </a:lnTo>
                                  <a:lnTo>
                                    <a:pt x="171" y="714"/>
                                  </a:lnTo>
                                  <a:lnTo>
                                    <a:pt x="162" y="733"/>
                                  </a:lnTo>
                                  <a:lnTo>
                                    <a:pt x="154" y="752"/>
                                  </a:lnTo>
                                  <a:lnTo>
                                    <a:pt x="146" y="771"/>
                                  </a:lnTo>
                                  <a:lnTo>
                                    <a:pt x="139" y="789"/>
                                  </a:lnTo>
                                  <a:lnTo>
                                    <a:pt x="133" y="808"/>
                                  </a:lnTo>
                                  <a:lnTo>
                                    <a:pt x="128" y="826"/>
                                  </a:lnTo>
                                  <a:lnTo>
                                    <a:pt x="123" y="845"/>
                                  </a:lnTo>
                                  <a:lnTo>
                                    <a:pt x="118" y="863"/>
                                  </a:lnTo>
                                  <a:lnTo>
                                    <a:pt x="114" y="881"/>
                                  </a:lnTo>
                                  <a:lnTo>
                                    <a:pt x="111" y="899"/>
                                  </a:lnTo>
                                  <a:lnTo>
                                    <a:pt x="108" y="916"/>
                                  </a:lnTo>
                                  <a:lnTo>
                                    <a:pt x="105" y="934"/>
                                  </a:lnTo>
                                  <a:lnTo>
                                    <a:pt x="103" y="951"/>
                                  </a:lnTo>
                                  <a:lnTo>
                                    <a:pt x="102" y="984"/>
                                  </a:lnTo>
                                  <a:lnTo>
                                    <a:pt x="101" y="1004"/>
                                  </a:lnTo>
                                  <a:lnTo>
                                    <a:pt x="100" y="1024"/>
                                  </a:lnTo>
                                  <a:lnTo>
                                    <a:pt x="97" y="1043"/>
                                  </a:lnTo>
                                  <a:lnTo>
                                    <a:pt x="95" y="1050"/>
                                  </a:lnTo>
                                  <a:lnTo>
                                    <a:pt x="89" y="1068"/>
                                  </a:lnTo>
                                  <a:lnTo>
                                    <a:pt x="81" y="1085"/>
                                  </a:lnTo>
                                  <a:lnTo>
                                    <a:pt x="71" y="1102"/>
                                  </a:lnTo>
                                  <a:lnTo>
                                    <a:pt x="60" y="1119"/>
                                  </a:lnTo>
                                  <a:lnTo>
                                    <a:pt x="49" y="1136"/>
                                  </a:lnTo>
                                  <a:lnTo>
                                    <a:pt x="39" y="1154"/>
                                  </a:lnTo>
                                  <a:lnTo>
                                    <a:pt x="28" y="1171"/>
                                  </a:lnTo>
                                  <a:lnTo>
                                    <a:pt x="19" y="1188"/>
                                  </a:lnTo>
                                  <a:lnTo>
                                    <a:pt x="11" y="1205"/>
                                  </a:lnTo>
                                  <a:lnTo>
                                    <a:pt x="5" y="1223"/>
                                  </a:lnTo>
                                  <a:lnTo>
                                    <a:pt x="1" y="1240"/>
                                  </a:lnTo>
                                  <a:lnTo>
                                    <a:pt x="0" y="1258"/>
                                  </a:lnTo>
                                  <a:lnTo>
                                    <a:pt x="2" y="1276"/>
                                  </a:lnTo>
                                  <a:lnTo>
                                    <a:pt x="3" y="1278"/>
                                  </a:lnTo>
                                  <a:lnTo>
                                    <a:pt x="14" y="1282"/>
                                  </a:lnTo>
                                  <a:lnTo>
                                    <a:pt x="26" y="1279"/>
                                  </a:lnTo>
                                  <a:lnTo>
                                    <a:pt x="34" y="1278"/>
                                  </a:lnTo>
                                  <a:lnTo>
                                    <a:pt x="35" y="1288"/>
                                  </a:lnTo>
                                  <a:lnTo>
                                    <a:pt x="31" y="1288"/>
                                  </a:lnTo>
                                  <a:lnTo>
                                    <a:pt x="18" y="1300"/>
                                  </a:lnTo>
                                  <a:lnTo>
                                    <a:pt x="20" y="1318"/>
                                  </a:lnTo>
                                  <a:lnTo>
                                    <a:pt x="25" y="1322"/>
                                  </a:lnTo>
                                  <a:lnTo>
                                    <a:pt x="31" y="1326"/>
                                  </a:lnTo>
                                  <a:lnTo>
                                    <a:pt x="37" y="1330"/>
                                  </a:lnTo>
                                  <a:lnTo>
                                    <a:pt x="71" y="1329"/>
                                  </a:lnTo>
                                  <a:lnTo>
                                    <a:pt x="106" y="1327"/>
                                  </a:lnTo>
                                  <a:lnTo>
                                    <a:pt x="139" y="1323"/>
                                  </a:lnTo>
                                  <a:lnTo>
                                    <a:pt x="173" y="1318"/>
                                  </a:lnTo>
                                  <a:lnTo>
                                    <a:pt x="206" y="1312"/>
                                  </a:lnTo>
                                  <a:lnTo>
                                    <a:pt x="239" y="1304"/>
                                  </a:lnTo>
                                  <a:lnTo>
                                    <a:pt x="272" y="1295"/>
                                  </a:lnTo>
                                  <a:lnTo>
                                    <a:pt x="305" y="1285"/>
                                  </a:lnTo>
                                  <a:lnTo>
                                    <a:pt x="337" y="1274"/>
                                  </a:lnTo>
                                  <a:lnTo>
                                    <a:pt x="369" y="1261"/>
                                  </a:lnTo>
                                  <a:lnTo>
                                    <a:pt x="401" y="1247"/>
                                  </a:lnTo>
                                  <a:lnTo>
                                    <a:pt x="432" y="1232"/>
                                  </a:lnTo>
                                  <a:lnTo>
                                    <a:pt x="463" y="1215"/>
                                  </a:lnTo>
                                  <a:lnTo>
                                    <a:pt x="494" y="1198"/>
                                  </a:lnTo>
                                  <a:lnTo>
                                    <a:pt x="525" y="1179"/>
                                  </a:lnTo>
                                  <a:lnTo>
                                    <a:pt x="556" y="1160"/>
                                  </a:lnTo>
                                  <a:lnTo>
                                    <a:pt x="586" y="1139"/>
                                  </a:lnTo>
                                  <a:lnTo>
                                    <a:pt x="617" y="1118"/>
                                  </a:lnTo>
                                  <a:lnTo>
                                    <a:pt x="647" y="1095"/>
                                  </a:lnTo>
                                  <a:lnTo>
                                    <a:pt x="677" y="1072"/>
                                  </a:lnTo>
                                  <a:lnTo>
                                    <a:pt x="692" y="1076"/>
                                  </a:lnTo>
                                  <a:lnTo>
                                    <a:pt x="712" y="1080"/>
                                  </a:lnTo>
                                  <a:lnTo>
                                    <a:pt x="732" y="1083"/>
                                  </a:lnTo>
                                  <a:lnTo>
                                    <a:pt x="752" y="1084"/>
                                  </a:lnTo>
                                  <a:lnTo>
                                    <a:pt x="771" y="1084"/>
                                  </a:lnTo>
                                  <a:lnTo>
                                    <a:pt x="790" y="1083"/>
                                  </a:lnTo>
                                  <a:lnTo>
                                    <a:pt x="809" y="1081"/>
                                  </a:lnTo>
                                  <a:lnTo>
                                    <a:pt x="828" y="1078"/>
                                  </a:lnTo>
                                  <a:lnTo>
                                    <a:pt x="847" y="1075"/>
                                  </a:lnTo>
                                  <a:lnTo>
                                    <a:pt x="866" y="1070"/>
                                  </a:lnTo>
                                  <a:lnTo>
                                    <a:pt x="884" y="1066"/>
                                  </a:lnTo>
                                  <a:lnTo>
                                    <a:pt x="903" y="1060"/>
                                  </a:lnTo>
                                  <a:lnTo>
                                    <a:pt x="921" y="1055"/>
                                  </a:lnTo>
                                  <a:lnTo>
                                    <a:pt x="939" y="1049"/>
                                  </a:lnTo>
                                  <a:lnTo>
                                    <a:pt x="957" y="1042"/>
                                  </a:lnTo>
                                  <a:lnTo>
                                    <a:pt x="960" y="1038"/>
                                  </a:lnTo>
                                  <a:lnTo>
                                    <a:pt x="964" y="1033"/>
                                  </a:lnTo>
                                  <a:lnTo>
                                    <a:pt x="963" y="1021"/>
                                  </a:lnTo>
                                  <a:lnTo>
                                    <a:pt x="954" y="1006"/>
                                  </a:lnTo>
                                  <a:lnTo>
                                    <a:pt x="943" y="992"/>
                                  </a:lnTo>
                                  <a:lnTo>
                                    <a:pt x="930" y="977"/>
                                  </a:lnTo>
                                  <a:lnTo>
                                    <a:pt x="915" y="963"/>
                                  </a:lnTo>
                                  <a:lnTo>
                                    <a:pt x="898" y="949"/>
                                  </a:lnTo>
                                  <a:lnTo>
                                    <a:pt x="881" y="936"/>
                                  </a:lnTo>
                                  <a:lnTo>
                                    <a:pt x="862" y="924"/>
                                  </a:lnTo>
                                  <a:lnTo>
                                    <a:pt x="843" y="913"/>
                                  </a:lnTo>
                                  <a:lnTo>
                                    <a:pt x="824" y="903"/>
                                  </a:lnTo>
                                  <a:lnTo>
                                    <a:pt x="821" y="903"/>
                                  </a:lnTo>
                                  <a:lnTo>
                                    <a:pt x="802" y="908"/>
                                  </a:lnTo>
                                  <a:lnTo>
                                    <a:pt x="784" y="917"/>
                                  </a:lnTo>
                                  <a:lnTo>
                                    <a:pt x="792" y="902"/>
                                  </a:lnTo>
                                  <a:lnTo>
                                    <a:pt x="799" y="884"/>
                                  </a:lnTo>
                                  <a:lnTo>
                                    <a:pt x="805" y="866"/>
                                  </a:lnTo>
                                  <a:lnTo>
                                    <a:pt x="816" y="848"/>
                                  </a:lnTo>
                                  <a:lnTo>
                                    <a:pt x="827" y="854"/>
                                  </a:lnTo>
                                  <a:lnTo>
                                    <a:pt x="847" y="863"/>
                                  </a:lnTo>
                                  <a:lnTo>
                                    <a:pt x="865" y="871"/>
                                  </a:lnTo>
                                  <a:lnTo>
                                    <a:pt x="884" y="877"/>
                                  </a:lnTo>
                                  <a:lnTo>
                                    <a:pt x="902" y="882"/>
                                  </a:lnTo>
                                  <a:lnTo>
                                    <a:pt x="920" y="884"/>
                                  </a:lnTo>
                                  <a:lnTo>
                                    <a:pt x="937" y="884"/>
                                  </a:lnTo>
                                  <a:lnTo>
                                    <a:pt x="954" y="881"/>
                                  </a:lnTo>
                                  <a:lnTo>
                                    <a:pt x="970" y="874"/>
                                  </a:lnTo>
                                  <a:lnTo>
                                    <a:pt x="985" y="865"/>
                                  </a:lnTo>
                                  <a:lnTo>
                                    <a:pt x="985" y="859"/>
                                  </a:lnTo>
                                  <a:lnTo>
                                    <a:pt x="984" y="839"/>
                                  </a:lnTo>
                                  <a:lnTo>
                                    <a:pt x="983" y="819"/>
                                  </a:lnTo>
                                  <a:lnTo>
                                    <a:pt x="981" y="799"/>
                                  </a:lnTo>
                                  <a:lnTo>
                                    <a:pt x="980" y="779"/>
                                  </a:lnTo>
                                  <a:lnTo>
                                    <a:pt x="978" y="759"/>
                                  </a:lnTo>
                                  <a:lnTo>
                                    <a:pt x="976" y="739"/>
                                  </a:lnTo>
                                  <a:lnTo>
                                    <a:pt x="973" y="719"/>
                                  </a:lnTo>
                                  <a:lnTo>
                                    <a:pt x="971" y="699"/>
                                  </a:lnTo>
                                  <a:lnTo>
                                    <a:pt x="968" y="679"/>
                                  </a:lnTo>
                                  <a:lnTo>
                                    <a:pt x="965" y="660"/>
                                  </a:lnTo>
                                  <a:lnTo>
                                    <a:pt x="962" y="640"/>
                                  </a:lnTo>
                                  <a:lnTo>
                                    <a:pt x="959" y="620"/>
                                  </a:lnTo>
                                  <a:lnTo>
                                    <a:pt x="956" y="601"/>
                                  </a:lnTo>
                                  <a:lnTo>
                                    <a:pt x="952" y="581"/>
                                  </a:lnTo>
                                  <a:lnTo>
                                    <a:pt x="948" y="561"/>
                                  </a:lnTo>
                                  <a:lnTo>
                                    <a:pt x="945" y="542"/>
                                  </a:lnTo>
                                  <a:lnTo>
                                    <a:pt x="941" y="522"/>
                                  </a:lnTo>
                                  <a:lnTo>
                                    <a:pt x="937" y="502"/>
                                  </a:lnTo>
                                  <a:lnTo>
                                    <a:pt x="933" y="483"/>
                                  </a:lnTo>
                                  <a:lnTo>
                                    <a:pt x="948" y="483"/>
                                  </a:lnTo>
                                  <a:lnTo>
                                    <a:pt x="966" y="483"/>
                                  </a:lnTo>
                                  <a:lnTo>
                                    <a:pt x="985" y="485"/>
                                  </a:lnTo>
                                  <a:lnTo>
                                    <a:pt x="1004" y="489"/>
                                  </a:lnTo>
                                  <a:lnTo>
                                    <a:pt x="1023" y="492"/>
                                  </a:lnTo>
                                  <a:lnTo>
                                    <a:pt x="1042" y="497"/>
                                  </a:lnTo>
                                  <a:lnTo>
                                    <a:pt x="1061" y="502"/>
                                  </a:lnTo>
                                  <a:lnTo>
                                    <a:pt x="1080" y="506"/>
                                  </a:lnTo>
                                  <a:lnTo>
                                    <a:pt x="1100" y="511"/>
                                  </a:lnTo>
                                  <a:lnTo>
                                    <a:pt x="1119" y="516"/>
                                  </a:lnTo>
                                  <a:lnTo>
                                    <a:pt x="1138" y="520"/>
                                  </a:lnTo>
                                  <a:lnTo>
                                    <a:pt x="1157" y="523"/>
                                  </a:lnTo>
                                  <a:lnTo>
                                    <a:pt x="1176" y="525"/>
                                  </a:lnTo>
                                  <a:lnTo>
                                    <a:pt x="1194" y="526"/>
                                  </a:lnTo>
                                  <a:lnTo>
                                    <a:pt x="1212" y="525"/>
                                  </a:lnTo>
                                  <a:lnTo>
                                    <a:pt x="1230" y="523"/>
                                  </a:lnTo>
                                  <a:lnTo>
                                    <a:pt x="1248" y="519"/>
                                  </a:lnTo>
                                  <a:lnTo>
                                    <a:pt x="1265" y="513"/>
                                  </a:lnTo>
                                  <a:lnTo>
                                    <a:pt x="1263" y="497"/>
                                  </a:lnTo>
                                  <a:lnTo>
                                    <a:pt x="1258" y="477"/>
                                  </a:lnTo>
                                  <a:lnTo>
                                    <a:pt x="1250" y="459"/>
                                  </a:lnTo>
                                  <a:lnTo>
                                    <a:pt x="1239" y="442"/>
                                  </a:lnTo>
                                  <a:lnTo>
                                    <a:pt x="1227" y="426"/>
                                  </a:lnTo>
                                  <a:lnTo>
                                    <a:pt x="1212" y="411"/>
                                  </a:lnTo>
                                  <a:lnTo>
                                    <a:pt x="1196" y="397"/>
                                  </a:lnTo>
                                  <a:lnTo>
                                    <a:pt x="1189" y="391"/>
                                  </a:lnTo>
                                  <a:lnTo>
                                    <a:pt x="1171" y="380"/>
                                  </a:lnTo>
                                  <a:lnTo>
                                    <a:pt x="1153" y="370"/>
                                  </a:lnTo>
                                  <a:lnTo>
                                    <a:pt x="1134" y="361"/>
                                  </a:lnTo>
                                  <a:lnTo>
                                    <a:pt x="1115" y="354"/>
                                  </a:lnTo>
                                  <a:lnTo>
                                    <a:pt x="1096" y="346"/>
                                  </a:lnTo>
                                  <a:lnTo>
                                    <a:pt x="1078" y="339"/>
                                  </a:lnTo>
                                  <a:lnTo>
                                    <a:pt x="1061" y="331"/>
                                  </a:lnTo>
                                  <a:lnTo>
                                    <a:pt x="1045" y="322"/>
                                  </a:lnTo>
                                  <a:lnTo>
                                    <a:pt x="1034" y="314"/>
                                  </a:lnTo>
                                  <a:lnTo>
                                    <a:pt x="1019" y="300"/>
                                  </a:lnTo>
                                  <a:lnTo>
                                    <a:pt x="1007" y="285"/>
                                  </a:lnTo>
                                  <a:lnTo>
                                    <a:pt x="999" y="270"/>
                                  </a:lnTo>
                                  <a:lnTo>
                                    <a:pt x="992" y="253"/>
                                  </a:lnTo>
                                  <a:lnTo>
                                    <a:pt x="988" y="237"/>
                                  </a:lnTo>
                                  <a:lnTo>
                                    <a:pt x="984" y="219"/>
                                  </a:lnTo>
                                  <a:lnTo>
                                    <a:pt x="981" y="202"/>
                                  </a:lnTo>
                                  <a:lnTo>
                                    <a:pt x="977" y="184"/>
                                  </a:lnTo>
                                  <a:lnTo>
                                    <a:pt x="972" y="166"/>
                                  </a:lnTo>
                                  <a:lnTo>
                                    <a:pt x="965" y="148"/>
                                  </a:lnTo>
                                  <a:lnTo>
                                    <a:pt x="957" y="132"/>
                                  </a:lnTo>
                                  <a:lnTo>
                                    <a:pt x="946" y="116"/>
                                  </a:lnTo>
                                  <a:lnTo>
                                    <a:pt x="934" y="102"/>
                                  </a:lnTo>
                                  <a:lnTo>
                                    <a:pt x="921" y="88"/>
                                  </a:lnTo>
                                  <a:lnTo>
                                    <a:pt x="907" y="74"/>
                                  </a:lnTo>
                                  <a:lnTo>
                                    <a:pt x="894" y="59"/>
                                  </a:lnTo>
                                  <a:lnTo>
                                    <a:pt x="880" y="41"/>
                                  </a:lnTo>
                                  <a:lnTo>
                                    <a:pt x="871" y="35"/>
                                  </a:lnTo>
                                  <a:lnTo>
                                    <a:pt x="854" y="23"/>
                                  </a:lnTo>
                                  <a:lnTo>
                                    <a:pt x="838" y="12"/>
                                  </a:lnTo>
                                  <a:lnTo>
                                    <a:pt x="821" y="1"/>
                                  </a:lnTo>
                                  <a:lnTo>
                                    <a:pt x="817" y="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C4B4D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GB"/>
                            </a:p>
                          </p:txBody>
                        </p:sp>
                        <p:grpSp>
                          <p:nvGrpSpPr>
                            <p:cNvPr id="1028" name="Group 2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19" y="6404"/>
                              <a:ext cx="2014" cy="1587"/>
                              <a:chOff x="619" y="6404"/>
                              <a:chExt cx="2014" cy="1587"/>
                            </a:xfrm>
                          </p:grpSpPr>
                          <p:sp>
                            <p:nvSpPr>
                              <p:cNvPr id="1029" name="Freeform 2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19" y="6404"/>
                                <a:ext cx="2014" cy="1587"/>
                              </a:xfrm>
                              <a:custGeom>
                                <a:avLst/>
                                <a:gdLst>
                                  <a:gd name="T0" fmla="+- 0 1022 619"/>
                                  <a:gd name="T1" fmla="*/ T0 w 2014"/>
                                  <a:gd name="T2" fmla="+- 0 7947 6404"/>
                                  <a:gd name="T3" fmla="*/ 7947 h 1587"/>
                                  <a:gd name="T4" fmla="+- 0 1081 619"/>
                                  <a:gd name="T5" fmla="*/ T4 w 2014"/>
                                  <a:gd name="T6" fmla="+- 0 7972 6404"/>
                                  <a:gd name="T7" fmla="*/ 7972 h 1587"/>
                                  <a:gd name="T8" fmla="+- 0 1149 619"/>
                                  <a:gd name="T9" fmla="*/ T8 w 2014"/>
                                  <a:gd name="T10" fmla="+- 0 7986 6404"/>
                                  <a:gd name="T11" fmla="*/ 7986 h 1587"/>
                                  <a:gd name="T12" fmla="+- 0 1230 619"/>
                                  <a:gd name="T13" fmla="*/ T12 w 2014"/>
                                  <a:gd name="T14" fmla="+- 0 7944 6404"/>
                                  <a:gd name="T15" fmla="*/ 7944 h 1587"/>
                                  <a:gd name="T16" fmla="+- 0 1213 619"/>
                                  <a:gd name="T17" fmla="*/ T16 w 2014"/>
                                  <a:gd name="T18" fmla="+- 0 7887 6404"/>
                                  <a:gd name="T19" fmla="*/ 7887 h 1587"/>
                                  <a:gd name="T20" fmla="+- 0 1242 619"/>
                                  <a:gd name="T21" fmla="*/ T20 w 2014"/>
                                  <a:gd name="T22" fmla="+- 0 7744 6404"/>
                                  <a:gd name="T23" fmla="*/ 7744 h 1587"/>
                                  <a:gd name="T24" fmla="+- 0 1304 619"/>
                                  <a:gd name="T25" fmla="*/ T24 w 2014"/>
                                  <a:gd name="T26" fmla="+- 0 7649 6404"/>
                                  <a:gd name="T27" fmla="*/ 7649 h 1587"/>
                                  <a:gd name="T28" fmla="+- 0 1423 619"/>
                                  <a:gd name="T29" fmla="*/ T28 w 2014"/>
                                  <a:gd name="T30" fmla="+- 0 7530 6404"/>
                                  <a:gd name="T31" fmla="*/ 7530 h 1587"/>
                                  <a:gd name="T32" fmla="+- 0 1558 619"/>
                                  <a:gd name="T33" fmla="*/ T32 w 2014"/>
                                  <a:gd name="T34" fmla="+- 0 7591 6404"/>
                                  <a:gd name="T35" fmla="*/ 7591 h 1587"/>
                                  <a:gd name="T36" fmla="+- 0 1635 619"/>
                                  <a:gd name="T37" fmla="*/ T36 w 2014"/>
                                  <a:gd name="T38" fmla="+- 0 7681 6404"/>
                                  <a:gd name="T39" fmla="*/ 7681 h 1587"/>
                                  <a:gd name="T40" fmla="+- 0 1568 619"/>
                                  <a:gd name="T41" fmla="*/ T40 w 2014"/>
                                  <a:gd name="T42" fmla="+- 0 7822 6404"/>
                                  <a:gd name="T43" fmla="*/ 7822 h 1587"/>
                                  <a:gd name="T44" fmla="+- 0 1630 619"/>
                                  <a:gd name="T45" fmla="*/ T44 w 2014"/>
                                  <a:gd name="T46" fmla="+- 0 7842 6404"/>
                                  <a:gd name="T47" fmla="*/ 7842 h 1587"/>
                                  <a:gd name="T48" fmla="+- 0 1686 619"/>
                                  <a:gd name="T49" fmla="*/ T48 w 2014"/>
                                  <a:gd name="T50" fmla="+- 0 7790 6404"/>
                                  <a:gd name="T51" fmla="*/ 7790 h 1587"/>
                                  <a:gd name="T52" fmla="+- 0 1777 619"/>
                                  <a:gd name="T53" fmla="*/ T52 w 2014"/>
                                  <a:gd name="T54" fmla="+- 0 7672 6404"/>
                                  <a:gd name="T55" fmla="*/ 7672 h 1587"/>
                                  <a:gd name="T56" fmla="+- 0 1794 619"/>
                                  <a:gd name="T57" fmla="*/ T56 w 2014"/>
                                  <a:gd name="T58" fmla="+- 0 7529 6404"/>
                                  <a:gd name="T59" fmla="*/ 7529 h 1587"/>
                                  <a:gd name="T60" fmla="+- 0 1682 619"/>
                                  <a:gd name="T61" fmla="*/ T60 w 2014"/>
                                  <a:gd name="T62" fmla="+- 0 7408 6404"/>
                                  <a:gd name="T63" fmla="*/ 7408 h 1587"/>
                                  <a:gd name="T64" fmla="+- 0 1724 619"/>
                                  <a:gd name="T65" fmla="*/ T64 w 2014"/>
                                  <a:gd name="T66" fmla="+- 0 7306 6404"/>
                                  <a:gd name="T67" fmla="*/ 7306 h 1587"/>
                                  <a:gd name="T68" fmla="+- 0 1887 619"/>
                                  <a:gd name="T69" fmla="*/ T68 w 2014"/>
                                  <a:gd name="T70" fmla="+- 0 7267 6404"/>
                                  <a:gd name="T71" fmla="*/ 7267 h 1587"/>
                                  <a:gd name="T72" fmla="+- 0 1925 619"/>
                                  <a:gd name="T73" fmla="*/ T72 w 2014"/>
                                  <a:gd name="T74" fmla="+- 0 7377 6404"/>
                                  <a:gd name="T75" fmla="*/ 7377 h 1587"/>
                                  <a:gd name="T76" fmla="+- 0 1902 619"/>
                                  <a:gd name="T77" fmla="*/ T76 w 2014"/>
                                  <a:gd name="T78" fmla="+- 0 7522 6404"/>
                                  <a:gd name="T79" fmla="*/ 7522 h 1587"/>
                                  <a:gd name="T80" fmla="+- 0 1956 619"/>
                                  <a:gd name="T81" fmla="*/ T80 w 2014"/>
                                  <a:gd name="T82" fmla="+- 0 7576 6404"/>
                                  <a:gd name="T83" fmla="*/ 7576 h 1587"/>
                                  <a:gd name="T84" fmla="+- 0 2022 619"/>
                                  <a:gd name="T85" fmla="*/ T84 w 2014"/>
                                  <a:gd name="T86" fmla="+- 0 7483 6404"/>
                                  <a:gd name="T87" fmla="*/ 7483 h 1587"/>
                                  <a:gd name="T88" fmla="+- 0 2106 619"/>
                                  <a:gd name="T89" fmla="*/ T88 w 2014"/>
                                  <a:gd name="T90" fmla="+- 0 7347 6404"/>
                                  <a:gd name="T91" fmla="*/ 7347 h 1587"/>
                                  <a:gd name="T92" fmla="+- 0 2117 619"/>
                                  <a:gd name="T93" fmla="*/ T92 w 2014"/>
                                  <a:gd name="T94" fmla="+- 0 7213 6404"/>
                                  <a:gd name="T95" fmla="*/ 7213 h 1587"/>
                                  <a:gd name="T96" fmla="+- 0 2101 619"/>
                                  <a:gd name="T97" fmla="*/ T96 w 2014"/>
                                  <a:gd name="T98" fmla="+- 0 7065 6404"/>
                                  <a:gd name="T99" fmla="*/ 7065 h 1587"/>
                                  <a:gd name="T100" fmla="+- 0 2204 619"/>
                                  <a:gd name="T101" fmla="*/ T100 w 2014"/>
                                  <a:gd name="T102" fmla="+- 0 7075 6404"/>
                                  <a:gd name="T103" fmla="*/ 7075 h 1587"/>
                                  <a:gd name="T104" fmla="+- 0 2403 619"/>
                                  <a:gd name="T105" fmla="*/ T104 w 2014"/>
                                  <a:gd name="T106" fmla="+- 0 7084 6404"/>
                                  <a:gd name="T107" fmla="*/ 7084 h 1587"/>
                                  <a:gd name="T108" fmla="+- 0 2403 619"/>
                                  <a:gd name="T109" fmla="*/ T108 w 2014"/>
                                  <a:gd name="T110" fmla="+- 0 7196 6404"/>
                                  <a:gd name="T111" fmla="*/ 7196 h 1587"/>
                                  <a:gd name="T112" fmla="+- 0 2414 619"/>
                                  <a:gd name="T113" fmla="*/ T112 w 2014"/>
                                  <a:gd name="T114" fmla="+- 0 7314 6404"/>
                                  <a:gd name="T115" fmla="*/ 7314 h 1587"/>
                                  <a:gd name="T116" fmla="+- 0 2496 619"/>
                                  <a:gd name="T117" fmla="*/ T116 w 2014"/>
                                  <a:gd name="T118" fmla="+- 0 7301 6404"/>
                                  <a:gd name="T119" fmla="*/ 7301 h 1587"/>
                                  <a:gd name="T120" fmla="+- 0 2551 619"/>
                                  <a:gd name="T121" fmla="*/ T120 w 2014"/>
                                  <a:gd name="T122" fmla="+- 0 7222 6404"/>
                                  <a:gd name="T123" fmla="*/ 7222 h 1587"/>
                                  <a:gd name="T124" fmla="+- 0 2618 619"/>
                                  <a:gd name="T125" fmla="*/ T124 w 2014"/>
                                  <a:gd name="T126" fmla="+- 0 7099 6404"/>
                                  <a:gd name="T127" fmla="*/ 7099 h 1587"/>
                                  <a:gd name="T128" fmla="+- 0 2620 619"/>
                                  <a:gd name="T129" fmla="*/ T128 w 2014"/>
                                  <a:gd name="T130" fmla="+- 0 6970 6404"/>
                                  <a:gd name="T131" fmla="*/ 6970 h 1587"/>
                                  <a:gd name="T132" fmla="+- 0 2534 619"/>
                                  <a:gd name="T133" fmla="*/ T132 w 2014"/>
                                  <a:gd name="T134" fmla="+- 0 6911 6404"/>
                                  <a:gd name="T135" fmla="*/ 6911 h 1587"/>
                                  <a:gd name="T136" fmla="+- 0 2384 619"/>
                                  <a:gd name="T137" fmla="*/ T136 w 2014"/>
                                  <a:gd name="T138" fmla="+- 0 6851 6404"/>
                                  <a:gd name="T139" fmla="*/ 6851 h 1587"/>
                                  <a:gd name="T140" fmla="+- 0 2311 619"/>
                                  <a:gd name="T141" fmla="*/ T140 w 2014"/>
                                  <a:gd name="T142" fmla="+- 0 6762 6404"/>
                                  <a:gd name="T143" fmla="*/ 6762 h 1587"/>
                                  <a:gd name="T144" fmla="+- 0 2247 619"/>
                                  <a:gd name="T145" fmla="*/ T144 w 2014"/>
                                  <a:gd name="T146" fmla="+- 0 6613 6404"/>
                                  <a:gd name="T147" fmla="*/ 6613 h 1587"/>
                                  <a:gd name="T148" fmla="+- 0 2203 619"/>
                                  <a:gd name="T149" fmla="*/ T148 w 2014"/>
                                  <a:gd name="T150" fmla="+- 0 6510 6404"/>
                                  <a:gd name="T151" fmla="*/ 6510 h 1587"/>
                                  <a:gd name="T152" fmla="+- 0 2085 619"/>
                                  <a:gd name="T153" fmla="*/ T152 w 2014"/>
                                  <a:gd name="T154" fmla="+- 0 6436 6404"/>
                                  <a:gd name="T155" fmla="*/ 6436 h 1587"/>
                                  <a:gd name="T156" fmla="+- 0 1919 619"/>
                                  <a:gd name="T157" fmla="*/ T156 w 2014"/>
                                  <a:gd name="T158" fmla="+- 0 6410 6404"/>
                                  <a:gd name="T159" fmla="*/ 6410 h 1587"/>
                                  <a:gd name="T160" fmla="+- 0 1802 619"/>
                                  <a:gd name="T161" fmla="*/ T160 w 2014"/>
                                  <a:gd name="T162" fmla="+- 0 6413 6404"/>
                                  <a:gd name="T163" fmla="*/ 6413 h 1587"/>
                                  <a:gd name="T164" fmla="+- 0 1652 619"/>
                                  <a:gd name="T165" fmla="*/ T164 w 2014"/>
                                  <a:gd name="T166" fmla="+- 0 6473 6404"/>
                                  <a:gd name="T167" fmla="*/ 6473 h 1587"/>
                                  <a:gd name="T168" fmla="+- 0 1518 619"/>
                                  <a:gd name="T169" fmla="*/ T168 w 2014"/>
                                  <a:gd name="T170" fmla="+- 0 6569 6404"/>
                                  <a:gd name="T171" fmla="*/ 6569 h 1587"/>
                                  <a:gd name="T172" fmla="+- 0 1382 619"/>
                                  <a:gd name="T173" fmla="*/ T172 w 2014"/>
                                  <a:gd name="T174" fmla="+- 0 6707 6404"/>
                                  <a:gd name="T175" fmla="*/ 6707 h 1587"/>
                                  <a:gd name="T176" fmla="+- 0 1257 619"/>
                                  <a:gd name="T177" fmla="*/ T176 w 2014"/>
                                  <a:gd name="T178" fmla="+- 0 6830 6404"/>
                                  <a:gd name="T179" fmla="*/ 6830 h 1587"/>
                                  <a:gd name="T180" fmla="+- 0 1097 619"/>
                                  <a:gd name="T181" fmla="*/ T180 w 2014"/>
                                  <a:gd name="T182" fmla="+- 0 6913 6404"/>
                                  <a:gd name="T183" fmla="*/ 6913 h 1587"/>
                                  <a:gd name="T184" fmla="+- 0 986 619"/>
                                  <a:gd name="T185" fmla="*/ T184 w 2014"/>
                                  <a:gd name="T186" fmla="+- 0 7056 6404"/>
                                  <a:gd name="T187" fmla="*/ 7056 h 1587"/>
                                  <a:gd name="T188" fmla="+- 0 874 619"/>
                                  <a:gd name="T189" fmla="*/ T188 w 2014"/>
                                  <a:gd name="T190" fmla="+- 0 7080 6404"/>
                                  <a:gd name="T191" fmla="*/ 7080 h 1587"/>
                                  <a:gd name="T192" fmla="+- 0 797 619"/>
                                  <a:gd name="T193" fmla="*/ T192 w 2014"/>
                                  <a:gd name="T194" fmla="+- 0 7211 6404"/>
                                  <a:gd name="T195" fmla="*/ 7211 h 1587"/>
                                  <a:gd name="T196" fmla="+- 0 736 619"/>
                                  <a:gd name="T197" fmla="*/ T196 w 2014"/>
                                  <a:gd name="T198" fmla="+- 0 7364 6404"/>
                                  <a:gd name="T199" fmla="*/ 7364 h 1587"/>
                                  <a:gd name="T200" fmla="+- 0 671 619"/>
                                  <a:gd name="T201" fmla="*/ T200 w 2014"/>
                                  <a:gd name="T202" fmla="+- 0 7517 6404"/>
                                  <a:gd name="T203" fmla="*/ 7517 h 1587"/>
                                  <a:gd name="T204" fmla="+- 0 668 619"/>
                                  <a:gd name="T205" fmla="*/ T204 w 2014"/>
                                  <a:gd name="T206" fmla="+- 0 7619 6404"/>
                                  <a:gd name="T207" fmla="*/ 7619 h 1587"/>
                                  <a:gd name="T208" fmla="+- 0 804 619"/>
                                  <a:gd name="T209" fmla="*/ T208 w 2014"/>
                                  <a:gd name="T210" fmla="+- 0 7623 6404"/>
                                  <a:gd name="T211" fmla="*/ 7623 h 1587"/>
                                  <a:gd name="T212" fmla="+- 0 966 619"/>
                                  <a:gd name="T213" fmla="*/ T212 w 2014"/>
                                  <a:gd name="T214" fmla="+- 0 7566 6404"/>
                                  <a:gd name="T215" fmla="*/ 7566 h 1587"/>
                                  <a:gd name="T216" fmla="+- 0 1132 619"/>
                                  <a:gd name="T217" fmla="*/ T216 w 2014"/>
                                  <a:gd name="T218" fmla="+- 0 7494 6404"/>
                                  <a:gd name="T219" fmla="*/ 7494 h 1587"/>
                                  <a:gd name="T220" fmla="+- 0 1090 619"/>
                                  <a:gd name="T221" fmla="*/ T220 w 2014"/>
                                  <a:gd name="T222" fmla="+- 0 7616 6404"/>
                                  <a:gd name="T223" fmla="*/ 7616 h 1587"/>
                                  <a:gd name="T224" fmla="+- 0 1043 619"/>
                                  <a:gd name="T225" fmla="*/ T224 w 2014"/>
                                  <a:gd name="T226" fmla="+- 0 7716 6404"/>
                                  <a:gd name="T227" fmla="*/ 7716 h 1587"/>
                                  <a:gd name="T228" fmla="+- 0 1027 619"/>
                                  <a:gd name="T229" fmla="*/ T228 w 2014"/>
                                  <a:gd name="T230" fmla="+- 0 7817 6404"/>
                                  <a:gd name="T231" fmla="*/ 7817 h 1587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  <a:cxn ang="0">
                                    <a:pos x="T29" y="T31"/>
                                  </a:cxn>
                                  <a:cxn ang="0">
                                    <a:pos x="T33" y="T35"/>
                                  </a:cxn>
                                  <a:cxn ang="0">
                                    <a:pos x="T37" y="T39"/>
                                  </a:cxn>
                                  <a:cxn ang="0">
                                    <a:pos x="T41" y="T43"/>
                                  </a:cxn>
                                  <a:cxn ang="0">
                                    <a:pos x="T45" y="T47"/>
                                  </a:cxn>
                                  <a:cxn ang="0">
                                    <a:pos x="T49" y="T51"/>
                                  </a:cxn>
                                  <a:cxn ang="0">
                                    <a:pos x="T53" y="T55"/>
                                  </a:cxn>
                                  <a:cxn ang="0">
                                    <a:pos x="T57" y="T59"/>
                                  </a:cxn>
                                  <a:cxn ang="0">
                                    <a:pos x="T61" y="T63"/>
                                  </a:cxn>
                                  <a:cxn ang="0">
                                    <a:pos x="T65" y="T67"/>
                                  </a:cxn>
                                  <a:cxn ang="0">
                                    <a:pos x="T69" y="T71"/>
                                  </a:cxn>
                                  <a:cxn ang="0">
                                    <a:pos x="T73" y="T75"/>
                                  </a:cxn>
                                  <a:cxn ang="0">
                                    <a:pos x="T77" y="T79"/>
                                  </a:cxn>
                                  <a:cxn ang="0">
                                    <a:pos x="T81" y="T83"/>
                                  </a:cxn>
                                  <a:cxn ang="0">
                                    <a:pos x="T85" y="T87"/>
                                  </a:cxn>
                                  <a:cxn ang="0">
                                    <a:pos x="T89" y="T91"/>
                                  </a:cxn>
                                  <a:cxn ang="0">
                                    <a:pos x="T93" y="T95"/>
                                  </a:cxn>
                                  <a:cxn ang="0">
                                    <a:pos x="T97" y="T99"/>
                                  </a:cxn>
                                  <a:cxn ang="0">
                                    <a:pos x="T101" y="T103"/>
                                  </a:cxn>
                                  <a:cxn ang="0">
                                    <a:pos x="T105" y="T107"/>
                                  </a:cxn>
                                  <a:cxn ang="0">
                                    <a:pos x="T109" y="T111"/>
                                  </a:cxn>
                                  <a:cxn ang="0">
                                    <a:pos x="T113" y="T115"/>
                                  </a:cxn>
                                  <a:cxn ang="0">
                                    <a:pos x="T117" y="T119"/>
                                  </a:cxn>
                                  <a:cxn ang="0">
                                    <a:pos x="T121" y="T123"/>
                                  </a:cxn>
                                  <a:cxn ang="0">
                                    <a:pos x="T125" y="T127"/>
                                  </a:cxn>
                                  <a:cxn ang="0">
                                    <a:pos x="T129" y="T131"/>
                                  </a:cxn>
                                  <a:cxn ang="0">
                                    <a:pos x="T133" y="T135"/>
                                  </a:cxn>
                                  <a:cxn ang="0">
                                    <a:pos x="T137" y="T139"/>
                                  </a:cxn>
                                  <a:cxn ang="0">
                                    <a:pos x="T141" y="T143"/>
                                  </a:cxn>
                                  <a:cxn ang="0">
                                    <a:pos x="T145" y="T147"/>
                                  </a:cxn>
                                  <a:cxn ang="0">
                                    <a:pos x="T149" y="T151"/>
                                  </a:cxn>
                                  <a:cxn ang="0">
                                    <a:pos x="T153" y="T155"/>
                                  </a:cxn>
                                  <a:cxn ang="0">
                                    <a:pos x="T157" y="T159"/>
                                  </a:cxn>
                                  <a:cxn ang="0">
                                    <a:pos x="T161" y="T163"/>
                                  </a:cxn>
                                  <a:cxn ang="0">
                                    <a:pos x="T165" y="T167"/>
                                  </a:cxn>
                                  <a:cxn ang="0">
                                    <a:pos x="T169" y="T171"/>
                                  </a:cxn>
                                  <a:cxn ang="0">
                                    <a:pos x="T173" y="T175"/>
                                  </a:cxn>
                                  <a:cxn ang="0">
                                    <a:pos x="T177" y="T179"/>
                                  </a:cxn>
                                  <a:cxn ang="0">
                                    <a:pos x="T181" y="T183"/>
                                  </a:cxn>
                                  <a:cxn ang="0">
                                    <a:pos x="T185" y="T187"/>
                                  </a:cxn>
                                  <a:cxn ang="0">
                                    <a:pos x="T189" y="T191"/>
                                  </a:cxn>
                                  <a:cxn ang="0">
                                    <a:pos x="T193" y="T195"/>
                                  </a:cxn>
                                  <a:cxn ang="0">
                                    <a:pos x="T197" y="T199"/>
                                  </a:cxn>
                                  <a:cxn ang="0">
                                    <a:pos x="T201" y="T203"/>
                                  </a:cxn>
                                  <a:cxn ang="0">
                                    <a:pos x="T205" y="T207"/>
                                  </a:cxn>
                                  <a:cxn ang="0">
                                    <a:pos x="T209" y="T211"/>
                                  </a:cxn>
                                  <a:cxn ang="0">
                                    <a:pos x="T213" y="T215"/>
                                  </a:cxn>
                                  <a:cxn ang="0">
                                    <a:pos x="T217" y="T219"/>
                                  </a:cxn>
                                  <a:cxn ang="0">
                                    <a:pos x="T221" y="T223"/>
                                  </a:cxn>
                                  <a:cxn ang="0">
                                    <a:pos x="T225" y="T227"/>
                                  </a:cxn>
                                  <a:cxn ang="0">
                                    <a:pos x="T229" y="T231"/>
                                  </a:cxn>
                                </a:cxnLst>
                                <a:rect l="0" t="0" r="r" b="b"/>
                                <a:pathLst>
                                  <a:path w="2014" h="1587">
                                    <a:moveTo>
                                      <a:pt x="395" y="1461"/>
                                    </a:moveTo>
                                    <a:lnTo>
                                      <a:pt x="393" y="1469"/>
                                    </a:lnTo>
                                    <a:lnTo>
                                      <a:pt x="394" y="1487"/>
                                    </a:lnTo>
                                    <a:lnTo>
                                      <a:pt x="396" y="1495"/>
                                    </a:lnTo>
                                    <a:lnTo>
                                      <a:pt x="398" y="1502"/>
                                    </a:lnTo>
                                    <a:lnTo>
                                      <a:pt x="402" y="1507"/>
                                    </a:lnTo>
                                    <a:lnTo>
                                      <a:pt x="403" y="1513"/>
                                    </a:lnTo>
                                    <a:lnTo>
                                      <a:pt x="406" y="1522"/>
                                    </a:lnTo>
                                    <a:lnTo>
                                      <a:pt x="401" y="1534"/>
                                    </a:lnTo>
                                    <a:lnTo>
                                      <a:pt x="403" y="1543"/>
                                    </a:lnTo>
                                    <a:lnTo>
                                      <a:pt x="405" y="1551"/>
                                    </a:lnTo>
                                    <a:lnTo>
                                      <a:pt x="417" y="1569"/>
                                    </a:lnTo>
                                    <a:lnTo>
                                      <a:pt x="434" y="1581"/>
                                    </a:lnTo>
                                    <a:lnTo>
                                      <a:pt x="454" y="1586"/>
                                    </a:lnTo>
                                    <a:lnTo>
                                      <a:pt x="474" y="1587"/>
                                    </a:lnTo>
                                    <a:lnTo>
                                      <a:pt x="470" y="1583"/>
                                    </a:lnTo>
                                    <a:lnTo>
                                      <a:pt x="456" y="1568"/>
                                    </a:lnTo>
                                    <a:lnTo>
                                      <a:pt x="454" y="1553"/>
                                    </a:lnTo>
                                    <a:lnTo>
                                      <a:pt x="460" y="1560"/>
                                    </a:lnTo>
                                    <a:lnTo>
                                      <a:pt x="462" y="1568"/>
                                    </a:lnTo>
                                    <a:lnTo>
                                      <a:pt x="467" y="1572"/>
                                    </a:lnTo>
                                    <a:lnTo>
                                      <a:pt x="472" y="1576"/>
                                    </a:lnTo>
                                    <a:lnTo>
                                      <a:pt x="480" y="1577"/>
                                    </a:lnTo>
                                    <a:lnTo>
                                      <a:pt x="486" y="1579"/>
                                    </a:lnTo>
                                    <a:lnTo>
                                      <a:pt x="493" y="1582"/>
                                    </a:lnTo>
                                    <a:lnTo>
                                      <a:pt x="499" y="1585"/>
                                    </a:lnTo>
                                    <a:lnTo>
                                      <a:pt x="505" y="1587"/>
                                    </a:lnTo>
                                    <a:lnTo>
                                      <a:pt x="514" y="1584"/>
                                    </a:lnTo>
                                    <a:lnTo>
                                      <a:pt x="522" y="1583"/>
                                    </a:lnTo>
                                    <a:lnTo>
                                      <a:pt x="530" y="1582"/>
                                    </a:lnTo>
                                    <a:lnTo>
                                      <a:pt x="533" y="1581"/>
                                    </a:lnTo>
                                    <a:lnTo>
                                      <a:pt x="551" y="1580"/>
                                    </a:lnTo>
                                    <a:lnTo>
                                      <a:pt x="570" y="1572"/>
                                    </a:lnTo>
                                    <a:lnTo>
                                      <a:pt x="573" y="1567"/>
                                    </a:lnTo>
                                    <a:lnTo>
                                      <a:pt x="574" y="1559"/>
                                    </a:lnTo>
                                    <a:lnTo>
                                      <a:pt x="577" y="1556"/>
                                    </a:lnTo>
                                    <a:lnTo>
                                      <a:pt x="586" y="1553"/>
                                    </a:lnTo>
                                    <a:lnTo>
                                      <a:pt x="594" y="1550"/>
                                    </a:lnTo>
                                    <a:lnTo>
                                      <a:pt x="603" y="1548"/>
                                    </a:lnTo>
                                    <a:lnTo>
                                      <a:pt x="611" y="1540"/>
                                    </a:lnTo>
                                    <a:lnTo>
                                      <a:pt x="615" y="1531"/>
                                    </a:lnTo>
                                    <a:lnTo>
                                      <a:pt x="617" y="1521"/>
                                    </a:lnTo>
                                    <a:lnTo>
                                      <a:pt x="610" y="1522"/>
                                    </a:lnTo>
                                    <a:lnTo>
                                      <a:pt x="604" y="1523"/>
                                    </a:lnTo>
                                    <a:lnTo>
                                      <a:pt x="597" y="1524"/>
                                    </a:lnTo>
                                    <a:lnTo>
                                      <a:pt x="591" y="1519"/>
                                    </a:lnTo>
                                    <a:lnTo>
                                      <a:pt x="584" y="1516"/>
                                    </a:lnTo>
                                    <a:lnTo>
                                      <a:pt x="577" y="1511"/>
                                    </a:lnTo>
                                    <a:lnTo>
                                      <a:pt x="586" y="1501"/>
                                    </a:lnTo>
                                    <a:lnTo>
                                      <a:pt x="594" y="1483"/>
                                    </a:lnTo>
                                    <a:lnTo>
                                      <a:pt x="599" y="1464"/>
                                    </a:lnTo>
                                    <a:lnTo>
                                      <a:pt x="602" y="1444"/>
                                    </a:lnTo>
                                    <a:lnTo>
                                      <a:pt x="605" y="1432"/>
                                    </a:lnTo>
                                    <a:lnTo>
                                      <a:pt x="607" y="1418"/>
                                    </a:lnTo>
                                    <a:lnTo>
                                      <a:pt x="610" y="1406"/>
                                    </a:lnTo>
                                    <a:lnTo>
                                      <a:pt x="612" y="1394"/>
                                    </a:lnTo>
                                    <a:lnTo>
                                      <a:pt x="618" y="1381"/>
                                    </a:lnTo>
                                    <a:lnTo>
                                      <a:pt x="621" y="1368"/>
                                    </a:lnTo>
                                    <a:lnTo>
                                      <a:pt x="623" y="1355"/>
                                    </a:lnTo>
                                    <a:lnTo>
                                      <a:pt x="623" y="1340"/>
                                    </a:lnTo>
                                    <a:lnTo>
                                      <a:pt x="627" y="1328"/>
                                    </a:lnTo>
                                    <a:lnTo>
                                      <a:pt x="630" y="1322"/>
                                    </a:lnTo>
                                    <a:lnTo>
                                      <a:pt x="635" y="1315"/>
                                    </a:lnTo>
                                    <a:lnTo>
                                      <a:pt x="639" y="1307"/>
                                    </a:lnTo>
                                    <a:lnTo>
                                      <a:pt x="643" y="1300"/>
                                    </a:lnTo>
                                    <a:lnTo>
                                      <a:pt x="646" y="1291"/>
                                    </a:lnTo>
                                    <a:lnTo>
                                      <a:pt x="650" y="1285"/>
                                    </a:lnTo>
                                    <a:lnTo>
                                      <a:pt x="658" y="1276"/>
                                    </a:lnTo>
                                    <a:lnTo>
                                      <a:pt x="671" y="1261"/>
                                    </a:lnTo>
                                    <a:lnTo>
                                      <a:pt x="685" y="1245"/>
                                    </a:lnTo>
                                    <a:lnTo>
                                      <a:pt x="697" y="1231"/>
                                    </a:lnTo>
                                    <a:lnTo>
                                      <a:pt x="711" y="1217"/>
                                    </a:lnTo>
                                    <a:lnTo>
                                      <a:pt x="725" y="1202"/>
                                    </a:lnTo>
                                    <a:lnTo>
                                      <a:pt x="739" y="1188"/>
                                    </a:lnTo>
                                    <a:lnTo>
                                      <a:pt x="753" y="1174"/>
                                    </a:lnTo>
                                    <a:lnTo>
                                      <a:pt x="768" y="1160"/>
                                    </a:lnTo>
                                    <a:lnTo>
                                      <a:pt x="782" y="1145"/>
                                    </a:lnTo>
                                    <a:lnTo>
                                      <a:pt x="788" y="1140"/>
                                    </a:lnTo>
                                    <a:lnTo>
                                      <a:pt x="798" y="1128"/>
                                    </a:lnTo>
                                    <a:lnTo>
                                      <a:pt x="804" y="1126"/>
                                    </a:lnTo>
                                    <a:lnTo>
                                      <a:pt x="808" y="1124"/>
                                    </a:lnTo>
                                    <a:lnTo>
                                      <a:pt x="822" y="1133"/>
                                    </a:lnTo>
                                    <a:lnTo>
                                      <a:pt x="828" y="1136"/>
                                    </a:lnTo>
                                    <a:lnTo>
                                      <a:pt x="830" y="1137"/>
                                    </a:lnTo>
                                    <a:lnTo>
                                      <a:pt x="849" y="1146"/>
                                    </a:lnTo>
                                    <a:lnTo>
                                      <a:pt x="867" y="1155"/>
                                    </a:lnTo>
                                    <a:lnTo>
                                      <a:pt x="884" y="1163"/>
                                    </a:lnTo>
                                    <a:lnTo>
                                      <a:pt x="902" y="1171"/>
                                    </a:lnTo>
                                    <a:lnTo>
                                      <a:pt x="920" y="1179"/>
                                    </a:lnTo>
                                    <a:lnTo>
                                      <a:pt x="939" y="1187"/>
                                    </a:lnTo>
                                    <a:lnTo>
                                      <a:pt x="957" y="1195"/>
                                    </a:lnTo>
                                    <a:lnTo>
                                      <a:pt x="975" y="1204"/>
                                    </a:lnTo>
                                    <a:lnTo>
                                      <a:pt x="983" y="1208"/>
                                    </a:lnTo>
                                    <a:lnTo>
                                      <a:pt x="995" y="1212"/>
                                    </a:lnTo>
                                    <a:lnTo>
                                      <a:pt x="1000" y="1217"/>
                                    </a:lnTo>
                                    <a:lnTo>
                                      <a:pt x="1008" y="1226"/>
                                    </a:lnTo>
                                    <a:lnTo>
                                      <a:pt x="1009" y="1245"/>
                                    </a:lnTo>
                                    <a:lnTo>
                                      <a:pt x="1010" y="1254"/>
                                    </a:lnTo>
                                    <a:lnTo>
                                      <a:pt x="1012" y="1264"/>
                                    </a:lnTo>
                                    <a:lnTo>
                                      <a:pt x="1016" y="1277"/>
                                    </a:lnTo>
                                    <a:lnTo>
                                      <a:pt x="1017" y="1298"/>
                                    </a:lnTo>
                                    <a:lnTo>
                                      <a:pt x="1009" y="1307"/>
                                    </a:lnTo>
                                    <a:lnTo>
                                      <a:pt x="1000" y="1318"/>
                                    </a:lnTo>
                                    <a:lnTo>
                                      <a:pt x="999" y="1320"/>
                                    </a:lnTo>
                                    <a:lnTo>
                                      <a:pt x="985" y="1335"/>
                                    </a:lnTo>
                                    <a:lnTo>
                                      <a:pt x="971" y="1350"/>
                                    </a:lnTo>
                                    <a:lnTo>
                                      <a:pt x="960" y="1365"/>
                                    </a:lnTo>
                                    <a:lnTo>
                                      <a:pt x="954" y="1378"/>
                                    </a:lnTo>
                                    <a:lnTo>
                                      <a:pt x="949" y="1399"/>
                                    </a:lnTo>
                                    <a:lnTo>
                                      <a:pt x="949" y="1418"/>
                                    </a:lnTo>
                                    <a:lnTo>
                                      <a:pt x="949" y="1419"/>
                                    </a:lnTo>
                                    <a:lnTo>
                                      <a:pt x="952" y="1427"/>
                                    </a:lnTo>
                                    <a:lnTo>
                                      <a:pt x="966" y="1443"/>
                                    </a:lnTo>
                                    <a:lnTo>
                                      <a:pt x="986" y="1450"/>
                                    </a:lnTo>
                                    <a:lnTo>
                                      <a:pt x="985" y="1446"/>
                                    </a:lnTo>
                                    <a:lnTo>
                                      <a:pt x="984" y="1442"/>
                                    </a:lnTo>
                                    <a:lnTo>
                                      <a:pt x="982" y="1438"/>
                                    </a:lnTo>
                                    <a:lnTo>
                                      <a:pt x="991" y="1438"/>
                                    </a:lnTo>
                                    <a:lnTo>
                                      <a:pt x="1000" y="1442"/>
                                    </a:lnTo>
                                    <a:lnTo>
                                      <a:pt x="1011" y="1438"/>
                                    </a:lnTo>
                                    <a:lnTo>
                                      <a:pt x="1013" y="1434"/>
                                    </a:lnTo>
                                    <a:lnTo>
                                      <a:pt x="1008" y="1426"/>
                                    </a:lnTo>
                                    <a:lnTo>
                                      <a:pt x="1009" y="1424"/>
                                    </a:lnTo>
                                    <a:lnTo>
                                      <a:pt x="1016" y="1421"/>
                                    </a:lnTo>
                                    <a:lnTo>
                                      <a:pt x="1024" y="1421"/>
                                    </a:lnTo>
                                    <a:lnTo>
                                      <a:pt x="1029" y="1418"/>
                                    </a:lnTo>
                                    <a:lnTo>
                                      <a:pt x="1039" y="1413"/>
                                    </a:lnTo>
                                    <a:lnTo>
                                      <a:pt x="1048" y="1403"/>
                                    </a:lnTo>
                                    <a:lnTo>
                                      <a:pt x="1058" y="1395"/>
                                    </a:lnTo>
                                    <a:lnTo>
                                      <a:pt x="1067" y="1386"/>
                                    </a:lnTo>
                                    <a:lnTo>
                                      <a:pt x="1077" y="1378"/>
                                    </a:lnTo>
                                    <a:lnTo>
                                      <a:pt x="1087" y="1370"/>
                                    </a:lnTo>
                                    <a:lnTo>
                                      <a:pt x="1099" y="1359"/>
                                    </a:lnTo>
                                    <a:lnTo>
                                      <a:pt x="1116" y="1347"/>
                                    </a:lnTo>
                                    <a:lnTo>
                                      <a:pt x="1132" y="1334"/>
                                    </a:lnTo>
                                    <a:lnTo>
                                      <a:pt x="1144" y="1320"/>
                                    </a:lnTo>
                                    <a:lnTo>
                                      <a:pt x="1146" y="1318"/>
                                    </a:lnTo>
                                    <a:lnTo>
                                      <a:pt x="1152" y="1299"/>
                                    </a:lnTo>
                                    <a:lnTo>
                                      <a:pt x="1157" y="1278"/>
                                    </a:lnTo>
                                    <a:lnTo>
                                      <a:pt x="1158" y="1268"/>
                                    </a:lnTo>
                                    <a:lnTo>
                                      <a:pt x="1162" y="1248"/>
                                    </a:lnTo>
                                    <a:lnTo>
                                      <a:pt x="1165" y="1229"/>
                                    </a:lnTo>
                                    <a:lnTo>
                                      <a:pt x="1169" y="1210"/>
                                    </a:lnTo>
                                    <a:lnTo>
                                      <a:pt x="1172" y="1190"/>
                                    </a:lnTo>
                                    <a:lnTo>
                                      <a:pt x="1176" y="1170"/>
                                    </a:lnTo>
                                    <a:lnTo>
                                      <a:pt x="1177" y="1163"/>
                                    </a:lnTo>
                                    <a:lnTo>
                                      <a:pt x="1180" y="1154"/>
                                    </a:lnTo>
                                    <a:lnTo>
                                      <a:pt x="1179" y="1149"/>
                                    </a:lnTo>
                                    <a:lnTo>
                                      <a:pt x="1179" y="1143"/>
                                    </a:lnTo>
                                    <a:lnTo>
                                      <a:pt x="1175" y="1125"/>
                                    </a:lnTo>
                                    <a:lnTo>
                                      <a:pt x="1173" y="1121"/>
                                    </a:lnTo>
                                    <a:lnTo>
                                      <a:pt x="1172" y="1120"/>
                                    </a:lnTo>
                                    <a:lnTo>
                                      <a:pt x="1161" y="1103"/>
                                    </a:lnTo>
                                    <a:lnTo>
                                      <a:pt x="1146" y="1088"/>
                                    </a:lnTo>
                                    <a:lnTo>
                                      <a:pt x="1132" y="1075"/>
                                    </a:lnTo>
                                    <a:lnTo>
                                      <a:pt x="1119" y="1062"/>
                                    </a:lnTo>
                                    <a:lnTo>
                                      <a:pt x="1105" y="1048"/>
                                    </a:lnTo>
                                    <a:lnTo>
                                      <a:pt x="1091" y="1033"/>
                                    </a:lnTo>
                                    <a:lnTo>
                                      <a:pt x="1077" y="1018"/>
                                    </a:lnTo>
                                    <a:lnTo>
                                      <a:pt x="1063" y="1004"/>
                                    </a:lnTo>
                                    <a:lnTo>
                                      <a:pt x="1049" y="989"/>
                                    </a:lnTo>
                                    <a:lnTo>
                                      <a:pt x="1035" y="976"/>
                                    </a:lnTo>
                                    <a:lnTo>
                                      <a:pt x="1021" y="962"/>
                                    </a:lnTo>
                                    <a:lnTo>
                                      <a:pt x="1007" y="949"/>
                                    </a:lnTo>
                                    <a:lnTo>
                                      <a:pt x="1015" y="945"/>
                                    </a:lnTo>
                                    <a:lnTo>
                                      <a:pt x="1033" y="936"/>
                                    </a:lnTo>
                                    <a:lnTo>
                                      <a:pt x="1051" y="927"/>
                                    </a:lnTo>
                                    <a:lnTo>
                                      <a:pt x="1069" y="919"/>
                                    </a:lnTo>
                                    <a:lnTo>
                                      <a:pt x="1087" y="910"/>
                                    </a:lnTo>
                                    <a:lnTo>
                                      <a:pt x="1105" y="902"/>
                                    </a:lnTo>
                                    <a:lnTo>
                                      <a:pt x="1123" y="894"/>
                                    </a:lnTo>
                                    <a:lnTo>
                                      <a:pt x="1140" y="885"/>
                                    </a:lnTo>
                                    <a:lnTo>
                                      <a:pt x="1158" y="876"/>
                                    </a:lnTo>
                                    <a:lnTo>
                                      <a:pt x="1176" y="868"/>
                                    </a:lnTo>
                                    <a:lnTo>
                                      <a:pt x="1194" y="859"/>
                                    </a:lnTo>
                                    <a:lnTo>
                                      <a:pt x="1212" y="850"/>
                                    </a:lnTo>
                                    <a:lnTo>
                                      <a:pt x="1230" y="840"/>
                                    </a:lnTo>
                                    <a:lnTo>
                                      <a:pt x="1248" y="831"/>
                                    </a:lnTo>
                                    <a:lnTo>
                                      <a:pt x="1258" y="845"/>
                                    </a:lnTo>
                                    <a:lnTo>
                                      <a:pt x="1268" y="863"/>
                                    </a:lnTo>
                                    <a:lnTo>
                                      <a:pt x="1278" y="880"/>
                                    </a:lnTo>
                                    <a:lnTo>
                                      <a:pt x="1288" y="897"/>
                                    </a:lnTo>
                                    <a:lnTo>
                                      <a:pt x="1293" y="904"/>
                                    </a:lnTo>
                                    <a:lnTo>
                                      <a:pt x="1299" y="911"/>
                                    </a:lnTo>
                                    <a:lnTo>
                                      <a:pt x="1302" y="919"/>
                                    </a:lnTo>
                                    <a:lnTo>
                                      <a:pt x="1305" y="925"/>
                                    </a:lnTo>
                                    <a:lnTo>
                                      <a:pt x="1306" y="935"/>
                                    </a:lnTo>
                                    <a:lnTo>
                                      <a:pt x="1306" y="943"/>
                                    </a:lnTo>
                                    <a:lnTo>
                                      <a:pt x="1307" y="953"/>
                                    </a:lnTo>
                                    <a:lnTo>
                                      <a:pt x="1306" y="973"/>
                                    </a:lnTo>
                                    <a:lnTo>
                                      <a:pt x="1304" y="994"/>
                                    </a:lnTo>
                                    <a:lnTo>
                                      <a:pt x="1301" y="1012"/>
                                    </a:lnTo>
                                    <a:lnTo>
                                      <a:pt x="1297" y="1025"/>
                                    </a:lnTo>
                                    <a:lnTo>
                                      <a:pt x="1291" y="1045"/>
                                    </a:lnTo>
                                    <a:lnTo>
                                      <a:pt x="1285" y="1065"/>
                                    </a:lnTo>
                                    <a:lnTo>
                                      <a:pt x="1281" y="1084"/>
                                    </a:lnTo>
                                    <a:lnTo>
                                      <a:pt x="1280" y="1103"/>
                                    </a:lnTo>
                                    <a:lnTo>
                                      <a:pt x="1280" y="1107"/>
                                    </a:lnTo>
                                    <a:lnTo>
                                      <a:pt x="1282" y="1113"/>
                                    </a:lnTo>
                                    <a:lnTo>
                                      <a:pt x="1283" y="1118"/>
                                    </a:lnTo>
                                    <a:lnTo>
                                      <a:pt x="1284" y="1128"/>
                                    </a:lnTo>
                                    <a:lnTo>
                                      <a:pt x="1283" y="1138"/>
                                    </a:lnTo>
                                    <a:lnTo>
                                      <a:pt x="1286" y="1146"/>
                                    </a:lnTo>
                                    <a:lnTo>
                                      <a:pt x="1291" y="1158"/>
                                    </a:lnTo>
                                    <a:lnTo>
                                      <a:pt x="1301" y="1166"/>
                                    </a:lnTo>
                                    <a:lnTo>
                                      <a:pt x="1312" y="1172"/>
                                    </a:lnTo>
                                    <a:lnTo>
                                      <a:pt x="1318" y="1176"/>
                                    </a:lnTo>
                                    <a:lnTo>
                                      <a:pt x="1329" y="1179"/>
                                    </a:lnTo>
                                    <a:lnTo>
                                      <a:pt x="1332" y="1176"/>
                                    </a:lnTo>
                                    <a:lnTo>
                                      <a:pt x="1337" y="1172"/>
                                    </a:lnTo>
                                    <a:lnTo>
                                      <a:pt x="1331" y="1169"/>
                                    </a:lnTo>
                                    <a:lnTo>
                                      <a:pt x="1333" y="1164"/>
                                    </a:lnTo>
                                    <a:lnTo>
                                      <a:pt x="1349" y="1158"/>
                                    </a:lnTo>
                                    <a:lnTo>
                                      <a:pt x="1347" y="1146"/>
                                    </a:lnTo>
                                    <a:lnTo>
                                      <a:pt x="1352" y="1139"/>
                                    </a:lnTo>
                                    <a:lnTo>
                                      <a:pt x="1359" y="1129"/>
                                    </a:lnTo>
                                    <a:lnTo>
                                      <a:pt x="1370" y="1121"/>
                                    </a:lnTo>
                                    <a:lnTo>
                                      <a:pt x="1378" y="1112"/>
                                    </a:lnTo>
                                    <a:lnTo>
                                      <a:pt x="1392" y="1096"/>
                                    </a:lnTo>
                                    <a:lnTo>
                                      <a:pt x="1403" y="1079"/>
                                    </a:lnTo>
                                    <a:lnTo>
                                      <a:pt x="1413" y="1062"/>
                                    </a:lnTo>
                                    <a:lnTo>
                                      <a:pt x="1422" y="1045"/>
                                    </a:lnTo>
                                    <a:lnTo>
                                      <a:pt x="1432" y="1027"/>
                                    </a:lnTo>
                                    <a:lnTo>
                                      <a:pt x="1435" y="1022"/>
                                    </a:lnTo>
                                    <a:lnTo>
                                      <a:pt x="1444" y="1004"/>
                                    </a:lnTo>
                                    <a:lnTo>
                                      <a:pt x="1455" y="987"/>
                                    </a:lnTo>
                                    <a:lnTo>
                                      <a:pt x="1465" y="970"/>
                                    </a:lnTo>
                                    <a:lnTo>
                                      <a:pt x="1472" y="961"/>
                                    </a:lnTo>
                                    <a:lnTo>
                                      <a:pt x="1480" y="952"/>
                                    </a:lnTo>
                                    <a:lnTo>
                                      <a:pt x="1487" y="943"/>
                                    </a:lnTo>
                                    <a:lnTo>
                                      <a:pt x="1494" y="934"/>
                                    </a:lnTo>
                                    <a:lnTo>
                                      <a:pt x="1503" y="924"/>
                                    </a:lnTo>
                                    <a:lnTo>
                                      <a:pt x="1509" y="914"/>
                                    </a:lnTo>
                                    <a:lnTo>
                                      <a:pt x="1514" y="905"/>
                                    </a:lnTo>
                                    <a:lnTo>
                                      <a:pt x="1516" y="889"/>
                                    </a:lnTo>
                                    <a:lnTo>
                                      <a:pt x="1516" y="880"/>
                                    </a:lnTo>
                                    <a:lnTo>
                                      <a:pt x="1514" y="863"/>
                                    </a:lnTo>
                                    <a:lnTo>
                                      <a:pt x="1509" y="844"/>
                                    </a:lnTo>
                                    <a:lnTo>
                                      <a:pt x="1503" y="823"/>
                                    </a:lnTo>
                                    <a:lnTo>
                                      <a:pt x="1498" y="809"/>
                                    </a:lnTo>
                                    <a:lnTo>
                                      <a:pt x="1493" y="789"/>
                                    </a:lnTo>
                                    <a:lnTo>
                                      <a:pt x="1489" y="770"/>
                                    </a:lnTo>
                                    <a:lnTo>
                                      <a:pt x="1486" y="751"/>
                                    </a:lnTo>
                                    <a:lnTo>
                                      <a:pt x="1484" y="731"/>
                                    </a:lnTo>
                                    <a:lnTo>
                                      <a:pt x="1482" y="711"/>
                                    </a:lnTo>
                                    <a:lnTo>
                                      <a:pt x="1481" y="703"/>
                                    </a:lnTo>
                                    <a:lnTo>
                                      <a:pt x="1479" y="694"/>
                                    </a:lnTo>
                                    <a:lnTo>
                                      <a:pt x="1480" y="684"/>
                                    </a:lnTo>
                                    <a:lnTo>
                                      <a:pt x="1482" y="675"/>
                                    </a:lnTo>
                                    <a:lnTo>
                                      <a:pt x="1482" y="661"/>
                                    </a:lnTo>
                                    <a:lnTo>
                                      <a:pt x="1489" y="654"/>
                                    </a:lnTo>
                                    <a:lnTo>
                                      <a:pt x="1497" y="652"/>
                                    </a:lnTo>
                                    <a:lnTo>
                                      <a:pt x="1501" y="652"/>
                                    </a:lnTo>
                                    <a:lnTo>
                                      <a:pt x="1510" y="651"/>
                                    </a:lnTo>
                                    <a:lnTo>
                                      <a:pt x="1525" y="657"/>
                                    </a:lnTo>
                                    <a:lnTo>
                                      <a:pt x="1535" y="659"/>
                                    </a:lnTo>
                                    <a:lnTo>
                                      <a:pt x="1548" y="662"/>
                                    </a:lnTo>
                                    <a:lnTo>
                                      <a:pt x="1560" y="665"/>
                                    </a:lnTo>
                                    <a:lnTo>
                                      <a:pt x="1570" y="668"/>
                                    </a:lnTo>
                                    <a:lnTo>
                                      <a:pt x="1585" y="671"/>
                                    </a:lnTo>
                                    <a:lnTo>
                                      <a:pt x="1605" y="674"/>
                                    </a:lnTo>
                                    <a:lnTo>
                                      <a:pt x="1624" y="677"/>
                                    </a:lnTo>
                                    <a:lnTo>
                                      <a:pt x="1644" y="679"/>
                                    </a:lnTo>
                                    <a:lnTo>
                                      <a:pt x="1664" y="680"/>
                                    </a:lnTo>
                                    <a:lnTo>
                                      <a:pt x="1684" y="681"/>
                                    </a:lnTo>
                                    <a:lnTo>
                                      <a:pt x="1704" y="682"/>
                                    </a:lnTo>
                                    <a:lnTo>
                                      <a:pt x="1724" y="682"/>
                                    </a:lnTo>
                                    <a:lnTo>
                                      <a:pt x="1744" y="681"/>
                                    </a:lnTo>
                                    <a:lnTo>
                                      <a:pt x="1764" y="681"/>
                                    </a:lnTo>
                                    <a:lnTo>
                                      <a:pt x="1784" y="680"/>
                                    </a:lnTo>
                                    <a:lnTo>
                                      <a:pt x="1787" y="683"/>
                                    </a:lnTo>
                                    <a:lnTo>
                                      <a:pt x="1794" y="688"/>
                                    </a:lnTo>
                                    <a:lnTo>
                                      <a:pt x="1801" y="699"/>
                                    </a:lnTo>
                                    <a:lnTo>
                                      <a:pt x="1803" y="709"/>
                                    </a:lnTo>
                                    <a:lnTo>
                                      <a:pt x="1802" y="719"/>
                                    </a:lnTo>
                                    <a:lnTo>
                                      <a:pt x="1801" y="731"/>
                                    </a:lnTo>
                                    <a:lnTo>
                                      <a:pt x="1795" y="744"/>
                                    </a:lnTo>
                                    <a:lnTo>
                                      <a:pt x="1792" y="756"/>
                                    </a:lnTo>
                                    <a:lnTo>
                                      <a:pt x="1788" y="773"/>
                                    </a:lnTo>
                                    <a:lnTo>
                                      <a:pt x="1784" y="792"/>
                                    </a:lnTo>
                                    <a:lnTo>
                                      <a:pt x="1780" y="812"/>
                                    </a:lnTo>
                                    <a:lnTo>
                                      <a:pt x="1778" y="832"/>
                                    </a:lnTo>
                                    <a:lnTo>
                                      <a:pt x="1777" y="845"/>
                                    </a:lnTo>
                                    <a:lnTo>
                                      <a:pt x="1775" y="859"/>
                                    </a:lnTo>
                                    <a:lnTo>
                                      <a:pt x="1777" y="871"/>
                                    </a:lnTo>
                                    <a:lnTo>
                                      <a:pt x="1777" y="876"/>
                                    </a:lnTo>
                                    <a:lnTo>
                                      <a:pt x="1779" y="887"/>
                                    </a:lnTo>
                                    <a:lnTo>
                                      <a:pt x="1783" y="893"/>
                                    </a:lnTo>
                                    <a:lnTo>
                                      <a:pt x="1787" y="902"/>
                                    </a:lnTo>
                                    <a:lnTo>
                                      <a:pt x="1795" y="910"/>
                                    </a:lnTo>
                                    <a:lnTo>
                                      <a:pt x="1802" y="914"/>
                                    </a:lnTo>
                                    <a:lnTo>
                                      <a:pt x="1807" y="917"/>
                                    </a:lnTo>
                                    <a:lnTo>
                                      <a:pt x="1825" y="923"/>
                                    </a:lnTo>
                                    <a:lnTo>
                                      <a:pt x="1844" y="920"/>
                                    </a:lnTo>
                                    <a:lnTo>
                                      <a:pt x="1848" y="916"/>
                                    </a:lnTo>
                                    <a:lnTo>
                                      <a:pt x="1841" y="908"/>
                                    </a:lnTo>
                                    <a:lnTo>
                                      <a:pt x="1842" y="906"/>
                                    </a:lnTo>
                                    <a:lnTo>
                                      <a:pt x="1854" y="903"/>
                                    </a:lnTo>
                                    <a:lnTo>
                                      <a:pt x="1865" y="902"/>
                                    </a:lnTo>
                                    <a:lnTo>
                                      <a:pt x="1877" y="897"/>
                                    </a:lnTo>
                                    <a:lnTo>
                                      <a:pt x="1878" y="896"/>
                                    </a:lnTo>
                                    <a:lnTo>
                                      <a:pt x="1879" y="887"/>
                                    </a:lnTo>
                                    <a:lnTo>
                                      <a:pt x="1875" y="879"/>
                                    </a:lnTo>
                                    <a:lnTo>
                                      <a:pt x="1884" y="871"/>
                                    </a:lnTo>
                                    <a:lnTo>
                                      <a:pt x="1889" y="866"/>
                                    </a:lnTo>
                                    <a:lnTo>
                                      <a:pt x="1899" y="869"/>
                                    </a:lnTo>
                                    <a:lnTo>
                                      <a:pt x="1906" y="865"/>
                                    </a:lnTo>
                                    <a:lnTo>
                                      <a:pt x="1921" y="851"/>
                                    </a:lnTo>
                                    <a:lnTo>
                                      <a:pt x="1927" y="835"/>
                                    </a:lnTo>
                                    <a:lnTo>
                                      <a:pt x="1932" y="818"/>
                                    </a:lnTo>
                                    <a:lnTo>
                                      <a:pt x="1936" y="812"/>
                                    </a:lnTo>
                                    <a:lnTo>
                                      <a:pt x="1947" y="796"/>
                                    </a:lnTo>
                                    <a:lnTo>
                                      <a:pt x="1959" y="779"/>
                                    </a:lnTo>
                                    <a:lnTo>
                                      <a:pt x="1963" y="773"/>
                                    </a:lnTo>
                                    <a:lnTo>
                                      <a:pt x="1975" y="756"/>
                                    </a:lnTo>
                                    <a:lnTo>
                                      <a:pt x="1986" y="740"/>
                                    </a:lnTo>
                                    <a:lnTo>
                                      <a:pt x="1991" y="732"/>
                                    </a:lnTo>
                                    <a:lnTo>
                                      <a:pt x="1994" y="716"/>
                                    </a:lnTo>
                                    <a:lnTo>
                                      <a:pt x="1996" y="705"/>
                                    </a:lnTo>
                                    <a:lnTo>
                                      <a:pt x="1999" y="695"/>
                                    </a:lnTo>
                                    <a:lnTo>
                                      <a:pt x="2003" y="676"/>
                                    </a:lnTo>
                                    <a:lnTo>
                                      <a:pt x="2006" y="657"/>
                                    </a:lnTo>
                                    <a:lnTo>
                                      <a:pt x="2009" y="637"/>
                                    </a:lnTo>
                                    <a:lnTo>
                                      <a:pt x="2010" y="625"/>
                                    </a:lnTo>
                                    <a:lnTo>
                                      <a:pt x="2014" y="612"/>
                                    </a:lnTo>
                                    <a:lnTo>
                                      <a:pt x="2013" y="602"/>
                                    </a:lnTo>
                                    <a:lnTo>
                                      <a:pt x="2012" y="591"/>
                                    </a:lnTo>
                                    <a:lnTo>
                                      <a:pt x="2007" y="581"/>
                                    </a:lnTo>
                                    <a:lnTo>
                                      <a:pt x="2006" y="571"/>
                                    </a:lnTo>
                                    <a:lnTo>
                                      <a:pt x="2001" y="566"/>
                                    </a:lnTo>
                                    <a:lnTo>
                                      <a:pt x="1997" y="555"/>
                                    </a:lnTo>
                                    <a:lnTo>
                                      <a:pt x="1990" y="549"/>
                                    </a:lnTo>
                                    <a:lnTo>
                                      <a:pt x="1984" y="543"/>
                                    </a:lnTo>
                                    <a:lnTo>
                                      <a:pt x="1972" y="538"/>
                                    </a:lnTo>
                                    <a:lnTo>
                                      <a:pt x="1963" y="533"/>
                                    </a:lnTo>
                                    <a:lnTo>
                                      <a:pt x="1953" y="528"/>
                                    </a:lnTo>
                                    <a:lnTo>
                                      <a:pt x="1943" y="522"/>
                                    </a:lnTo>
                                    <a:lnTo>
                                      <a:pt x="1935" y="517"/>
                                    </a:lnTo>
                                    <a:lnTo>
                                      <a:pt x="1934" y="516"/>
                                    </a:lnTo>
                                    <a:lnTo>
                                      <a:pt x="1915" y="507"/>
                                    </a:lnTo>
                                    <a:lnTo>
                                      <a:pt x="1897" y="500"/>
                                    </a:lnTo>
                                    <a:lnTo>
                                      <a:pt x="1879" y="493"/>
                                    </a:lnTo>
                                    <a:lnTo>
                                      <a:pt x="1867" y="488"/>
                                    </a:lnTo>
                                    <a:lnTo>
                                      <a:pt x="1849" y="481"/>
                                    </a:lnTo>
                                    <a:lnTo>
                                      <a:pt x="1830" y="473"/>
                                    </a:lnTo>
                                    <a:lnTo>
                                      <a:pt x="1812" y="466"/>
                                    </a:lnTo>
                                    <a:lnTo>
                                      <a:pt x="1794" y="458"/>
                                    </a:lnTo>
                                    <a:lnTo>
                                      <a:pt x="1784" y="454"/>
                                    </a:lnTo>
                                    <a:lnTo>
                                      <a:pt x="1773" y="452"/>
                                    </a:lnTo>
                                    <a:lnTo>
                                      <a:pt x="1765" y="447"/>
                                    </a:lnTo>
                                    <a:lnTo>
                                      <a:pt x="1764" y="446"/>
                                    </a:lnTo>
                                    <a:lnTo>
                                      <a:pt x="1748" y="435"/>
                                    </a:lnTo>
                                    <a:lnTo>
                                      <a:pt x="1732" y="421"/>
                                    </a:lnTo>
                                    <a:lnTo>
                                      <a:pt x="1717" y="408"/>
                                    </a:lnTo>
                                    <a:lnTo>
                                      <a:pt x="1712" y="404"/>
                                    </a:lnTo>
                                    <a:lnTo>
                                      <a:pt x="1704" y="399"/>
                                    </a:lnTo>
                                    <a:lnTo>
                                      <a:pt x="1699" y="392"/>
                                    </a:lnTo>
                                    <a:lnTo>
                                      <a:pt x="1698" y="383"/>
                                    </a:lnTo>
                                    <a:lnTo>
                                      <a:pt x="1696" y="377"/>
                                    </a:lnTo>
                                    <a:lnTo>
                                      <a:pt x="1692" y="358"/>
                                    </a:lnTo>
                                    <a:lnTo>
                                      <a:pt x="1686" y="340"/>
                                    </a:lnTo>
                                    <a:lnTo>
                                      <a:pt x="1680" y="321"/>
                                    </a:lnTo>
                                    <a:lnTo>
                                      <a:pt x="1674" y="302"/>
                                    </a:lnTo>
                                    <a:lnTo>
                                      <a:pt x="1667" y="283"/>
                                    </a:lnTo>
                                    <a:lnTo>
                                      <a:pt x="1667" y="282"/>
                                    </a:lnTo>
                                    <a:lnTo>
                                      <a:pt x="1661" y="263"/>
                                    </a:lnTo>
                                    <a:lnTo>
                                      <a:pt x="1654" y="245"/>
                                    </a:lnTo>
                                    <a:lnTo>
                                      <a:pt x="1652" y="241"/>
                                    </a:lnTo>
                                    <a:lnTo>
                                      <a:pt x="1640" y="225"/>
                                    </a:lnTo>
                                    <a:lnTo>
                                      <a:pt x="1628" y="209"/>
                                    </a:lnTo>
                                    <a:lnTo>
                                      <a:pt x="1626" y="206"/>
                                    </a:lnTo>
                                    <a:lnTo>
                                      <a:pt x="1613" y="190"/>
                                    </a:lnTo>
                                    <a:lnTo>
                                      <a:pt x="1603" y="173"/>
                                    </a:lnTo>
                                    <a:lnTo>
                                      <a:pt x="1599" y="165"/>
                                    </a:lnTo>
                                    <a:lnTo>
                                      <a:pt x="1604" y="158"/>
                                    </a:lnTo>
                                    <a:lnTo>
                                      <a:pt x="1602" y="148"/>
                                    </a:lnTo>
                                    <a:lnTo>
                                      <a:pt x="1600" y="140"/>
                                    </a:lnTo>
                                    <a:lnTo>
                                      <a:pt x="1596" y="128"/>
                                    </a:lnTo>
                                    <a:lnTo>
                                      <a:pt x="1592" y="120"/>
                                    </a:lnTo>
                                    <a:lnTo>
                                      <a:pt x="1584" y="106"/>
                                    </a:lnTo>
                                    <a:lnTo>
                                      <a:pt x="1574" y="100"/>
                                    </a:lnTo>
                                    <a:lnTo>
                                      <a:pt x="1564" y="93"/>
                                    </a:lnTo>
                                    <a:lnTo>
                                      <a:pt x="1561" y="90"/>
                                    </a:lnTo>
                                    <a:lnTo>
                                      <a:pt x="1544" y="78"/>
                                    </a:lnTo>
                                    <a:lnTo>
                                      <a:pt x="1528" y="68"/>
                                    </a:lnTo>
                                    <a:lnTo>
                                      <a:pt x="1511" y="58"/>
                                    </a:lnTo>
                                    <a:lnTo>
                                      <a:pt x="1508" y="57"/>
                                    </a:lnTo>
                                    <a:lnTo>
                                      <a:pt x="1490" y="45"/>
                                    </a:lnTo>
                                    <a:lnTo>
                                      <a:pt x="1474" y="36"/>
                                    </a:lnTo>
                                    <a:lnTo>
                                      <a:pt x="1466" y="32"/>
                                    </a:lnTo>
                                    <a:lnTo>
                                      <a:pt x="1454" y="31"/>
                                    </a:lnTo>
                                    <a:lnTo>
                                      <a:pt x="1444" y="29"/>
                                    </a:lnTo>
                                    <a:lnTo>
                                      <a:pt x="1431" y="26"/>
                                    </a:lnTo>
                                    <a:lnTo>
                                      <a:pt x="1412" y="21"/>
                                    </a:lnTo>
                                    <a:lnTo>
                                      <a:pt x="1392" y="17"/>
                                    </a:lnTo>
                                    <a:lnTo>
                                      <a:pt x="1373" y="13"/>
                                    </a:lnTo>
                                    <a:lnTo>
                                      <a:pt x="1353" y="11"/>
                                    </a:lnTo>
                                    <a:lnTo>
                                      <a:pt x="1340" y="10"/>
                                    </a:lnTo>
                                    <a:lnTo>
                                      <a:pt x="1320" y="8"/>
                                    </a:lnTo>
                                    <a:lnTo>
                                      <a:pt x="1300" y="6"/>
                                    </a:lnTo>
                                    <a:lnTo>
                                      <a:pt x="1280" y="4"/>
                                    </a:lnTo>
                                    <a:lnTo>
                                      <a:pt x="1260" y="2"/>
                                    </a:lnTo>
                                    <a:lnTo>
                                      <a:pt x="1250" y="1"/>
                                    </a:lnTo>
                                    <a:lnTo>
                                      <a:pt x="1238" y="0"/>
                                    </a:lnTo>
                                    <a:lnTo>
                                      <a:pt x="1229" y="0"/>
                                    </a:lnTo>
                                    <a:lnTo>
                                      <a:pt x="1220" y="1"/>
                                    </a:lnTo>
                                    <a:lnTo>
                                      <a:pt x="1210" y="4"/>
                                    </a:lnTo>
                                    <a:lnTo>
                                      <a:pt x="1201" y="5"/>
                                    </a:lnTo>
                                    <a:lnTo>
                                      <a:pt x="1192" y="7"/>
                                    </a:lnTo>
                                    <a:lnTo>
                                      <a:pt x="1183" y="9"/>
                                    </a:lnTo>
                                    <a:lnTo>
                                      <a:pt x="1174" y="10"/>
                                    </a:lnTo>
                                    <a:lnTo>
                                      <a:pt x="1164" y="12"/>
                                    </a:lnTo>
                                    <a:lnTo>
                                      <a:pt x="1145" y="18"/>
                                    </a:lnTo>
                                    <a:lnTo>
                                      <a:pt x="1126" y="24"/>
                                    </a:lnTo>
                                    <a:lnTo>
                                      <a:pt x="1107" y="32"/>
                                    </a:lnTo>
                                    <a:lnTo>
                                      <a:pt x="1088" y="38"/>
                                    </a:lnTo>
                                    <a:lnTo>
                                      <a:pt x="1085" y="40"/>
                                    </a:lnTo>
                                    <a:lnTo>
                                      <a:pt x="1067" y="48"/>
                                    </a:lnTo>
                                    <a:lnTo>
                                      <a:pt x="1050" y="58"/>
                                    </a:lnTo>
                                    <a:lnTo>
                                      <a:pt x="1033" y="69"/>
                                    </a:lnTo>
                                    <a:lnTo>
                                      <a:pt x="1016" y="80"/>
                                    </a:lnTo>
                                    <a:lnTo>
                                      <a:pt x="998" y="90"/>
                                    </a:lnTo>
                                    <a:lnTo>
                                      <a:pt x="998" y="89"/>
                                    </a:lnTo>
                                    <a:lnTo>
                                      <a:pt x="994" y="92"/>
                                    </a:lnTo>
                                    <a:lnTo>
                                      <a:pt x="977" y="104"/>
                                    </a:lnTo>
                                    <a:lnTo>
                                      <a:pt x="961" y="115"/>
                                    </a:lnTo>
                                    <a:lnTo>
                                      <a:pt x="945" y="127"/>
                                    </a:lnTo>
                                    <a:lnTo>
                                      <a:pt x="928" y="138"/>
                                    </a:lnTo>
                                    <a:lnTo>
                                      <a:pt x="914" y="152"/>
                                    </a:lnTo>
                                    <a:lnTo>
                                      <a:pt x="899" y="165"/>
                                    </a:lnTo>
                                    <a:lnTo>
                                      <a:pt x="883" y="179"/>
                                    </a:lnTo>
                                    <a:lnTo>
                                      <a:pt x="869" y="192"/>
                                    </a:lnTo>
                                    <a:lnTo>
                                      <a:pt x="854" y="206"/>
                                    </a:lnTo>
                                    <a:lnTo>
                                      <a:pt x="840" y="219"/>
                                    </a:lnTo>
                                    <a:lnTo>
                                      <a:pt x="826" y="233"/>
                                    </a:lnTo>
                                    <a:lnTo>
                                      <a:pt x="813" y="247"/>
                                    </a:lnTo>
                                    <a:lnTo>
                                      <a:pt x="803" y="258"/>
                                    </a:lnTo>
                                    <a:lnTo>
                                      <a:pt x="790" y="273"/>
                                    </a:lnTo>
                                    <a:lnTo>
                                      <a:pt x="776" y="288"/>
                                    </a:lnTo>
                                    <a:lnTo>
                                      <a:pt x="763" y="303"/>
                                    </a:lnTo>
                                    <a:lnTo>
                                      <a:pt x="755" y="313"/>
                                    </a:lnTo>
                                    <a:lnTo>
                                      <a:pt x="742" y="329"/>
                                    </a:lnTo>
                                    <a:lnTo>
                                      <a:pt x="730" y="345"/>
                                    </a:lnTo>
                                    <a:lnTo>
                                      <a:pt x="717" y="360"/>
                                    </a:lnTo>
                                    <a:lnTo>
                                      <a:pt x="709" y="369"/>
                                    </a:lnTo>
                                    <a:lnTo>
                                      <a:pt x="698" y="378"/>
                                    </a:lnTo>
                                    <a:lnTo>
                                      <a:pt x="688" y="386"/>
                                    </a:lnTo>
                                    <a:lnTo>
                                      <a:pt x="671" y="401"/>
                                    </a:lnTo>
                                    <a:lnTo>
                                      <a:pt x="655" y="413"/>
                                    </a:lnTo>
                                    <a:lnTo>
                                      <a:pt x="638" y="426"/>
                                    </a:lnTo>
                                    <a:lnTo>
                                      <a:pt x="621" y="436"/>
                                    </a:lnTo>
                                    <a:lnTo>
                                      <a:pt x="603" y="446"/>
                                    </a:lnTo>
                                    <a:lnTo>
                                      <a:pt x="586" y="456"/>
                                    </a:lnTo>
                                    <a:lnTo>
                                      <a:pt x="571" y="463"/>
                                    </a:lnTo>
                                    <a:lnTo>
                                      <a:pt x="553" y="472"/>
                                    </a:lnTo>
                                    <a:lnTo>
                                      <a:pt x="535" y="480"/>
                                    </a:lnTo>
                                    <a:lnTo>
                                      <a:pt x="517" y="488"/>
                                    </a:lnTo>
                                    <a:lnTo>
                                      <a:pt x="512" y="490"/>
                                    </a:lnTo>
                                    <a:lnTo>
                                      <a:pt x="495" y="499"/>
                                    </a:lnTo>
                                    <a:lnTo>
                                      <a:pt x="478" y="509"/>
                                    </a:lnTo>
                                    <a:lnTo>
                                      <a:pt x="461" y="521"/>
                                    </a:lnTo>
                                    <a:lnTo>
                                      <a:pt x="444" y="532"/>
                                    </a:lnTo>
                                    <a:lnTo>
                                      <a:pt x="433" y="543"/>
                                    </a:lnTo>
                                    <a:lnTo>
                                      <a:pt x="427" y="556"/>
                                    </a:lnTo>
                                    <a:lnTo>
                                      <a:pt x="421" y="567"/>
                                    </a:lnTo>
                                    <a:lnTo>
                                      <a:pt x="411" y="585"/>
                                    </a:lnTo>
                                    <a:lnTo>
                                      <a:pt x="401" y="602"/>
                                    </a:lnTo>
                                    <a:lnTo>
                                      <a:pt x="390" y="619"/>
                                    </a:lnTo>
                                    <a:lnTo>
                                      <a:pt x="379" y="636"/>
                                    </a:lnTo>
                                    <a:lnTo>
                                      <a:pt x="367" y="652"/>
                                    </a:lnTo>
                                    <a:lnTo>
                                      <a:pt x="354" y="668"/>
                                    </a:lnTo>
                                    <a:lnTo>
                                      <a:pt x="346" y="665"/>
                                    </a:lnTo>
                                    <a:lnTo>
                                      <a:pt x="342" y="660"/>
                                    </a:lnTo>
                                    <a:lnTo>
                                      <a:pt x="335" y="656"/>
                                    </a:lnTo>
                                    <a:lnTo>
                                      <a:pt x="334" y="656"/>
                                    </a:lnTo>
                                    <a:lnTo>
                                      <a:pt x="317" y="651"/>
                                    </a:lnTo>
                                    <a:lnTo>
                                      <a:pt x="297" y="651"/>
                                    </a:lnTo>
                                    <a:lnTo>
                                      <a:pt x="278" y="657"/>
                                    </a:lnTo>
                                    <a:lnTo>
                                      <a:pt x="261" y="668"/>
                                    </a:lnTo>
                                    <a:lnTo>
                                      <a:pt x="255" y="676"/>
                                    </a:lnTo>
                                    <a:lnTo>
                                      <a:pt x="246" y="694"/>
                                    </a:lnTo>
                                    <a:lnTo>
                                      <a:pt x="242" y="714"/>
                                    </a:lnTo>
                                    <a:lnTo>
                                      <a:pt x="231" y="714"/>
                                    </a:lnTo>
                                    <a:lnTo>
                                      <a:pt x="219" y="715"/>
                                    </a:lnTo>
                                    <a:lnTo>
                                      <a:pt x="207" y="722"/>
                                    </a:lnTo>
                                    <a:lnTo>
                                      <a:pt x="189" y="738"/>
                                    </a:lnTo>
                                    <a:lnTo>
                                      <a:pt x="180" y="756"/>
                                    </a:lnTo>
                                    <a:lnTo>
                                      <a:pt x="177" y="775"/>
                                    </a:lnTo>
                                    <a:lnTo>
                                      <a:pt x="177" y="795"/>
                                    </a:lnTo>
                                    <a:lnTo>
                                      <a:pt x="178" y="807"/>
                                    </a:lnTo>
                                    <a:lnTo>
                                      <a:pt x="182" y="827"/>
                                    </a:lnTo>
                                    <a:lnTo>
                                      <a:pt x="187" y="845"/>
                                    </a:lnTo>
                                    <a:lnTo>
                                      <a:pt x="187" y="846"/>
                                    </a:lnTo>
                                    <a:lnTo>
                                      <a:pt x="176" y="862"/>
                                    </a:lnTo>
                                    <a:lnTo>
                                      <a:pt x="165" y="879"/>
                                    </a:lnTo>
                                    <a:lnTo>
                                      <a:pt x="154" y="896"/>
                                    </a:lnTo>
                                    <a:lnTo>
                                      <a:pt x="143" y="913"/>
                                    </a:lnTo>
                                    <a:lnTo>
                                      <a:pt x="131" y="930"/>
                                    </a:lnTo>
                                    <a:lnTo>
                                      <a:pt x="122" y="946"/>
                                    </a:lnTo>
                                    <a:lnTo>
                                      <a:pt x="117" y="960"/>
                                    </a:lnTo>
                                    <a:lnTo>
                                      <a:pt x="117" y="979"/>
                                    </a:lnTo>
                                    <a:lnTo>
                                      <a:pt x="120" y="998"/>
                                    </a:lnTo>
                                    <a:lnTo>
                                      <a:pt x="122" y="1018"/>
                                    </a:lnTo>
                                    <a:lnTo>
                                      <a:pt x="117" y="1027"/>
                                    </a:lnTo>
                                    <a:lnTo>
                                      <a:pt x="107" y="1043"/>
                                    </a:lnTo>
                                    <a:lnTo>
                                      <a:pt x="96" y="1059"/>
                                    </a:lnTo>
                                    <a:lnTo>
                                      <a:pt x="83" y="1075"/>
                                    </a:lnTo>
                                    <a:lnTo>
                                      <a:pt x="70" y="1092"/>
                                    </a:lnTo>
                                    <a:lnTo>
                                      <a:pt x="65" y="1097"/>
                                    </a:lnTo>
                                    <a:lnTo>
                                      <a:pt x="52" y="1113"/>
                                    </a:lnTo>
                                    <a:lnTo>
                                      <a:pt x="38" y="1128"/>
                                    </a:lnTo>
                                    <a:lnTo>
                                      <a:pt x="30" y="1136"/>
                                    </a:lnTo>
                                    <a:lnTo>
                                      <a:pt x="14" y="1149"/>
                                    </a:lnTo>
                                    <a:lnTo>
                                      <a:pt x="1" y="1164"/>
                                    </a:lnTo>
                                    <a:lnTo>
                                      <a:pt x="0" y="1167"/>
                                    </a:lnTo>
                                    <a:lnTo>
                                      <a:pt x="0" y="1182"/>
                                    </a:lnTo>
                                    <a:lnTo>
                                      <a:pt x="12" y="1195"/>
                                    </a:lnTo>
                                    <a:lnTo>
                                      <a:pt x="27" y="1204"/>
                                    </a:lnTo>
                                    <a:lnTo>
                                      <a:pt x="31" y="1206"/>
                                    </a:lnTo>
                                    <a:lnTo>
                                      <a:pt x="49" y="1215"/>
                                    </a:lnTo>
                                    <a:lnTo>
                                      <a:pt x="67" y="1223"/>
                                    </a:lnTo>
                                    <a:lnTo>
                                      <a:pt x="84" y="1232"/>
                                    </a:lnTo>
                                    <a:lnTo>
                                      <a:pt x="89" y="1234"/>
                                    </a:lnTo>
                                    <a:lnTo>
                                      <a:pt x="108" y="1243"/>
                                    </a:lnTo>
                                    <a:lnTo>
                                      <a:pt x="126" y="1247"/>
                                    </a:lnTo>
                                    <a:lnTo>
                                      <a:pt x="132" y="1245"/>
                                    </a:lnTo>
                                    <a:lnTo>
                                      <a:pt x="150" y="1236"/>
                                    </a:lnTo>
                                    <a:lnTo>
                                      <a:pt x="168" y="1226"/>
                                    </a:lnTo>
                                    <a:lnTo>
                                      <a:pt x="177" y="1223"/>
                                    </a:lnTo>
                                    <a:lnTo>
                                      <a:pt x="185" y="1219"/>
                                    </a:lnTo>
                                    <a:lnTo>
                                      <a:pt x="194" y="1215"/>
                                    </a:lnTo>
                                    <a:lnTo>
                                      <a:pt x="196" y="1214"/>
                                    </a:lnTo>
                                    <a:lnTo>
                                      <a:pt x="215" y="1206"/>
                                    </a:lnTo>
                                    <a:lnTo>
                                      <a:pt x="234" y="1199"/>
                                    </a:lnTo>
                                    <a:lnTo>
                                      <a:pt x="252" y="1193"/>
                                    </a:lnTo>
                                    <a:lnTo>
                                      <a:pt x="271" y="1187"/>
                                    </a:lnTo>
                                    <a:lnTo>
                                      <a:pt x="290" y="1181"/>
                                    </a:lnTo>
                                    <a:lnTo>
                                      <a:pt x="309" y="1175"/>
                                    </a:lnTo>
                                    <a:lnTo>
                                      <a:pt x="328" y="1169"/>
                                    </a:lnTo>
                                    <a:lnTo>
                                      <a:pt x="347" y="1162"/>
                                    </a:lnTo>
                                    <a:lnTo>
                                      <a:pt x="358" y="1157"/>
                                    </a:lnTo>
                                    <a:lnTo>
                                      <a:pt x="377" y="1149"/>
                                    </a:lnTo>
                                    <a:lnTo>
                                      <a:pt x="395" y="1141"/>
                                    </a:lnTo>
                                    <a:lnTo>
                                      <a:pt x="414" y="1133"/>
                                    </a:lnTo>
                                    <a:lnTo>
                                      <a:pt x="432" y="1124"/>
                                    </a:lnTo>
                                    <a:lnTo>
                                      <a:pt x="450" y="1116"/>
                                    </a:lnTo>
                                    <a:lnTo>
                                      <a:pt x="456" y="1113"/>
                                    </a:lnTo>
                                    <a:lnTo>
                                      <a:pt x="475" y="1104"/>
                                    </a:lnTo>
                                    <a:lnTo>
                                      <a:pt x="494" y="1097"/>
                                    </a:lnTo>
                                    <a:lnTo>
                                      <a:pt x="513" y="1090"/>
                                    </a:lnTo>
                                    <a:lnTo>
                                      <a:pt x="532" y="1086"/>
                                    </a:lnTo>
                                    <a:lnTo>
                                      <a:pt x="551" y="1085"/>
                                    </a:lnTo>
                                    <a:lnTo>
                                      <a:pt x="546" y="1093"/>
                                    </a:lnTo>
                                    <a:lnTo>
                                      <a:pt x="536" y="1110"/>
                                    </a:lnTo>
                                    <a:lnTo>
                                      <a:pt x="525" y="1127"/>
                                    </a:lnTo>
                                    <a:lnTo>
                                      <a:pt x="514" y="1144"/>
                                    </a:lnTo>
                                    <a:lnTo>
                                      <a:pt x="503" y="1161"/>
                                    </a:lnTo>
                                    <a:lnTo>
                                      <a:pt x="493" y="1178"/>
                                    </a:lnTo>
                                    <a:lnTo>
                                      <a:pt x="482" y="1195"/>
                                    </a:lnTo>
                                    <a:lnTo>
                                      <a:pt x="471" y="1212"/>
                                    </a:lnTo>
                                    <a:lnTo>
                                      <a:pt x="461" y="1229"/>
                                    </a:lnTo>
                                    <a:lnTo>
                                      <a:pt x="451" y="1246"/>
                                    </a:lnTo>
                                    <a:lnTo>
                                      <a:pt x="446" y="1255"/>
                                    </a:lnTo>
                                    <a:lnTo>
                                      <a:pt x="440" y="1264"/>
                                    </a:lnTo>
                                    <a:lnTo>
                                      <a:pt x="436" y="1274"/>
                                    </a:lnTo>
                                    <a:lnTo>
                                      <a:pt x="432" y="1283"/>
                                    </a:lnTo>
                                    <a:lnTo>
                                      <a:pt x="427" y="1293"/>
                                    </a:lnTo>
                                    <a:lnTo>
                                      <a:pt x="425" y="1302"/>
                                    </a:lnTo>
                                    <a:lnTo>
                                      <a:pt x="424" y="1306"/>
                                    </a:lnTo>
                                    <a:lnTo>
                                      <a:pt x="424" y="1312"/>
                                    </a:lnTo>
                                    <a:lnTo>
                                      <a:pt x="424" y="1317"/>
                                    </a:lnTo>
                                    <a:lnTo>
                                      <a:pt x="423" y="1322"/>
                                    </a:lnTo>
                                    <a:lnTo>
                                      <a:pt x="422" y="1328"/>
                                    </a:lnTo>
                                    <a:lnTo>
                                      <a:pt x="422" y="1332"/>
                                    </a:lnTo>
                                    <a:lnTo>
                                      <a:pt x="421" y="1343"/>
                                    </a:lnTo>
                                    <a:lnTo>
                                      <a:pt x="424" y="1357"/>
                                    </a:lnTo>
                                    <a:lnTo>
                                      <a:pt x="422" y="1366"/>
                                    </a:lnTo>
                                    <a:lnTo>
                                      <a:pt x="419" y="1374"/>
                                    </a:lnTo>
                                    <a:lnTo>
                                      <a:pt x="414" y="1393"/>
                                    </a:lnTo>
                                    <a:lnTo>
                                      <a:pt x="408" y="1413"/>
                                    </a:lnTo>
                                    <a:lnTo>
                                      <a:pt x="405" y="1422"/>
                                    </a:lnTo>
                                    <a:lnTo>
                                      <a:pt x="399" y="1442"/>
                                    </a:lnTo>
                                    <a:lnTo>
                                      <a:pt x="395" y="1461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C4B4D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xmlns="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grpSp>
                            <p:nvGrpSpPr>
                              <p:cNvPr id="1030" name="Group 2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184" y="8813"/>
                                <a:ext cx="1267" cy="1024"/>
                                <a:chOff x="-184" y="8813"/>
                                <a:chExt cx="1267" cy="1024"/>
                              </a:xfrm>
                            </p:grpSpPr>
                            <p:sp>
                              <p:nvSpPr>
                                <p:cNvPr id="1031" name="Freeform 2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-184" y="8813"/>
                                  <a:ext cx="1267" cy="1024"/>
                                </a:xfrm>
                                <a:custGeom>
                                  <a:avLst/>
                                  <a:gdLst>
                                    <a:gd name="T0" fmla="+- 0 624 -184"/>
                                    <a:gd name="T1" fmla="*/ T0 w 1267"/>
                                    <a:gd name="T2" fmla="+- 0 9788 8813"/>
                                    <a:gd name="T3" fmla="*/ 9788 h 1024"/>
                                    <a:gd name="T4" fmla="+- 0 599 -184"/>
                                    <a:gd name="T5" fmla="*/ T4 w 1267"/>
                                    <a:gd name="T6" fmla="+- 0 9686 8813"/>
                                    <a:gd name="T7" fmla="*/ 9686 h 1024"/>
                                    <a:gd name="T8" fmla="+- 0 563 -184"/>
                                    <a:gd name="T9" fmla="*/ T8 w 1267"/>
                                    <a:gd name="T10" fmla="+- 0 9556 8813"/>
                                    <a:gd name="T11" fmla="*/ 9556 h 1024"/>
                                    <a:gd name="T12" fmla="+- 0 531 -184"/>
                                    <a:gd name="T13" fmla="*/ T12 w 1267"/>
                                    <a:gd name="T14" fmla="+- 0 9421 8813"/>
                                    <a:gd name="T15" fmla="*/ 9421 h 1024"/>
                                    <a:gd name="T16" fmla="+- 0 515 -184"/>
                                    <a:gd name="T17" fmla="*/ T16 w 1267"/>
                                    <a:gd name="T18" fmla="+- 0 9308 8813"/>
                                    <a:gd name="T19" fmla="*/ 9308 h 1024"/>
                                    <a:gd name="T20" fmla="+- 0 650 -184"/>
                                    <a:gd name="T21" fmla="*/ T20 w 1267"/>
                                    <a:gd name="T22" fmla="+- 0 9355 8813"/>
                                    <a:gd name="T23" fmla="*/ 9355 h 1024"/>
                                    <a:gd name="T24" fmla="+- 0 786 -184"/>
                                    <a:gd name="T25" fmla="*/ T24 w 1267"/>
                                    <a:gd name="T26" fmla="+- 0 9347 8813"/>
                                    <a:gd name="T27" fmla="*/ 9347 h 1024"/>
                                    <a:gd name="T28" fmla="+- 0 911 -184"/>
                                    <a:gd name="T29" fmla="*/ T28 w 1267"/>
                                    <a:gd name="T30" fmla="+- 0 9296 8813"/>
                                    <a:gd name="T31" fmla="*/ 9296 h 1024"/>
                                    <a:gd name="T32" fmla="+- 0 1014 -184"/>
                                    <a:gd name="T33" fmla="*/ T32 w 1267"/>
                                    <a:gd name="T34" fmla="+- 0 9216 8813"/>
                                    <a:gd name="T35" fmla="*/ 9216 h 1024"/>
                                    <a:gd name="T36" fmla="+- 0 1083 -184"/>
                                    <a:gd name="T37" fmla="*/ T36 w 1267"/>
                                    <a:gd name="T38" fmla="+- 0 9119 8813"/>
                                    <a:gd name="T39" fmla="*/ 9119 h 1024"/>
                                    <a:gd name="T40" fmla="+- 0 991 -184"/>
                                    <a:gd name="T41" fmla="*/ T40 w 1267"/>
                                    <a:gd name="T42" fmla="+- 0 9108 8813"/>
                                    <a:gd name="T43" fmla="*/ 9108 h 1024"/>
                                    <a:gd name="T44" fmla="+- 0 899 -184"/>
                                    <a:gd name="T45" fmla="*/ T44 w 1267"/>
                                    <a:gd name="T46" fmla="+- 0 9123 8813"/>
                                    <a:gd name="T47" fmla="*/ 9123 h 1024"/>
                                    <a:gd name="T48" fmla="+- 0 808 -184"/>
                                    <a:gd name="T49" fmla="*/ T48 w 1267"/>
                                    <a:gd name="T50" fmla="+- 0 9149 8813"/>
                                    <a:gd name="T51" fmla="*/ 9149 h 1024"/>
                                    <a:gd name="T52" fmla="+- 0 718 -184"/>
                                    <a:gd name="T53" fmla="*/ T52 w 1267"/>
                                    <a:gd name="T54" fmla="+- 0 9174 8813"/>
                                    <a:gd name="T55" fmla="*/ 9174 h 1024"/>
                                    <a:gd name="T56" fmla="+- 0 629 -184"/>
                                    <a:gd name="T57" fmla="*/ T56 w 1267"/>
                                    <a:gd name="T58" fmla="+- 0 9184 8813"/>
                                    <a:gd name="T59" fmla="*/ 9184 h 1024"/>
                                    <a:gd name="T60" fmla="+- 0 732 -184"/>
                                    <a:gd name="T61" fmla="*/ T60 w 1267"/>
                                    <a:gd name="T62" fmla="+- 0 9130 8813"/>
                                    <a:gd name="T63" fmla="*/ 9130 h 1024"/>
                                    <a:gd name="T64" fmla="+- 0 833 -184"/>
                                    <a:gd name="T65" fmla="*/ T64 w 1267"/>
                                    <a:gd name="T66" fmla="+- 0 9067 8813"/>
                                    <a:gd name="T67" fmla="*/ 9067 h 1024"/>
                                    <a:gd name="T68" fmla="+- 0 918 -184"/>
                                    <a:gd name="T69" fmla="*/ T68 w 1267"/>
                                    <a:gd name="T70" fmla="+- 0 8994 8813"/>
                                    <a:gd name="T71" fmla="*/ 8994 h 1024"/>
                                    <a:gd name="T72" fmla="+- 0 973 -184"/>
                                    <a:gd name="T73" fmla="*/ T72 w 1267"/>
                                    <a:gd name="T74" fmla="+- 0 8910 8813"/>
                                    <a:gd name="T75" fmla="*/ 8910 h 1024"/>
                                    <a:gd name="T76" fmla="+- 0 983 -184"/>
                                    <a:gd name="T77" fmla="*/ T76 w 1267"/>
                                    <a:gd name="T78" fmla="+- 0 8813 8813"/>
                                    <a:gd name="T79" fmla="*/ 8813 h 1024"/>
                                    <a:gd name="T80" fmla="+- 0 866 -184"/>
                                    <a:gd name="T81" fmla="*/ T80 w 1267"/>
                                    <a:gd name="T82" fmla="+- 0 8851 8813"/>
                                    <a:gd name="T83" fmla="*/ 8851 h 1024"/>
                                    <a:gd name="T84" fmla="+- 0 772 -184"/>
                                    <a:gd name="T85" fmla="*/ T84 w 1267"/>
                                    <a:gd name="T86" fmla="+- 0 8917 8813"/>
                                    <a:gd name="T87" fmla="*/ 8917 h 1024"/>
                                    <a:gd name="T88" fmla="+- 0 688 -184"/>
                                    <a:gd name="T89" fmla="*/ T88 w 1267"/>
                                    <a:gd name="T90" fmla="+- 0 8996 8813"/>
                                    <a:gd name="T91" fmla="*/ 8996 h 1024"/>
                                    <a:gd name="T92" fmla="+- 0 600 -184"/>
                                    <a:gd name="T93" fmla="*/ T92 w 1267"/>
                                    <a:gd name="T94" fmla="+- 0 9074 8813"/>
                                    <a:gd name="T95" fmla="*/ 9074 h 1024"/>
                                    <a:gd name="T96" fmla="+- 0 496 -184"/>
                                    <a:gd name="T97" fmla="*/ T96 w 1267"/>
                                    <a:gd name="T98" fmla="+- 0 9135 8813"/>
                                    <a:gd name="T99" fmla="*/ 9135 h 1024"/>
                                    <a:gd name="T100" fmla="+- 0 478 -184"/>
                                    <a:gd name="T101" fmla="*/ T100 w 1267"/>
                                    <a:gd name="T102" fmla="+- 0 9072 8813"/>
                                    <a:gd name="T103" fmla="*/ 9072 h 1024"/>
                                    <a:gd name="T104" fmla="+- 0 453 -184"/>
                                    <a:gd name="T105" fmla="*/ T104 w 1267"/>
                                    <a:gd name="T106" fmla="+- 0 9002 8813"/>
                                    <a:gd name="T107" fmla="*/ 9002 h 1024"/>
                                    <a:gd name="T108" fmla="+- 0 402 -184"/>
                                    <a:gd name="T109" fmla="*/ T108 w 1267"/>
                                    <a:gd name="T110" fmla="+- 0 8978 8813"/>
                                    <a:gd name="T111" fmla="*/ 8978 h 1024"/>
                                    <a:gd name="T112" fmla="+- 0 356 -184"/>
                                    <a:gd name="T113" fmla="*/ T112 w 1267"/>
                                    <a:gd name="T114" fmla="+- 0 9027 8813"/>
                                    <a:gd name="T115" fmla="*/ 9027 h 1024"/>
                                    <a:gd name="T116" fmla="+- 0 368 -184"/>
                                    <a:gd name="T117" fmla="*/ T116 w 1267"/>
                                    <a:gd name="T118" fmla="+- 0 9091 8813"/>
                                    <a:gd name="T119" fmla="*/ 9091 h 1024"/>
                                    <a:gd name="T120" fmla="+- 0 387 -184"/>
                                    <a:gd name="T121" fmla="*/ T120 w 1267"/>
                                    <a:gd name="T122" fmla="+- 0 9174 8813"/>
                                    <a:gd name="T123" fmla="*/ 9174 h 1024"/>
                                    <a:gd name="T124" fmla="+- 0 271 -184"/>
                                    <a:gd name="T125" fmla="*/ T124 w 1267"/>
                                    <a:gd name="T126" fmla="+- 0 9154 8813"/>
                                    <a:gd name="T127" fmla="*/ 9154 h 1024"/>
                                    <a:gd name="T128" fmla="+- 0 151 -184"/>
                                    <a:gd name="T129" fmla="*/ T128 w 1267"/>
                                    <a:gd name="T130" fmla="+- 0 9115 8813"/>
                                    <a:gd name="T131" fmla="*/ 9115 h 1024"/>
                                    <a:gd name="T132" fmla="+- 0 32 -184"/>
                                    <a:gd name="T133" fmla="*/ T132 w 1267"/>
                                    <a:gd name="T134" fmla="+- 0 9079 8813"/>
                                    <a:gd name="T135" fmla="*/ 9079 h 1024"/>
                                    <a:gd name="T136" fmla="+- 0 17 -184"/>
                                    <a:gd name="T137" fmla="*/ T136 w 1267"/>
                                    <a:gd name="T138" fmla="+- 0 9260 8813"/>
                                    <a:gd name="T139" fmla="*/ 9260 h 1024"/>
                                    <a:gd name="T140" fmla="+- 0 115 -184"/>
                                    <a:gd name="T141" fmla="*/ T140 w 1267"/>
                                    <a:gd name="T142" fmla="+- 0 9271 8813"/>
                                    <a:gd name="T143" fmla="*/ 9271 h 1024"/>
                                    <a:gd name="T144" fmla="+- 0 218 -184"/>
                                    <a:gd name="T145" fmla="*/ T144 w 1267"/>
                                    <a:gd name="T146" fmla="+- 0 9273 8813"/>
                                    <a:gd name="T147" fmla="*/ 9273 h 1024"/>
                                    <a:gd name="T148" fmla="+- 0 222 -184"/>
                                    <a:gd name="T149" fmla="*/ T148 w 1267"/>
                                    <a:gd name="T150" fmla="+- 0 9288 8813"/>
                                    <a:gd name="T151" fmla="*/ 9288 h 1024"/>
                                    <a:gd name="T152" fmla="+- 0 124 -184"/>
                                    <a:gd name="T153" fmla="*/ T152 w 1267"/>
                                    <a:gd name="T154" fmla="+- 0 9305 8813"/>
                                    <a:gd name="T155" fmla="*/ 9305 h 1024"/>
                                    <a:gd name="T156" fmla="+- 0 29 -184"/>
                                    <a:gd name="T157" fmla="*/ T156 w 1267"/>
                                    <a:gd name="T158" fmla="+- 0 9318 8813"/>
                                    <a:gd name="T159" fmla="*/ 9318 h 1024"/>
                                    <a:gd name="T160" fmla="+- 0 2 -184"/>
                                    <a:gd name="T161" fmla="*/ T160 w 1267"/>
                                    <a:gd name="T162" fmla="+- 0 9489 8813"/>
                                    <a:gd name="T163" fmla="*/ 9489 h 1024"/>
                                    <a:gd name="T164" fmla="+- 0 129 -184"/>
                                    <a:gd name="T165" fmla="*/ T164 w 1267"/>
                                    <a:gd name="T166" fmla="+- 0 9497 8813"/>
                                    <a:gd name="T167" fmla="*/ 9497 h 1024"/>
                                    <a:gd name="T168" fmla="+- 0 260 -184"/>
                                    <a:gd name="T169" fmla="*/ T168 w 1267"/>
                                    <a:gd name="T170" fmla="+- 0 9466 8813"/>
                                    <a:gd name="T171" fmla="*/ 9466 h 1024"/>
                                    <a:gd name="T172" fmla="+- 0 383 -184"/>
                                    <a:gd name="T173" fmla="*/ T172 w 1267"/>
                                    <a:gd name="T174" fmla="+- 0 9401 8813"/>
                                    <a:gd name="T175" fmla="*/ 9401 h 1024"/>
                                    <a:gd name="T176" fmla="+- 0 470 -184"/>
                                    <a:gd name="T177" fmla="*/ T176 w 1267"/>
                                    <a:gd name="T178" fmla="+- 0 9352 8813"/>
                                    <a:gd name="T179" fmla="*/ 9352 h 1024"/>
                                    <a:gd name="T180" fmla="+- 0 504 -184"/>
                                    <a:gd name="T181" fmla="*/ T180 w 1267"/>
                                    <a:gd name="T182" fmla="+- 0 9464 8813"/>
                                    <a:gd name="T183" fmla="*/ 9464 h 1024"/>
                                    <a:gd name="T184" fmla="+- 0 537 -184"/>
                                    <a:gd name="T185" fmla="*/ T184 w 1267"/>
                                    <a:gd name="T186" fmla="+- 0 9602 8813"/>
                                    <a:gd name="T187" fmla="*/ 9602 h 1024"/>
                                    <a:gd name="T188" fmla="+- 0 569 -184"/>
                                    <a:gd name="T189" fmla="*/ T188 w 1267"/>
                                    <a:gd name="T190" fmla="+- 0 9732 8813"/>
                                    <a:gd name="T191" fmla="*/ 9732 h 1024"/>
                                    <a:gd name="T192" fmla="+- 0 600 -184"/>
                                    <a:gd name="T193" fmla="*/ T192 w 1267"/>
                                    <a:gd name="T194" fmla="+- 0 9819 8813"/>
                                    <a:gd name="T195" fmla="*/ 9819 h 1024"/>
                                    <a:gd name="T196" fmla="+- 0 626 -184"/>
                                    <a:gd name="T197" fmla="*/ T196 w 1267"/>
                                    <a:gd name="T198" fmla="+- 0 9831 8813"/>
                                    <a:gd name="T199" fmla="*/ 9831 h 1024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  <a:cxn ang="0">
                                      <a:pos x="T21" y="T23"/>
                                    </a:cxn>
                                    <a:cxn ang="0">
                                      <a:pos x="T25" y="T27"/>
                                    </a:cxn>
                                    <a:cxn ang="0">
                                      <a:pos x="T29" y="T31"/>
                                    </a:cxn>
                                    <a:cxn ang="0">
                                      <a:pos x="T33" y="T35"/>
                                    </a:cxn>
                                    <a:cxn ang="0">
                                      <a:pos x="T37" y="T39"/>
                                    </a:cxn>
                                    <a:cxn ang="0">
                                      <a:pos x="T41" y="T43"/>
                                    </a:cxn>
                                    <a:cxn ang="0">
                                      <a:pos x="T45" y="T47"/>
                                    </a:cxn>
                                    <a:cxn ang="0">
                                      <a:pos x="T49" y="T51"/>
                                    </a:cxn>
                                    <a:cxn ang="0">
                                      <a:pos x="T53" y="T55"/>
                                    </a:cxn>
                                    <a:cxn ang="0">
                                      <a:pos x="T57" y="T59"/>
                                    </a:cxn>
                                    <a:cxn ang="0">
                                      <a:pos x="T61" y="T63"/>
                                    </a:cxn>
                                    <a:cxn ang="0">
                                      <a:pos x="T65" y="T67"/>
                                    </a:cxn>
                                    <a:cxn ang="0">
                                      <a:pos x="T69" y="T71"/>
                                    </a:cxn>
                                    <a:cxn ang="0">
                                      <a:pos x="T73" y="T75"/>
                                    </a:cxn>
                                    <a:cxn ang="0">
                                      <a:pos x="T77" y="T79"/>
                                    </a:cxn>
                                    <a:cxn ang="0">
                                      <a:pos x="T81" y="T83"/>
                                    </a:cxn>
                                    <a:cxn ang="0">
                                      <a:pos x="T85" y="T87"/>
                                    </a:cxn>
                                    <a:cxn ang="0">
                                      <a:pos x="T89" y="T91"/>
                                    </a:cxn>
                                    <a:cxn ang="0">
                                      <a:pos x="T93" y="T95"/>
                                    </a:cxn>
                                    <a:cxn ang="0">
                                      <a:pos x="T97" y="T99"/>
                                    </a:cxn>
                                    <a:cxn ang="0">
                                      <a:pos x="T101" y="T103"/>
                                    </a:cxn>
                                    <a:cxn ang="0">
                                      <a:pos x="T105" y="T107"/>
                                    </a:cxn>
                                    <a:cxn ang="0">
                                      <a:pos x="T109" y="T111"/>
                                    </a:cxn>
                                    <a:cxn ang="0">
                                      <a:pos x="T113" y="T115"/>
                                    </a:cxn>
                                    <a:cxn ang="0">
                                      <a:pos x="T117" y="T119"/>
                                    </a:cxn>
                                    <a:cxn ang="0">
                                      <a:pos x="T121" y="T123"/>
                                    </a:cxn>
                                    <a:cxn ang="0">
                                      <a:pos x="T125" y="T127"/>
                                    </a:cxn>
                                    <a:cxn ang="0">
                                      <a:pos x="T129" y="T131"/>
                                    </a:cxn>
                                    <a:cxn ang="0">
                                      <a:pos x="T133" y="T135"/>
                                    </a:cxn>
                                    <a:cxn ang="0">
                                      <a:pos x="T137" y="T139"/>
                                    </a:cxn>
                                    <a:cxn ang="0">
                                      <a:pos x="T141" y="T143"/>
                                    </a:cxn>
                                    <a:cxn ang="0">
                                      <a:pos x="T145" y="T147"/>
                                    </a:cxn>
                                    <a:cxn ang="0">
                                      <a:pos x="T149" y="T151"/>
                                    </a:cxn>
                                    <a:cxn ang="0">
                                      <a:pos x="T153" y="T155"/>
                                    </a:cxn>
                                    <a:cxn ang="0">
                                      <a:pos x="T157" y="T159"/>
                                    </a:cxn>
                                    <a:cxn ang="0">
                                      <a:pos x="T161" y="T163"/>
                                    </a:cxn>
                                    <a:cxn ang="0">
                                      <a:pos x="T165" y="T167"/>
                                    </a:cxn>
                                    <a:cxn ang="0">
                                      <a:pos x="T169" y="T171"/>
                                    </a:cxn>
                                    <a:cxn ang="0">
                                      <a:pos x="T173" y="T175"/>
                                    </a:cxn>
                                    <a:cxn ang="0">
                                      <a:pos x="T177" y="T179"/>
                                    </a:cxn>
                                    <a:cxn ang="0">
                                      <a:pos x="T181" y="T183"/>
                                    </a:cxn>
                                    <a:cxn ang="0">
                                      <a:pos x="T185" y="T187"/>
                                    </a:cxn>
                                    <a:cxn ang="0">
                                      <a:pos x="T189" y="T191"/>
                                    </a:cxn>
                                    <a:cxn ang="0">
                                      <a:pos x="T193" y="T195"/>
                                    </a:cxn>
                                    <a:cxn ang="0">
                                      <a:pos x="T197" y="T199"/>
                                    </a:cxn>
                                  </a:cxnLst>
                                  <a:rect l="0" t="0" r="r" b="b"/>
                                  <a:pathLst>
                                    <a:path w="1267" h="1024">
                                      <a:moveTo>
                                        <a:pt x="810" y="1018"/>
                                      </a:moveTo>
                                      <a:lnTo>
                                        <a:pt x="811" y="1008"/>
                                      </a:lnTo>
                                      <a:lnTo>
                                        <a:pt x="810" y="994"/>
                                      </a:lnTo>
                                      <a:lnTo>
                                        <a:pt x="808" y="975"/>
                                      </a:lnTo>
                                      <a:lnTo>
                                        <a:pt x="803" y="954"/>
                                      </a:lnTo>
                                      <a:lnTo>
                                        <a:pt x="798" y="929"/>
                                      </a:lnTo>
                                      <a:lnTo>
                                        <a:pt x="791" y="902"/>
                                      </a:lnTo>
                                      <a:lnTo>
                                        <a:pt x="783" y="873"/>
                                      </a:lnTo>
                                      <a:lnTo>
                                        <a:pt x="775" y="842"/>
                                      </a:lnTo>
                                      <a:lnTo>
                                        <a:pt x="766" y="810"/>
                                      </a:lnTo>
                                      <a:lnTo>
                                        <a:pt x="757" y="777"/>
                                      </a:lnTo>
                                      <a:lnTo>
                                        <a:pt x="747" y="743"/>
                                      </a:lnTo>
                                      <a:lnTo>
                                        <a:pt x="738" y="708"/>
                                      </a:lnTo>
                                      <a:lnTo>
                                        <a:pt x="730" y="674"/>
                                      </a:lnTo>
                                      <a:lnTo>
                                        <a:pt x="722" y="641"/>
                                      </a:lnTo>
                                      <a:lnTo>
                                        <a:pt x="715" y="608"/>
                                      </a:lnTo>
                                      <a:lnTo>
                                        <a:pt x="708" y="577"/>
                                      </a:lnTo>
                                      <a:lnTo>
                                        <a:pt x="704" y="547"/>
                                      </a:lnTo>
                                      <a:lnTo>
                                        <a:pt x="700" y="520"/>
                                      </a:lnTo>
                                      <a:lnTo>
                                        <a:pt x="699" y="495"/>
                                      </a:lnTo>
                                      <a:lnTo>
                                        <a:pt x="732" y="512"/>
                                      </a:lnTo>
                                      <a:lnTo>
                                        <a:pt x="766" y="526"/>
                                      </a:lnTo>
                                      <a:lnTo>
                                        <a:pt x="800" y="536"/>
                                      </a:lnTo>
                                      <a:lnTo>
                                        <a:pt x="834" y="542"/>
                                      </a:lnTo>
                                      <a:lnTo>
                                        <a:pt x="868" y="545"/>
                                      </a:lnTo>
                                      <a:lnTo>
                                        <a:pt x="903" y="544"/>
                                      </a:lnTo>
                                      <a:lnTo>
                                        <a:pt x="937" y="541"/>
                                      </a:lnTo>
                                      <a:lnTo>
                                        <a:pt x="970" y="534"/>
                                      </a:lnTo>
                                      <a:lnTo>
                                        <a:pt x="1003" y="525"/>
                                      </a:lnTo>
                                      <a:lnTo>
                                        <a:pt x="1034" y="513"/>
                                      </a:lnTo>
                                      <a:lnTo>
                                        <a:pt x="1065" y="499"/>
                                      </a:lnTo>
                                      <a:lnTo>
                                        <a:pt x="1095" y="483"/>
                                      </a:lnTo>
                                      <a:lnTo>
                                        <a:pt x="1123" y="466"/>
                                      </a:lnTo>
                                      <a:lnTo>
                                        <a:pt x="1150" y="446"/>
                                      </a:lnTo>
                                      <a:lnTo>
                                        <a:pt x="1175" y="425"/>
                                      </a:lnTo>
                                      <a:lnTo>
                                        <a:pt x="1198" y="403"/>
                                      </a:lnTo>
                                      <a:lnTo>
                                        <a:pt x="1219" y="380"/>
                                      </a:lnTo>
                                      <a:lnTo>
                                        <a:pt x="1237" y="356"/>
                                      </a:lnTo>
                                      <a:lnTo>
                                        <a:pt x="1253" y="331"/>
                                      </a:lnTo>
                                      <a:lnTo>
                                        <a:pt x="1267" y="306"/>
                                      </a:lnTo>
                                      <a:lnTo>
                                        <a:pt x="1244" y="300"/>
                                      </a:lnTo>
                                      <a:lnTo>
                                        <a:pt x="1221" y="297"/>
                                      </a:lnTo>
                                      <a:lnTo>
                                        <a:pt x="1198" y="295"/>
                                      </a:lnTo>
                                      <a:lnTo>
                                        <a:pt x="1175" y="295"/>
                                      </a:lnTo>
                                      <a:lnTo>
                                        <a:pt x="1152" y="297"/>
                                      </a:lnTo>
                                      <a:lnTo>
                                        <a:pt x="1129" y="300"/>
                                      </a:lnTo>
                                      <a:lnTo>
                                        <a:pt x="1106" y="304"/>
                                      </a:lnTo>
                                      <a:lnTo>
                                        <a:pt x="1083" y="310"/>
                                      </a:lnTo>
                                      <a:lnTo>
                                        <a:pt x="1060" y="316"/>
                                      </a:lnTo>
                                      <a:lnTo>
                                        <a:pt x="1038" y="322"/>
                                      </a:lnTo>
                                      <a:lnTo>
                                        <a:pt x="1015" y="329"/>
                                      </a:lnTo>
                                      <a:lnTo>
                                        <a:pt x="992" y="336"/>
                                      </a:lnTo>
                                      <a:lnTo>
                                        <a:pt x="970" y="343"/>
                                      </a:lnTo>
                                      <a:lnTo>
                                        <a:pt x="947" y="350"/>
                                      </a:lnTo>
                                      <a:lnTo>
                                        <a:pt x="925" y="356"/>
                                      </a:lnTo>
                                      <a:lnTo>
                                        <a:pt x="902" y="361"/>
                                      </a:lnTo>
                                      <a:lnTo>
                                        <a:pt x="880" y="366"/>
                                      </a:lnTo>
                                      <a:lnTo>
                                        <a:pt x="857" y="369"/>
                                      </a:lnTo>
                                      <a:lnTo>
                                        <a:pt x="835" y="371"/>
                                      </a:lnTo>
                                      <a:lnTo>
                                        <a:pt x="813" y="371"/>
                                      </a:lnTo>
                                      <a:lnTo>
                                        <a:pt x="838" y="358"/>
                                      </a:lnTo>
                                      <a:lnTo>
                                        <a:pt x="864" y="345"/>
                                      </a:lnTo>
                                      <a:lnTo>
                                        <a:pt x="890" y="331"/>
                                      </a:lnTo>
                                      <a:lnTo>
                                        <a:pt x="916" y="317"/>
                                      </a:lnTo>
                                      <a:lnTo>
                                        <a:pt x="942" y="302"/>
                                      </a:lnTo>
                                      <a:lnTo>
                                        <a:pt x="968" y="287"/>
                                      </a:lnTo>
                                      <a:lnTo>
                                        <a:pt x="993" y="271"/>
                                      </a:lnTo>
                                      <a:lnTo>
                                        <a:pt x="1017" y="254"/>
                                      </a:lnTo>
                                      <a:lnTo>
                                        <a:pt x="1041" y="237"/>
                                      </a:lnTo>
                                      <a:lnTo>
                                        <a:pt x="1063" y="219"/>
                                      </a:lnTo>
                                      <a:lnTo>
                                        <a:pt x="1083" y="201"/>
                                      </a:lnTo>
                                      <a:lnTo>
                                        <a:pt x="1102" y="181"/>
                                      </a:lnTo>
                                      <a:lnTo>
                                        <a:pt x="1119" y="161"/>
                                      </a:lnTo>
                                      <a:lnTo>
                                        <a:pt x="1134" y="141"/>
                                      </a:lnTo>
                                      <a:lnTo>
                                        <a:pt x="1147" y="119"/>
                                      </a:lnTo>
                                      <a:lnTo>
                                        <a:pt x="1157" y="97"/>
                                      </a:lnTo>
                                      <a:lnTo>
                                        <a:pt x="1164" y="74"/>
                                      </a:lnTo>
                                      <a:lnTo>
                                        <a:pt x="1169" y="50"/>
                                      </a:lnTo>
                                      <a:lnTo>
                                        <a:pt x="1170" y="25"/>
                                      </a:lnTo>
                                      <a:lnTo>
                                        <a:pt x="1167" y="0"/>
                                      </a:lnTo>
                                      <a:lnTo>
                                        <a:pt x="1135" y="6"/>
                                      </a:lnTo>
                                      <a:lnTo>
                                        <a:pt x="1105" y="15"/>
                                      </a:lnTo>
                                      <a:lnTo>
                                        <a:pt x="1077" y="26"/>
                                      </a:lnTo>
                                      <a:lnTo>
                                        <a:pt x="1050" y="38"/>
                                      </a:lnTo>
                                      <a:lnTo>
                                        <a:pt x="1025" y="53"/>
                                      </a:lnTo>
                                      <a:lnTo>
                                        <a:pt x="1001" y="69"/>
                                      </a:lnTo>
                                      <a:lnTo>
                                        <a:pt x="978" y="86"/>
                                      </a:lnTo>
                                      <a:lnTo>
                                        <a:pt x="956" y="104"/>
                                      </a:lnTo>
                                      <a:lnTo>
                                        <a:pt x="935" y="123"/>
                                      </a:lnTo>
                                      <a:lnTo>
                                        <a:pt x="914" y="143"/>
                                      </a:lnTo>
                                      <a:lnTo>
                                        <a:pt x="893" y="163"/>
                                      </a:lnTo>
                                      <a:lnTo>
                                        <a:pt x="872" y="183"/>
                                      </a:lnTo>
                                      <a:lnTo>
                                        <a:pt x="851" y="203"/>
                                      </a:lnTo>
                                      <a:lnTo>
                                        <a:pt x="829" y="223"/>
                                      </a:lnTo>
                                      <a:lnTo>
                                        <a:pt x="807" y="242"/>
                                      </a:lnTo>
                                      <a:lnTo>
                                        <a:pt x="784" y="261"/>
                                      </a:lnTo>
                                      <a:lnTo>
                                        <a:pt x="760" y="278"/>
                                      </a:lnTo>
                                      <a:lnTo>
                                        <a:pt x="735" y="294"/>
                                      </a:lnTo>
                                      <a:lnTo>
                                        <a:pt x="708" y="309"/>
                                      </a:lnTo>
                                      <a:lnTo>
                                        <a:pt x="680" y="322"/>
                                      </a:lnTo>
                                      <a:lnTo>
                                        <a:pt x="676" y="309"/>
                                      </a:lnTo>
                                      <a:lnTo>
                                        <a:pt x="671" y="292"/>
                                      </a:lnTo>
                                      <a:lnTo>
                                        <a:pt x="667" y="276"/>
                                      </a:lnTo>
                                      <a:lnTo>
                                        <a:pt x="662" y="259"/>
                                      </a:lnTo>
                                      <a:lnTo>
                                        <a:pt x="656" y="241"/>
                                      </a:lnTo>
                                      <a:lnTo>
                                        <a:pt x="649" y="219"/>
                                      </a:lnTo>
                                      <a:lnTo>
                                        <a:pt x="639" y="194"/>
                                      </a:lnTo>
                                      <a:lnTo>
                                        <a:pt x="637" y="189"/>
                                      </a:lnTo>
                                      <a:lnTo>
                                        <a:pt x="629" y="178"/>
                                      </a:lnTo>
                                      <a:lnTo>
                                        <a:pt x="617" y="169"/>
                                      </a:lnTo>
                                      <a:lnTo>
                                        <a:pt x="602" y="164"/>
                                      </a:lnTo>
                                      <a:lnTo>
                                        <a:pt x="586" y="165"/>
                                      </a:lnTo>
                                      <a:lnTo>
                                        <a:pt x="569" y="172"/>
                                      </a:lnTo>
                                      <a:lnTo>
                                        <a:pt x="552" y="188"/>
                                      </a:lnTo>
                                      <a:lnTo>
                                        <a:pt x="544" y="199"/>
                                      </a:lnTo>
                                      <a:lnTo>
                                        <a:pt x="540" y="214"/>
                                      </a:lnTo>
                                      <a:lnTo>
                                        <a:pt x="539" y="229"/>
                                      </a:lnTo>
                                      <a:lnTo>
                                        <a:pt x="542" y="244"/>
                                      </a:lnTo>
                                      <a:lnTo>
                                        <a:pt x="546" y="261"/>
                                      </a:lnTo>
                                      <a:lnTo>
                                        <a:pt x="552" y="278"/>
                                      </a:lnTo>
                                      <a:lnTo>
                                        <a:pt x="559" y="297"/>
                                      </a:lnTo>
                                      <a:lnTo>
                                        <a:pt x="565" y="317"/>
                                      </a:lnTo>
                                      <a:lnTo>
                                        <a:pt x="569" y="338"/>
                                      </a:lnTo>
                                      <a:lnTo>
                                        <a:pt x="571" y="361"/>
                                      </a:lnTo>
                                      <a:lnTo>
                                        <a:pt x="542" y="359"/>
                                      </a:lnTo>
                                      <a:lnTo>
                                        <a:pt x="513" y="355"/>
                                      </a:lnTo>
                                      <a:lnTo>
                                        <a:pt x="484" y="349"/>
                                      </a:lnTo>
                                      <a:lnTo>
                                        <a:pt x="455" y="341"/>
                                      </a:lnTo>
                                      <a:lnTo>
                                        <a:pt x="425" y="332"/>
                                      </a:lnTo>
                                      <a:lnTo>
                                        <a:pt x="395" y="322"/>
                                      </a:lnTo>
                                      <a:lnTo>
                                        <a:pt x="365" y="312"/>
                                      </a:lnTo>
                                      <a:lnTo>
                                        <a:pt x="335" y="302"/>
                                      </a:lnTo>
                                      <a:lnTo>
                                        <a:pt x="305" y="291"/>
                                      </a:lnTo>
                                      <a:lnTo>
                                        <a:pt x="275" y="282"/>
                                      </a:lnTo>
                                      <a:lnTo>
                                        <a:pt x="246" y="273"/>
                                      </a:lnTo>
                                      <a:lnTo>
                                        <a:pt x="216" y="266"/>
                                      </a:lnTo>
                                      <a:lnTo>
                                        <a:pt x="188" y="260"/>
                                      </a:lnTo>
                                      <a:lnTo>
                                        <a:pt x="184" y="260"/>
                                      </a:lnTo>
                                      <a:lnTo>
                                        <a:pt x="184" y="442"/>
                                      </a:lnTo>
                                      <a:lnTo>
                                        <a:pt x="201" y="447"/>
                                      </a:lnTo>
                                      <a:lnTo>
                                        <a:pt x="225" y="451"/>
                                      </a:lnTo>
                                      <a:lnTo>
                                        <a:pt x="250" y="454"/>
                                      </a:lnTo>
                                      <a:lnTo>
                                        <a:pt x="274" y="456"/>
                                      </a:lnTo>
                                      <a:lnTo>
                                        <a:pt x="299" y="458"/>
                                      </a:lnTo>
                                      <a:lnTo>
                                        <a:pt x="325" y="458"/>
                                      </a:lnTo>
                                      <a:lnTo>
                                        <a:pt x="350" y="459"/>
                                      </a:lnTo>
                                      <a:lnTo>
                                        <a:pt x="376" y="459"/>
                                      </a:lnTo>
                                      <a:lnTo>
                                        <a:pt x="402" y="460"/>
                                      </a:lnTo>
                                      <a:lnTo>
                                        <a:pt x="428" y="460"/>
                                      </a:lnTo>
                                      <a:lnTo>
                                        <a:pt x="454" y="461"/>
                                      </a:lnTo>
                                      <a:lnTo>
                                        <a:pt x="430" y="468"/>
                                      </a:lnTo>
                                      <a:lnTo>
                                        <a:pt x="406" y="475"/>
                                      </a:lnTo>
                                      <a:lnTo>
                                        <a:pt x="382" y="480"/>
                                      </a:lnTo>
                                      <a:lnTo>
                                        <a:pt x="357" y="485"/>
                                      </a:lnTo>
                                      <a:lnTo>
                                        <a:pt x="332" y="488"/>
                                      </a:lnTo>
                                      <a:lnTo>
                                        <a:pt x="308" y="492"/>
                                      </a:lnTo>
                                      <a:lnTo>
                                        <a:pt x="284" y="495"/>
                                      </a:lnTo>
                                      <a:lnTo>
                                        <a:pt x="260" y="498"/>
                                      </a:lnTo>
                                      <a:lnTo>
                                        <a:pt x="236" y="501"/>
                                      </a:lnTo>
                                      <a:lnTo>
                                        <a:pt x="213" y="505"/>
                                      </a:lnTo>
                                      <a:lnTo>
                                        <a:pt x="191" y="510"/>
                                      </a:lnTo>
                                      <a:lnTo>
                                        <a:pt x="184" y="511"/>
                                      </a:lnTo>
                                      <a:lnTo>
                                        <a:pt x="184" y="675"/>
                                      </a:lnTo>
                                      <a:lnTo>
                                        <a:pt x="186" y="676"/>
                                      </a:lnTo>
                                      <a:lnTo>
                                        <a:pt x="217" y="682"/>
                                      </a:lnTo>
                                      <a:lnTo>
                                        <a:pt x="249" y="685"/>
                                      </a:lnTo>
                                      <a:lnTo>
                                        <a:pt x="281" y="685"/>
                                      </a:lnTo>
                                      <a:lnTo>
                                        <a:pt x="313" y="684"/>
                                      </a:lnTo>
                                      <a:lnTo>
                                        <a:pt x="346" y="679"/>
                                      </a:lnTo>
                                      <a:lnTo>
                                        <a:pt x="379" y="673"/>
                                      </a:lnTo>
                                      <a:lnTo>
                                        <a:pt x="412" y="664"/>
                                      </a:lnTo>
                                      <a:lnTo>
                                        <a:pt x="444" y="653"/>
                                      </a:lnTo>
                                      <a:lnTo>
                                        <a:pt x="476" y="640"/>
                                      </a:lnTo>
                                      <a:lnTo>
                                        <a:pt x="508" y="625"/>
                                      </a:lnTo>
                                      <a:lnTo>
                                        <a:pt x="538" y="607"/>
                                      </a:lnTo>
                                      <a:lnTo>
                                        <a:pt x="567" y="588"/>
                                      </a:lnTo>
                                      <a:lnTo>
                                        <a:pt x="595" y="567"/>
                                      </a:lnTo>
                                      <a:lnTo>
                                        <a:pt x="621" y="544"/>
                                      </a:lnTo>
                                      <a:lnTo>
                                        <a:pt x="646" y="520"/>
                                      </a:lnTo>
                                      <a:lnTo>
                                        <a:pt x="654" y="539"/>
                                      </a:lnTo>
                                      <a:lnTo>
                                        <a:pt x="662" y="563"/>
                                      </a:lnTo>
                                      <a:lnTo>
                                        <a:pt x="671" y="590"/>
                                      </a:lnTo>
                                      <a:lnTo>
                                        <a:pt x="679" y="619"/>
                                      </a:lnTo>
                                      <a:lnTo>
                                        <a:pt x="688" y="651"/>
                                      </a:lnTo>
                                      <a:lnTo>
                                        <a:pt x="696" y="684"/>
                                      </a:lnTo>
                                      <a:lnTo>
                                        <a:pt x="704" y="719"/>
                                      </a:lnTo>
                                      <a:lnTo>
                                        <a:pt x="713" y="754"/>
                                      </a:lnTo>
                                      <a:lnTo>
                                        <a:pt x="721" y="789"/>
                                      </a:lnTo>
                                      <a:lnTo>
                                        <a:pt x="729" y="823"/>
                                      </a:lnTo>
                                      <a:lnTo>
                                        <a:pt x="737" y="857"/>
                                      </a:lnTo>
                                      <a:lnTo>
                                        <a:pt x="745" y="889"/>
                                      </a:lnTo>
                                      <a:lnTo>
                                        <a:pt x="753" y="919"/>
                                      </a:lnTo>
                                      <a:lnTo>
                                        <a:pt x="761" y="946"/>
                                      </a:lnTo>
                                      <a:lnTo>
                                        <a:pt x="769" y="970"/>
                                      </a:lnTo>
                                      <a:lnTo>
                                        <a:pt x="777" y="990"/>
                                      </a:lnTo>
                                      <a:lnTo>
                                        <a:pt x="784" y="1006"/>
                                      </a:lnTo>
                                      <a:lnTo>
                                        <a:pt x="792" y="1018"/>
                                      </a:lnTo>
                                      <a:lnTo>
                                        <a:pt x="799" y="1024"/>
                                      </a:lnTo>
                                      <a:lnTo>
                                        <a:pt x="806" y="1024"/>
                                      </a:lnTo>
                                      <a:lnTo>
                                        <a:pt x="810" y="101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4C4B4D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xmlns="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GB"/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4824412"/>
            <a:ext cx="4791075" cy="433388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12 </a:t>
            </a: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October 2014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6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61925"/>
            <a:ext cx="4791075" cy="433388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</a:rPr>
              <a:t>About IBBI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4267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008675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Officially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launched on the occasion of International Day for Biological Diversity on 22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May, 2014 in New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Delhi</a:t>
            </a:r>
          </a:p>
          <a:p>
            <a:pPr>
              <a:spcAft>
                <a:spcPts val="600"/>
              </a:spcAft>
              <a:buClr>
                <a:srgbClr val="008675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Ministry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Environment, Forests &amp; Climate Change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MoEFCC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has endorsed and supported the establishment of India Business &amp; Biodiversity Initiative (IBBI) under Global Partnership for Business and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Biodiversity</a:t>
            </a:r>
          </a:p>
          <a:p>
            <a:pPr>
              <a:spcAft>
                <a:spcPts val="600"/>
              </a:spcAft>
              <a:buClr>
                <a:srgbClr val="008675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IBBI is hosted by the CII-ITC Centre of Excellence for Sustainable Development with the initial support of German International Cooperation (GIZ) </a:t>
            </a:r>
          </a:p>
          <a:p>
            <a:pPr>
              <a:buClr>
                <a:srgbClr val="008675"/>
              </a:buClr>
              <a:buFont typeface="Wingdings" pitchFamily="2" charset="2"/>
              <a:buChar char="§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It serves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as a national platform for businesses and its stakeholders for dialogue, sharing and learning, ultimately leading to mainstreaming sustainable management of biological diversity into businesses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91200"/>
            <a:ext cx="1507198" cy="47964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222"/>
          <a:stretch/>
        </p:blipFill>
        <p:spPr bwMode="auto">
          <a:xfrm>
            <a:off x="4800600" y="4870771"/>
            <a:ext cx="769380" cy="82010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99946"/>
            <a:ext cx="1662082" cy="56175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2" b="23240"/>
          <a:stretch/>
        </p:blipFill>
        <p:spPr bwMode="auto">
          <a:xfrm>
            <a:off x="4343400" y="5747298"/>
            <a:ext cx="1848602" cy="50110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4827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61925"/>
            <a:ext cx="4791075" cy="43338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IBBI Declaration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1816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1700" dirty="0">
                <a:latin typeface="Arial" pitchFamily="34" charset="0"/>
                <a:cs typeface="Arial" pitchFamily="34" charset="0"/>
              </a:rPr>
              <a:t>members of the India Business &amp; Biodiversity Initiative (IBBI) acknowledge the objectives of the Convention on Biological Diversity (CBD).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On behalf of my organisation, we shall endeavour to take action in some of the following areas: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mapping biodiversity interfaces with business operations;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enhancing awareness on biodiversity within the organisation;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considering the impacts of business decisions on biodiversity;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setting objectives and targets for biodiversity management;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designating an individual within the organisation as biodiversity champion;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assessing biodiversity risks and opportunities;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GB" sz="1700" dirty="0">
                <a:latin typeface="Arial" pitchFamily="34" charset="0"/>
                <a:cs typeface="Arial" pitchFamily="34" charset="0"/>
              </a:rPr>
              <a:t>i</a:t>
            </a:r>
            <a:r>
              <a:rPr lang="en-GB" sz="1700" dirty="0" smtClean="0">
                <a:latin typeface="Arial" pitchFamily="34" charset="0"/>
                <a:cs typeface="Arial" pitchFamily="34" charset="0"/>
              </a:rPr>
              <a:t>ncluding the applicable biodiversity aspects in the environmental management systems;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encouraging relevant stakeholders to support better biodiversity management;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engaging in policy advocacy and dialogue with Government, NGOs and academia on biodiversity concerns;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Initiating the valuation of relevant biodiversity and eco-system services.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To demonstrate ongoing commitment, my organisation will every two years after becoming the signatory provide the IBBI with a public disclosure report to showcase 	the progress made on this declaration.</a:t>
            </a:r>
          </a:p>
          <a:p>
            <a:pPr marL="0" indent="0" algn="just">
              <a:spcAft>
                <a:spcPts val="600"/>
              </a:spcAft>
              <a:buClr>
                <a:srgbClr val="C00000"/>
              </a:buClr>
              <a:buNone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8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990142" y="925906"/>
            <a:ext cx="7153858" cy="5932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61925"/>
            <a:ext cx="4791075" cy="43338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Signatories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Picture 2" descr="http://businessbiodiversity.in/uploads/1400659073p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184" y="1534285"/>
            <a:ext cx="1075016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businessbiodiversity.in/uploads/1400475301p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97" r="17474"/>
          <a:stretch/>
        </p:blipFill>
        <p:spPr bwMode="auto">
          <a:xfrm>
            <a:off x="3810000" y="1457581"/>
            <a:ext cx="1029732" cy="7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businessbiodiversity.in/uploads/1400475373p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3121" y="1482474"/>
            <a:ext cx="1201408" cy="60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businessbiodiversity.in/uploads/1400668112p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604" y="2662950"/>
            <a:ext cx="1066996" cy="5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businessbiodiversity.in/uploads/1400658171p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186" y="2600581"/>
            <a:ext cx="1066814" cy="5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businessbiodiversity.in/uploads/1400475480p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166" y="3649263"/>
            <a:ext cx="1219234" cy="6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businessbiodiversity.in/uploads/1401086067ACC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32038"/>
          <a:stretch/>
        </p:blipFill>
        <p:spPr bwMode="auto">
          <a:xfrm>
            <a:off x="928058" y="1508993"/>
            <a:ext cx="1082430" cy="5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businessbiodiversity.in/uploads/1401254012DCM%20Shrira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5110"/>
            <a:ext cx="1332422" cy="5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http://jsw.in/Steel/images/logoJswStee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806"/>
          <a:stretch/>
        </p:blipFill>
        <p:spPr bwMode="auto">
          <a:xfrm>
            <a:off x="6546330" y="2667000"/>
            <a:ext cx="1378470" cy="3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http://businessbiodiversity.in/uploads/1400475492p1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2" r="3696"/>
          <a:stretch/>
        </p:blipFill>
        <p:spPr bwMode="auto">
          <a:xfrm>
            <a:off x="4534970" y="3594351"/>
            <a:ext cx="1180030" cy="6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http://businessbiodiversity.in/uploads/1400475526p1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97131"/>
            <a:ext cx="1546750" cy="7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 descr="http://businessbiodiversity.in/uploads/1400475549p1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3072" y="4652075"/>
            <a:ext cx="1289528" cy="6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2" descr="http://businessbiodiversity.in/uploads/1400475538p1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9020" y="4662077"/>
            <a:ext cx="1293380" cy="6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4" descr="http://businessbiodiversity.in/uploads/1400658183p20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89" r="12592" b="14004"/>
          <a:stretch/>
        </p:blipFill>
        <p:spPr bwMode="auto">
          <a:xfrm>
            <a:off x="5964368" y="4652075"/>
            <a:ext cx="893632" cy="6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6" descr="http://businessbiodiversity.in/uploads/1400658195p22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72" r="15666"/>
          <a:stretch/>
        </p:blipFill>
        <p:spPr bwMode="auto">
          <a:xfrm>
            <a:off x="7109890" y="4574789"/>
            <a:ext cx="967310" cy="7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ITC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Image result for ITC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ITC 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470" y="2448181"/>
            <a:ext cx="1126130" cy="7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78" b="19587"/>
          <a:stretch/>
        </p:blipFill>
        <p:spPr bwMode="auto">
          <a:xfrm>
            <a:off x="838200" y="3657600"/>
            <a:ext cx="1293382" cy="590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 descr="C:\Documents and Settings\karina.yadav\Desktop\India Business and Biodiversity Initiative\Identity\Website\Member Logos\JainIrrigation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038" y="2667000"/>
            <a:ext cx="14668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arina.yadav\Desktop\India Business and Biodiversity Initiative\Identity\Website\Member Logos\SesaSterlite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1124" y="3750792"/>
            <a:ext cx="1623676" cy="3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54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61925"/>
            <a:ext cx="4791075" cy="43338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www.BusinessBiodiversity.in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11" b="4174"/>
          <a:stretch/>
        </p:blipFill>
        <p:spPr bwMode="auto">
          <a:xfrm>
            <a:off x="951386" y="995150"/>
            <a:ext cx="7241228" cy="465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13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61925"/>
            <a:ext cx="4791075" cy="433388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</a:rPr>
              <a:t>Opportunities &amp; Challenges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267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008675"/>
              </a:buCl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Challenges:</a:t>
            </a:r>
          </a:p>
          <a:p>
            <a:pPr>
              <a:spcAft>
                <a:spcPts val="600"/>
              </a:spcAft>
              <a:buClr>
                <a:srgbClr val="008675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Demonstration of business case</a:t>
            </a:r>
          </a:p>
          <a:p>
            <a:pPr>
              <a:spcAft>
                <a:spcPts val="600"/>
              </a:spcAft>
              <a:buClr>
                <a:srgbClr val="008675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Understanding of biodiversity</a:t>
            </a:r>
          </a:p>
          <a:p>
            <a:pPr>
              <a:spcAft>
                <a:spcPts val="600"/>
              </a:spcAft>
              <a:buClr>
                <a:srgbClr val="008675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Valuation of natural capital</a:t>
            </a:r>
          </a:p>
          <a:p>
            <a:pPr>
              <a:spcAft>
                <a:spcPts val="600"/>
              </a:spcAft>
              <a:buClr>
                <a:srgbClr val="008675"/>
              </a:buClr>
              <a:buFont typeface="Wingdings" pitchFamily="2" charset="2"/>
              <a:buChar char="§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08675"/>
              </a:buCl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Opportunities: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08675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Enabling collective and collaborative action</a:t>
            </a:r>
          </a:p>
          <a:p>
            <a:pPr>
              <a:spcAft>
                <a:spcPts val="600"/>
              </a:spcAft>
              <a:buClr>
                <a:srgbClr val="008675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2% CSR mandate in India</a:t>
            </a:r>
          </a:p>
          <a:p>
            <a:pPr>
              <a:spcAft>
                <a:spcPts val="600"/>
              </a:spcAft>
              <a:buClr>
                <a:srgbClr val="008675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South-South cooperation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7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61925"/>
            <a:ext cx="4791075" cy="433388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</a:rPr>
              <a:t>Side Event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9273594"/>
              </p:ext>
            </p:extLst>
          </p:nvPr>
        </p:nvGraphicFramePr>
        <p:xfrm>
          <a:off x="4903054" y="1447800"/>
          <a:ext cx="4007319" cy="5192661"/>
        </p:xfrm>
        <a:graphic>
          <a:graphicData uri="http://schemas.openxmlformats.org/drawingml/2006/table">
            <a:tbl>
              <a:tblPr firstRow="1" firstCol="1" bandRow="1"/>
              <a:tblGrid>
                <a:gridCol w="505032"/>
                <a:gridCol w="3502287"/>
              </a:tblGrid>
              <a:tr h="800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18:15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708" marR="477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Welcome &amp; Introduction to IBBI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Mr. R </a:t>
                      </a:r>
                      <a:r>
                        <a:rPr lang="en-IN" sz="11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Mukundan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Chairman, IBBI 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Managing Director, Tata Chemicals Limited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708" marR="477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Arial"/>
                          <a:ea typeface="Calibri"/>
                          <a:cs typeface="Calibri"/>
                        </a:rPr>
                        <a:t> 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708" marR="477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Inaugural Address &amp; Release of 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“Business and Biodiversity in India: 20 Illustrations”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Mr. Hem </a:t>
                      </a:r>
                      <a:r>
                        <a:rPr lang="en-IN" sz="11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Pande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Additional Secretary, Ministry of Environment, Forests &amp; Climate Change, Government of India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708" marR="477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277">
                <a:tc>
                  <a:txBody>
                    <a:bodyPr/>
                    <a:lstStyle/>
                    <a:p>
                      <a:pPr marR="86995"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Arial"/>
                          <a:ea typeface="Calibri"/>
                          <a:cs typeface="Calibri"/>
                        </a:rPr>
                        <a:t> 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708" marR="477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Good Business Practice Presentations by 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IBBI Member Companies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IN" sz="11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Tata Steel Limited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IN" sz="11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ITC Limited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 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Panel Discussion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Mr. R </a:t>
                      </a:r>
                      <a:r>
                        <a:rPr lang="en-IN" sz="11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Mukundan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Chairman, IBBI 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Managing Director, Tata Chemicals Limited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Mr. Hem </a:t>
                      </a:r>
                      <a:r>
                        <a:rPr lang="en-US" sz="11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Pande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Additional Secretary, Ministry of Environment, Forests &amp; Climate Change, Government of India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Mr. Edgar </a:t>
                      </a:r>
                      <a:r>
                        <a:rPr lang="en-IN" sz="11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Endrukaitis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Director, Biodiversity Programme, GIZ India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Mr. </a:t>
                      </a:r>
                      <a:r>
                        <a:rPr lang="en-IN" sz="11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Shubhenjit</a:t>
                      </a:r>
                      <a:r>
                        <a:rPr lang="en-IN" sz="11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r>
                        <a:rPr lang="en-IN" sz="11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Chaudhuri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Chief Corporate Sustainability, Tata Steel Ltd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Mr. Vijay </a:t>
                      </a:r>
                      <a:r>
                        <a:rPr lang="en-IN" sz="11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Vardhan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Manager – Operations, Social Investments, ITC Ltd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708" marR="477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Arial"/>
                          <a:ea typeface="Calibri"/>
                          <a:cs typeface="Calibri"/>
                        </a:rPr>
                        <a:t>19:45</a:t>
                      </a:r>
                      <a:endParaRPr lang="en-IN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708" marR="477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IN" sz="1100" dirty="0">
                          <a:effectLst/>
                          <a:latin typeface="Arial"/>
                          <a:ea typeface="Calibri"/>
                          <a:cs typeface="Calibri"/>
                        </a:rPr>
                        <a:t>Reception &amp; Networking</a:t>
                      </a:r>
                      <a:endParaRPr lang="en-IN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708" marR="477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112022" y="863025"/>
            <a:ext cx="3649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1022152"/>
            <a:ext cx="45720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India Business &amp; Biodiversity Initiative: Mainstreaming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Sustainable Management of Biodiversity by Indian Businesses 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Monday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13 October 2014 18:15-19:45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Venue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Hall B, Room 2 – side-event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room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Release of “Business and Biodiversity in India: 20 Illustrations”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Showcase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of good business practices by IBBI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member companies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Panel discussion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Reception and networking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7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8675"/>
                </a:solidFill>
                <a:latin typeface="Arial" pitchFamily="34" charset="0"/>
                <a:cs typeface="Arial" pitchFamily="34" charset="0"/>
              </a:rPr>
              <a:t>Thank </a:t>
            </a:r>
            <a:r>
              <a:rPr lang="en-US" sz="3600" dirty="0" smtClean="0">
                <a:solidFill>
                  <a:srgbClr val="008675"/>
                </a:solidFill>
                <a:latin typeface="Arial" pitchFamily="34" charset="0"/>
                <a:cs typeface="Arial" pitchFamily="34" charset="0"/>
              </a:rPr>
              <a:t>you!</a:t>
            </a:r>
            <a:endParaRPr lang="en-US" sz="3600" dirty="0">
              <a:solidFill>
                <a:srgbClr val="0086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733800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sustainability@cii.in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+91 11 4150 2301-02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www.BusinessBiodiversity.in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715000"/>
            <a:ext cx="1676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C:\Documents and Settings\karina.yadav\Desktop\India Business and Biodiversity Initiative\22 May Launch\IBBI Hi-Res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3847" y="3473516"/>
            <a:ext cx="2176306" cy="140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457</Words>
  <Application>Microsoft Office PowerPoint</Application>
  <PresentationFormat>On-screen Show (4:3)</PresentationFormat>
  <Paragraphs>90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12 October 2014</vt:lpstr>
      <vt:lpstr>About IBBI</vt:lpstr>
      <vt:lpstr>IBBI Declaration</vt:lpstr>
      <vt:lpstr>Signatories</vt:lpstr>
      <vt:lpstr>www.BusinessBiodiversity.in</vt:lpstr>
      <vt:lpstr>Opportunities &amp; Challenges</vt:lpstr>
      <vt:lpstr>Side Event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 Business &amp; Biodiversity Initiative</dc:title>
  <dc:creator>Karina</dc:creator>
  <cp:lastModifiedBy>Karina</cp:lastModifiedBy>
  <cp:revision>559</cp:revision>
  <cp:lastPrinted>2014-02-05T06:52:39Z</cp:lastPrinted>
  <dcterms:created xsi:type="dcterms:W3CDTF">2006-08-16T00:00:00Z</dcterms:created>
  <dcterms:modified xsi:type="dcterms:W3CDTF">2014-10-11T12:40:30Z</dcterms:modified>
</cp:coreProperties>
</file>