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3" r:id="rId2"/>
    <p:sldId id="286" r:id="rId3"/>
    <p:sldId id="279" r:id="rId4"/>
    <p:sldId id="274" r:id="rId5"/>
    <p:sldId id="281" r:id="rId6"/>
    <p:sldId id="265" r:id="rId7"/>
    <p:sldId id="266" r:id="rId8"/>
    <p:sldId id="283" r:id="rId9"/>
    <p:sldId id="282" r:id="rId10"/>
    <p:sldId id="277" r:id="rId11"/>
    <p:sldId id="285" r:id="rId12"/>
  </p:sldIdLst>
  <p:sldSz cx="9144000" cy="6858000" type="screen4x3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351" autoAdjust="0"/>
  </p:normalViewPr>
  <p:slideViewPr>
    <p:cSldViewPr>
      <p:cViewPr>
        <p:scale>
          <a:sx n="120" d="100"/>
          <a:sy n="120" d="100"/>
        </p:scale>
        <p:origin x="-293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EF7E7-ADFC-4363-A955-8C49006D585E}" type="doc">
      <dgm:prSet loTypeId="urn:microsoft.com/office/officeart/2005/8/layout/cycle8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s-PE"/>
        </a:p>
      </dgm:t>
    </dgm:pt>
    <dgm:pt modelId="{3754401C-E44A-45EB-ABC7-B78D2D30ABA9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PE" sz="1100" dirty="0" smtClean="0"/>
            <a:t>RESEARCH</a:t>
          </a:r>
        </a:p>
        <a:p>
          <a:r>
            <a:rPr lang="es-PE" sz="1100" dirty="0" smtClean="0"/>
            <a:t> </a:t>
          </a:r>
        </a:p>
        <a:p>
          <a:r>
            <a:rPr lang="es-PE" sz="1100" dirty="0" smtClean="0"/>
            <a:t>ONSERVATION</a:t>
          </a:r>
        </a:p>
        <a:p>
          <a:r>
            <a:rPr lang="es-PE" sz="1100" dirty="0" smtClean="0"/>
            <a:t>                  </a:t>
          </a:r>
        </a:p>
        <a:p>
          <a:r>
            <a:rPr lang="es-PE" sz="1100" dirty="0" smtClean="0"/>
            <a:t>EDUCATION</a:t>
          </a:r>
        </a:p>
      </dgm:t>
    </dgm:pt>
    <dgm:pt modelId="{AC902051-2718-4C0D-B7BA-DB9D7A0BF1A8}" type="parTrans" cxnId="{876E2AAC-13F5-48E7-B40A-D99A1E58E734}">
      <dgm:prSet/>
      <dgm:spPr/>
      <dgm:t>
        <a:bodyPr/>
        <a:lstStyle/>
        <a:p>
          <a:endParaRPr lang="es-PE"/>
        </a:p>
      </dgm:t>
    </dgm:pt>
    <dgm:pt modelId="{F1A0F5EA-DCBC-418B-B93F-887C231CD68B}" type="sibTrans" cxnId="{876E2AAC-13F5-48E7-B40A-D99A1E58E734}">
      <dgm:prSet/>
      <dgm:spPr/>
      <dgm:t>
        <a:bodyPr/>
        <a:lstStyle/>
        <a:p>
          <a:endParaRPr lang="es-PE"/>
        </a:p>
      </dgm:t>
    </dgm:pt>
    <dgm:pt modelId="{71D49760-AA61-4C32-B7E7-E9A2FCDDD893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PE" sz="1100" dirty="0" smtClean="0"/>
            <a:t>POSITIVE          MEASURABLE    FOOTPRINT</a:t>
          </a:r>
        </a:p>
        <a:p>
          <a:r>
            <a:rPr lang="es-PE" sz="900" dirty="0" smtClean="0"/>
            <a:t>(World Records)</a:t>
          </a:r>
          <a:endParaRPr lang="es-PE" sz="900" dirty="0"/>
        </a:p>
      </dgm:t>
    </dgm:pt>
    <dgm:pt modelId="{28F44B62-7AA0-4589-8568-7B6B591A05AB}" type="parTrans" cxnId="{6045E9C2-09E4-4406-99C6-406EAA008BA0}">
      <dgm:prSet/>
      <dgm:spPr/>
      <dgm:t>
        <a:bodyPr/>
        <a:lstStyle/>
        <a:p>
          <a:endParaRPr lang="es-PE"/>
        </a:p>
      </dgm:t>
    </dgm:pt>
    <dgm:pt modelId="{EB084548-E9C3-461B-9280-70A61228E93B}" type="sibTrans" cxnId="{6045E9C2-09E4-4406-99C6-406EAA008BA0}">
      <dgm:prSet/>
      <dgm:spPr/>
      <dgm:t>
        <a:bodyPr/>
        <a:lstStyle/>
        <a:p>
          <a:endParaRPr lang="es-PE"/>
        </a:p>
      </dgm:t>
    </dgm:pt>
    <dgm:pt modelId="{8A8287BE-9CAA-4517-9EF9-FE3313CFBDEC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PE" sz="1100" dirty="0" smtClean="0"/>
            <a:t>LOCAL IMPACT</a:t>
          </a:r>
        </a:p>
        <a:p>
          <a:r>
            <a:rPr lang="es-PE" sz="900" dirty="0" smtClean="0"/>
            <a:t>(4000 + local people trained since 1975)</a:t>
          </a:r>
          <a:endParaRPr lang="es-PE" sz="900" dirty="0"/>
        </a:p>
      </dgm:t>
    </dgm:pt>
    <dgm:pt modelId="{6E02195A-31DF-4D72-A2A2-232E75C1AB1B}" type="parTrans" cxnId="{88596632-16E0-4769-88CA-1BF3BC153B63}">
      <dgm:prSet/>
      <dgm:spPr/>
      <dgm:t>
        <a:bodyPr/>
        <a:lstStyle/>
        <a:p>
          <a:endParaRPr lang="es-PE"/>
        </a:p>
      </dgm:t>
    </dgm:pt>
    <dgm:pt modelId="{90E51B3B-34F0-41DC-AE00-95EDC6F47AEC}" type="sibTrans" cxnId="{88596632-16E0-4769-88CA-1BF3BC153B63}">
      <dgm:prSet/>
      <dgm:spPr/>
      <dgm:t>
        <a:bodyPr/>
        <a:lstStyle/>
        <a:p>
          <a:endParaRPr lang="es-PE"/>
        </a:p>
      </dgm:t>
    </dgm:pt>
    <dgm:pt modelId="{A24C49AC-D80F-4DCB-80FC-2B3794133091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PE" sz="1100" dirty="0" smtClean="0"/>
            <a:t>SENSE OF PLACE                               + FACTUAL    INFORMATION</a:t>
          </a:r>
        </a:p>
        <a:p>
          <a:r>
            <a:rPr lang="es-PE" sz="900" dirty="0" smtClean="0"/>
            <a:t>(World Awards)</a:t>
          </a:r>
          <a:endParaRPr lang="es-PE" sz="900" dirty="0"/>
        </a:p>
      </dgm:t>
    </dgm:pt>
    <dgm:pt modelId="{D894E41B-03D7-4D97-9309-C88F041D6496}" type="parTrans" cxnId="{44A33978-E9D5-4961-8EA1-DF3602C57095}">
      <dgm:prSet/>
      <dgm:spPr/>
      <dgm:t>
        <a:bodyPr/>
        <a:lstStyle/>
        <a:p>
          <a:endParaRPr lang="es-PE"/>
        </a:p>
      </dgm:t>
    </dgm:pt>
    <dgm:pt modelId="{4D1C12B6-6525-4ED7-8E55-7172215A26D9}" type="sibTrans" cxnId="{44A33978-E9D5-4961-8EA1-DF3602C57095}">
      <dgm:prSet/>
      <dgm:spPr/>
      <dgm:t>
        <a:bodyPr/>
        <a:lstStyle/>
        <a:p>
          <a:endParaRPr lang="es-PE"/>
        </a:p>
      </dgm:t>
    </dgm:pt>
    <dgm:pt modelId="{6DC55387-7C93-495D-80BD-F20AE944AE54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PE" sz="1100" dirty="0" smtClean="0"/>
            <a:t>ENGAGING EXPERIENCE FOR VISITORS                                   + ACADEMICS </a:t>
          </a:r>
        </a:p>
        <a:p>
          <a:r>
            <a:rPr lang="es-PE" sz="900" dirty="0" smtClean="0"/>
            <a:t>(200,000 pax. 2014)</a:t>
          </a:r>
          <a:endParaRPr lang="es-PE" sz="900" dirty="0"/>
        </a:p>
      </dgm:t>
    </dgm:pt>
    <dgm:pt modelId="{93F8CED9-1625-4BCC-8E0D-F32ACC872EFF}" type="parTrans" cxnId="{8480ED6F-B2EE-4406-A638-C227A25DC02A}">
      <dgm:prSet/>
      <dgm:spPr/>
      <dgm:t>
        <a:bodyPr/>
        <a:lstStyle/>
        <a:p>
          <a:endParaRPr lang="es-PE"/>
        </a:p>
      </dgm:t>
    </dgm:pt>
    <dgm:pt modelId="{F0D6B745-33C0-4A4A-8345-AA196AC77A85}" type="sibTrans" cxnId="{8480ED6F-B2EE-4406-A638-C227A25DC02A}">
      <dgm:prSet/>
      <dgm:spPr/>
      <dgm:t>
        <a:bodyPr/>
        <a:lstStyle/>
        <a:p>
          <a:endParaRPr lang="es-PE"/>
        </a:p>
      </dgm:t>
    </dgm:pt>
    <dgm:pt modelId="{484C4A68-A218-924E-BD31-ECEC1DE1AC5D}" type="pres">
      <dgm:prSet presAssocID="{381EF7E7-ADFC-4363-A955-8C49006D585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9BAC87-D982-814B-930E-32700288779B}" type="pres">
      <dgm:prSet presAssocID="{381EF7E7-ADFC-4363-A955-8C49006D585E}" presName="wedge1" presStyleLbl="node1" presStyleIdx="0" presStyleCnt="5"/>
      <dgm:spPr/>
      <dgm:t>
        <a:bodyPr/>
        <a:lstStyle/>
        <a:p>
          <a:endParaRPr lang="es-ES"/>
        </a:p>
      </dgm:t>
    </dgm:pt>
    <dgm:pt modelId="{7902B2D8-3DE8-C04D-80B8-C9C05BF033B6}" type="pres">
      <dgm:prSet presAssocID="{381EF7E7-ADFC-4363-A955-8C49006D585E}" presName="dummy1a" presStyleCnt="0"/>
      <dgm:spPr/>
      <dgm:t>
        <a:bodyPr/>
        <a:lstStyle/>
        <a:p>
          <a:endParaRPr lang="es-ES"/>
        </a:p>
      </dgm:t>
    </dgm:pt>
    <dgm:pt modelId="{DA48CC05-362A-924E-AA72-D5335D68F1B3}" type="pres">
      <dgm:prSet presAssocID="{381EF7E7-ADFC-4363-A955-8C49006D585E}" presName="dummy1b" presStyleCnt="0"/>
      <dgm:spPr/>
      <dgm:t>
        <a:bodyPr/>
        <a:lstStyle/>
        <a:p>
          <a:endParaRPr lang="es-ES"/>
        </a:p>
      </dgm:t>
    </dgm:pt>
    <dgm:pt modelId="{9FB215A8-9858-7E4C-B593-65ACB11BB4E8}" type="pres">
      <dgm:prSet presAssocID="{381EF7E7-ADFC-4363-A955-8C49006D585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EFB1AA-5012-5D44-A1E0-BA46F7714DA1}" type="pres">
      <dgm:prSet presAssocID="{381EF7E7-ADFC-4363-A955-8C49006D585E}" presName="wedge2" presStyleLbl="node1" presStyleIdx="1" presStyleCnt="5"/>
      <dgm:spPr/>
      <dgm:t>
        <a:bodyPr/>
        <a:lstStyle/>
        <a:p>
          <a:endParaRPr lang="es-ES"/>
        </a:p>
      </dgm:t>
    </dgm:pt>
    <dgm:pt modelId="{F7EE0841-2DEA-FD4E-9ED1-5DFCFC778F08}" type="pres">
      <dgm:prSet presAssocID="{381EF7E7-ADFC-4363-A955-8C49006D585E}" presName="dummy2a" presStyleCnt="0"/>
      <dgm:spPr/>
      <dgm:t>
        <a:bodyPr/>
        <a:lstStyle/>
        <a:p>
          <a:endParaRPr lang="es-ES"/>
        </a:p>
      </dgm:t>
    </dgm:pt>
    <dgm:pt modelId="{1603F7EB-BA16-E64C-85FF-52B277CC79EC}" type="pres">
      <dgm:prSet presAssocID="{381EF7E7-ADFC-4363-A955-8C49006D585E}" presName="dummy2b" presStyleCnt="0"/>
      <dgm:spPr/>
      <dgm:t>
        <a:bodyPr/>
        <a:lstStyle/>
        <a:p>
          <a:endParaRPr lang="es-ES"/>
        </a:p>
      </dgm:t>
    </dgm:pt>
    <dgm:pt modelId="{76E9FB16-5443-954D-B7DC-4D5615405776}" type="pres">
      <dgm:prSet presAssocID="{381EF7E7-ADFC-4363-A955-8C49006D585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7F99D5-7BFA-0343-BE17-6124AA327884}" type="pres">
      <dgm:prSet presAssocID="{381EF7E7-ADFC-4363-A955-8C49006D585E}" presName="wedge3" presStyleLbl="node1" presStyleIdx="2" presStyleCnt="5"/>
      <dgm:spPr/>
      <dgm:t>
        <a:bodyPr/>
        <a:lstStyle/>
        <a:p>
          <a:endParaRPr lang="es-ES"/>
        </a:p>
      </dgm:t>
    </dgm:pt>
    <dgm:pt modelId="{594B4023-11B8-714D-B4E2-05E70C3A8CA4}" type="pres">
      <dgm:prSet presAssocID="{381EF7E7-ADFC-4363-A955-8C49006D585E}" presName="dummy3a" presStyleCnt="0"/>
      <dgm:spPr/>
      <dgm:t>
        <a:bodyPr/>
        <a:lstStyle/>
        <a:p>
          <a:endParaRPr lang="es-ES"/>
        </a:p>
      </dgm:t>
    </dgm:pt>
    <dgm:pt modelId="{BE56FA99-5DF5-074F-B780-E136B3EE4524}" type="pres">
      <dgm:prSet presAssocID="{381EF7E7-ADFC-4363-A955-8C49006D585E}" presName="dummy3b" presStyleCnt="0"/>
      <dgm:spPr/>
      <dgm:t>
        <a:bodyPr/>
        <a:lstStyle/>
        <a:p>
          <a:endParaRPr lang="es-ES"/>
        </a:p>
      </dgm:t>
    </dgm:pt>
    <dgm:pt modelId="{CA77E214-458E-704F-A005-99BEC019ADE1}" type="pres">
      <dgm:prSet presAssocID="{381EF7E7-ADFC-4363-A955-8C49006D585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4FA380-A6C7-6B43-83C0-7AE70ADC231F}" type="pres">
      <dgm:prSet presAssocID="{381EF7E7-ADFC-4363-A955-8C49006D585E}" presName="wedge4" presStyleLbl="node1" presStyleIdx="3" presStyleCnt="5"/>
      <dgm:spPr/>
      <dgm:t>
        <a:bodyPr/>
        <a:lstStyle/>
        <a:p>
          <a:endParaRPr lang="es-ES"/>
        </a:p>
      </dgm:t>
    </dgm:pt>
    <dgm:pt modelId="{E99DD354-41CC-BE43-8DCE-B013D25BD9C2}" type="pres">
      <dgm:prSet presAssocID="{381EF7E7-ADFC-4363-A955-8C49006D585E}" presName="dummy4a" presStyleCnt="0"/>
      <dgm:spPr/>
      <dgm:t>
        <a:bodyPr/>
        <a:lstStyle/>
        <a:p>
          <a:endParaRPr lang="es-ES"/>
        </a:p>
      </dgm:t>
    </dgm:pt>
    <dgm:pt modelId="{C6835CC1-5FE0-5940-89FC-224F471BA7DC}" type="pres">
      <dgm:prSet presAssocID="{381EF7E7-ADFC-4363-A955-8C49006D585E}" presName="dummy4b" presStyleCnt="0"/>
      <dgm:spPr/>
      <dgm:t>
        <a:bodyPr/>
        <a:lstStyle/>
        <a:p>
          <a:endParaRPr lang="es-ES"/>
        </a:p>
      </dgm:t>
    </dgm:pt>
    <dgm:pt modelId="{DB20EC73-67F2-4540-8986-2F1E75594909}" type="pres">
      <dgm:prSet presAssocID="{381EF7E7-ADFC-4363-A955-8C49006D585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4F8B6E-5D0A-5448-8473-AC5AFAC652DE}" type="pres">
      <dgm:prSet presAssocID="{381EF7E7-ADFC-4363-A955-8C49006D585E}" presName="wedge5" presStyleLbl="node1" presStyleIdx="4" presStyleCnt="5"/>
      <dgm:spPr/>
      <dgm:t>
        <a:bodyPr/>
        <a:lstStyle/>
        <a:p>
          <a:endParaRPr lang="es-ES"/>
        </a:p>
      </dgm:t>
    </dgm:pt>
    <dgm:pt modelId="{F484535D-035C-FB45-BDA7-B899457D5328}" type="pres">
      <dgm:prSet presAssocID="{381EF7E7-ADFC-4363-A955-8C49006D585E}" presName="dummy5a" presStyleCnt="0"/>
      <dgm:spPr/>
      <dgm:t>
        <a:bodyPr/>
        <a:lstStyle/>
        <a:p>
          <a:endParaRPr lang="es-ES"/>
        </a:p>
      </dgm:t>
    </dgm:pt>
    <dgm:pt modelId="{7E1ABC1D-4122-AE4C-818C-ABD84F2AD00F}" type="pres">
      <dgm:prSet presAssocID="{381EF7E7-ADFC-4363-A955-8C49006D585E}" presName="dummy5b" presStyleCnt="0"/>
      <dgm:spPr/>
      <dgm:t>
        <a:bodyPr/>
        <a:lstStyle/>
        <a:p>
          <a:endParaRPr lang="es-ES"/>
        </a:p>
      </dgm:t>
    </dgm:pt>
    <dgm:pt modelId="{24866610-6BA0-4848-A1B9-B552D0C89F06}" type="pres">
      <dgm:prSet presAssocID="{381EF7E7-ADFC-4363-A955-8C49006D585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BCECB-64ED-674B-82C0-5C23CAE992FE}" type="pres">
      <dgm:prSet presAssocID="{F1A0F5EA-DCBC-418B-B93F-887C231CD68B}" presName="arrowWedge1" presStyleLbl="fgSibTrans2D1" presStyleIdx="0" presStyleCnt="5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0A971C3D-62A6-6448-B53B-14BD127B836B}" type="pres">
      <dgm:prSet presAssocID="{EB084548-E9C3-461B-9280-70A61228E93B}" presName="arrowWedge2" presStyleLbl="fgSibTrans2D1" presStyleIdx="1" presStyleCnt="5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B21EE7E2-2AA4-3343-84DD-7C08E69DD6C6}" type="pres">
      <dgm:prSet presAssocID="{90E51B3B-34F0-41DC-AE00-95EDC6F47AEC}" presName="arrowWedge3" presStyleLbl="fgSibTrans2D1" presStyleIdx="2" presStyleCnt="5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7E3FB279-4DEF-284A-A4DB-2B5508378A5E}" type="pres">
      <dgm:prSet presAssocID="{4D1C12B6-6525-4ED7-8E55-7172215A26D9}" presName="arrowWedge4" presStyleLbl="fgSibTrans2D1" presStyleIdx="3" presStyleCnt="5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2A02F152-17F1-1A4D-B20D-FF27D2A42232}" type="pres">
      <dgm:prSet presAssocID="{F0D6B745-33C0-4A4A-8345-AA196AC77A85}" presName="arrowWedge5" presStyleLbl="fgSibTrans2D1" presStyleIdx="4" presStyleCnt="5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s-ES"/>
        </a:p>
      </dgm:t>
    </dgm:pt>
  </dgm:ptLst>
  <dgm:cxnLst>
    <dgm:cxn modelId="{0662B034-479D-094F-8A44-E47F13B759C9}" type="presOf" srcId="{381EF7E7-ADFC-4363-A955-8C49006D585E}" destId="{484C4A68-A218-924E-BD31-ECEC1DE1AC5D}" srcOrd="0" destOrd="0" presId="urn:microsoft.com/office/officeart/2005/8/layout/cycle8"/>
    <dgm:cxn modelId="{876E2AAC-13F5-48E7-B40A-D99A1E58E734}" srcId="{381EF7E7-ADFC-4363-A955-8C49006D585E}" destId="{3754401C-E44A-45EB-ABC7-B78D2D30ABA9}" srcOrd="0" destOrd="0" parTransId="{AC902051-2718-4C0D-B7BA-DB9D7A0BF1A8}" sibTransId="{F1A0F5EA-DCBC-418B-B93F-887C231CD68B}"/>
    <dgm:cxn modelId="{6045E9C2-09E4-4406-99C6-406EAA008BA0}" srcId="{381EF7E7-ADFC-4363-A955-8C49006D585E}" destId="{71D49760-AA61-4C32-B7E7-E9A2FCDDD893}" srcOrd="1" destOrd="0" parTransId="{28F44B62-7AA0-4589-8568-7B6B591A05AB}" sibTransId="{EB084548-E9C3-461B-9280-70A61228E93B}"/>
    <dgm:cxn modelId="{B338EF96-2FDC-A74E-AECB-48A6B6BFD58A}" type="presOf" srcId="{A24C49AC-D80F-4DCB-80FC-2B3794133091}" destId="{C54FA380-A6C7-6B43-83C0-7AE70ADC231F}" srcOrd="0" destOrd="0" presId="urn:microsoft.com/office/officeart/2005/8/layout/cycle8"/>
    <dgm:cxn modelId="{74388902-4AC2-1641-B7F8-DC2C83E15963}" type="presOf" srcId="{3754401C-E44A-45EB-ABC7-B78D2D30ABA9}" destId="{9FB215A8-9858-7E4C-B593-65ACB11BB4E8}" srcOrd="1" destOrd="0" presId="urn:microsoft.com/office/officeart/2005/8/layout/cycle8"/>
    <dgm:cxn modelId="{8E4C1D59-A5DE-034C-A5F9-72672181C574}" type="presOf" srcId="{71D49760-AA61-4C32-B7E7-E9A2FCDDD893}" destId="{76E9FB16-5443-954D-B7DC-4D5615405776}" srcOrd="1" destOrd="0" presId="urn:microsoft.com/office/officeart/2005/8/layout/cycle8"/>
    <dgm:cxn modelId="{88596632-16E0-4769-88CA-1BF3BC153B63}" srcId="{381EF7E7-ADFC-4363-A955-8C49006D585E}" destId="{8A8287BE-9CAA-4517-9EF9-FE3313CFBDEC}" srcOrd="2" destOrd="0" parTransId="{6E02195A-31DF-4D72-A2A2-232E75C1AB1B}" sibTransId="{90E51B3B-34F0-41DC-AE00-95EDC6F47AEC}"/>
    <dgm:cxn modelId="{25E1314A-8272-5544-9CA6-277C91C2BD90}" type="presOf" srcId="{8A8287BE-9CAA-4517-9EF9-FE3313CFBDEC}" destId="{CA77E214-458E-704F-A005-99BEC019ADE1}" srcOrd="1" destOrd="0" presId="urn:microsoft.com/office/officeart/2005/8/layout/cycle8"/>
    <dgm:cxn modelId="{2FCD03E8-71EA-CF4D-9403-0D65D61922C6}" type="presOf" srcId="{A24C49AC-D80F-4DCB-80FC-2B3794133091}" destId="{DB20EC73-67F2-4540-8986-2F1E75594909}" srcOrd="1" destOrd="0" presId="urn:microsoft.com/office/officeart/2005/8/layout/cycle8"/>
    <dgm:cxn modelId="{77819116-40DC-E643-ADB1-CB4BDCC9FADE}" type="presOf" srcId="{6DC55387-7C93-495D-80BD-F20AE944AE54}" destId="{F74F8B6E-5D0A-5448-8473-AC5AFAC652DE}" srcOrd="0" destOrd="0" presId="urn:microsoft.com/office/officeart/2005/8/layout/cycle8"/>
    <dgm:cxn modelId="{88BA434C-3E1F-1845-B4DA-30F17145E738}" type="presOf" srcId="{6DC55387-7C93-495D-80BD-F20AE944AE54}" destId="{24866610-6BA0-4848-A1B9-B552D0C89F06}" srcOrd="1" destOrd="0" presId="urn:microsoft.com/office/officeart/2005/8/layout/cycle8"/>
    <dgm:cxn modelId="{44A33978-E9D5-4961-8EA1-DF3602C57095}" srcId="{381EF7E7-ADFC-4363-A955-8C49006D585E}" destId="{A24C49AC-D80F-4DCB-80FC-2B3794133091}" srcOrd="3" destOrd="0" parTransId="{D894E41B-03D7-4D97-9309-C88F041D6496}" sibTransId="{4D1C12B6-6525-4ED7-8E55-7172215A26D9}"/>
    <dgm:cxn modelId="{6EB34CB0-6047-9145-A6CE-DCA69AD44E4B}" type="presOf" srcId="{71D49760-AA61-4C32-B7E7-E9A2FCDDD893}" destId="{9AEFB1AA-5012-5D44-A1E0-BA46F7714DA1}" srcOrd="0" destOrd="0" presId="urn:microsoft.com/office/officeart/2005/8/layout/cycle8"/>
    <dgm:cxn modelId="{18CCA782-CA49-4141-8FDB-927A117712AC}" type="presOf" srcId="{3754401C-E44A-45EB-ABC7-B78D2D30ABA9}" destId="{939BAC87-D982-814B-930E-32700288779B}" srcOrd="0" destOrd="0" presId="urn:microsoft.com/office/officeart/2005/8/layout/cycle8"/>
    <dgm:cxn modelId="{8480ED6F-B2EE-4406-A638-C227A25DC02A}" srcId="{381EF7E7-ADFC-4363-A955-8C49006D585E}" destId="{6DC55387-7C93-495D-80BD-F20AE944AE54}" srcOrd="4" destOrd="0" parTransId="{93F8CED9-1625-4BCC-8E0D-F32ACC872EFF}" sibTransId="{F0D6B745-33C0-4A4A-8345-AA196AC77A85}"/>
    <dgm:cxn modelId="{99D81106-F5C9-F943-BDDB-7D7FE5DE136A}" type="presOf" srcId="{8A8287BE-9CAA-4517-9EF9-FE3313CFBDEC}" destId="{327F99D5-7BFA-0343-BE17-6124AA327884}" srcOrd="0" destOrd="0" presId="urn:microsoft.com/office/officeart/2005/8/layout/cycle8"/>
    <dgm:cxn modelId="{53BF0493-FC26-4541-9753-F57605F1262D}" type="presParOf" srcId="{484C4A68-A218-924E-BD31-ECEC1DE1AC5D}" destId="{939BAC87-D982-814B-930E-32700288779B}" srcOrd="0" destOrd="0" presId="urn:microsoft.com/office/officeart/2005/8/layout/cycle8"/>
    <dgm:cxn modelId="{E772171D-BAC1-8041-85A2-60F5B95CA69F}" type="presParOf" srcId="{484C4A68-A218-924E-BD31-ECEC1DE1AC5D}" destId="{7902B2D8-3DE8-C04D-80B8-C9C05BF033B6}" srcOrd="1" destOrd="0" presId="urn:microsoft.com/office/officeart/2005/8/layout/cycle8"/>
    <dgm:cxn modelId="{A15E99C0-6D41-CB48-AB94-7D58F403B527}" type="presParOf" srcId="{484C4A68-A218-924E-BD31-ECEC1DE1AC5D}" destId="{DA48CC05-362A-924E-AA72-D5335D68F1B3}" srcOrd="2" destOrd="0" presId="urn:microsoft.com/office/officeart/2005/8/layout/cycle8"/>
    <dgm:cxn modelId="{D0B912D8-CE0B-7A4A-89B3-A2CEC3BD9B37}" type="presParOf" srcId="{484C4A68-A218-924E-BD31-ECEC1DE1AC5D}" destId="{9FB215A8-9858-7E4C-B593-65ACB11BB4E8}" srcOrd="3" destOrd="0" presId="urn:microsoft.com/office/officeart/2005/8/layout/cycle8"/>
    <dgm:cxn modelId="{4615343F-B164-B74C-9DEB-755388967F8F}" type="presParOf" srcId="{484C4A68-A218-924E-BD31-ECEC1DE1AC5D}" destId="{9AEFB1AA-5012-5D44-A1E0-BA46F7714DA1}" srcOrd="4" destOrd="0" presId="urn:microsoft.com/office/officeart/2005/8/layout/cycle8"/>
    <dgm:cxn modelId="{715B11A2-5291-0F46-88DD-99155DEE06F2}" type="presParOf" srcId="{484C4A68-A218-924E-BD31-ECEC1DE1AC5D}" destId="{F7EE0841-2DEA-FD4E-9ED1-5DFCFC778F08}" srcOrd="5" destOrd="0" presId="urn:microsoft.com/office/officeart/2005/8/layout/cycle8"/>
    <dgm:cxn modelId="{A9425CA3-D557-B04B-BB81-932740CE09A4}" type="presParOf" srcId="{484C4A68-A218-924E-BD31-ECEC1DE1AC5D}" destId="{1603F7EB-BA16-E64C-85FF-52B277CC79EC}" srcOrd="6" destOrd="0" presId="urn:microsoft.com/office/officeart/2005/8/layout/cycle8"/>
    <dgm:cxn modelId="{ED8372A7-30DD-524A-A460-99D0414B8987}" type="presParOf" srcId="{484C4A68-A218-924E-BD31-ECEC1DE1AC5D}" destId="{76E9FB16-5443-954D-B7DC-4D5615405776}" srcOrd="7" destOrd="0" presId="urn:microsoft.com/office/officeart/2005/8/layout/cycle8"/>
    <dgm:cxn modelId="{94AF85E4-0DE6-8141-BB2E-3770654F331B}" type="presParOf" srcId="{484C4A68-A218-924E-BD31-ECEC1DE1AC5D}" destId="{327F99D5-7BFA-0343-BE17-6124AA327884}" srcOrd="8" destOrd="0" presId="urn:microsoft.com/office/officeart/2005/8/layout/cycle8"/>
    <dgm:cxn modelId="{51ADB282-4A78-B04A-BCE8-BB965CF4ABB6}" type="presParOf" srcId="{484C4A68-A218-924E-BD31-ECEC1DE1AC5D}" destId="{594B4023-11B8-714D-B4E2-05E70C3A8CA4}" srcOrd="9" destOrd="0" presId="urn:microsoft.com/office/officeart/2005/8/layout/cycle8"/>
    <dgm:cxn modelId="{1DCE4974-4EC7-CB43-B7E8-0255C4BC3E42}" type="presParOf" srcId="{484C4A68-A218-924E-BD31-ECEC1DE1AC5D}" destId="{BE56FA99-5DF5-074F-B780-E136B3EE4524}" srcOrd="10" destOrd="0" presId="urn:microsoft.com/office/officeart/2005/8/layout/cycle8"/>
    <dgm:cxn modelId="{EC67878C-584C-2146-94D7-884014F73248}" type="presParOf" srcId="{484C4A68-A218-924E-BD31-ECEC1DE1AC5D}" destId="{CA77E214-458E-704F-A005-99BEC019ADE1}" srcOrd="11" destOrd="0" presId="urn:microsoft.com/office/officeart/2005/8/layout/cycle8"/>
    <dgm:cxn modelId="{8AE473F8-5C60-684A-8A27-512F4A662207}" type="presParOf" srcId="{484C4A68-A218-924E-BD31-ECEC1DE1AC5D}" destId="{C54FA380-A6C7-6B43-83C0-7AE70ADC231F}" srcOrd="12" destOrd="0" presId="urn:microsoft.com/office/officeart/2005/8/layout/cycle8"/>
    <dgm:cxn modelId="{29615429-BEA4-C249-9A27-D7DA9603978D}" type="presParOf" srcId="{484C4A68-A218-924E-BD31-ECEC1DE1AC5D}" destId="{E99DD354-41CC-BE43-8DCE-B013D25BD9C2}" srcOrd="13" destOrd="0" presId="urn:microsoft.com/office/officeart/2005/8/layout/cycle8"/>
    <dgm:cxn modelId="{8FF23212-EB10-F446-B9FD-6107DC03AAEE}" type="presParOf" srcId="{484C4A68-A218-924E-BD31-ECEC1DE1AC5D}" destId="{C6835CC1-5FE0-5940-89FC-224F471BA7DC}" srcOrd="14" destOrd="0" presId="urn:microsoft.com/office/officeart/2005/8/layout/cycle8"/>
    <dgm:cxn modelId="{B858A3CF-CC9A-0E43-8FED-6BEAF29F4A99}" type="presParOf" srcId="{484C4A68-A218-924E-BD31-ECEC1DE1AC5D}" destId="{DB20EC73-67F2-4540-8986-2F1E75594909}" srcOrd="15" destOrd="0" presId="urn:microsoft.com/office/officeart/2005/8/layout/cycle8"/>
    <dgm:cxn modelId="{FC9D50D0-C040-8C49-96E1-8FF3DF27C862}" type="presParOf" srcId="{484C4A68-A218-924E-BD31-ECEC1DE1AC5D}" destId="{F74F8B6E-5D0A-5448-8473-AC5AFAC652DE}" srcOrd="16" destOrd="0" presId="urn:microsoft.com/office/officeart/2005/8/layout/cycle8"/>
    <dgm:cxn modelId="{91BD4B0F-753C-E749-AFC4-D24133FD5A3E}" type="presParOf" srcId="{484C4A68-A218-924E-BD31-ECEC1DE1AC5D}" destId="{F484535D-035C-FB45-BDA7-B899457D5328}" srcOrd="17" destOrd="0" presId="urn:microsoft.com/office/officeart/2005/8/layout/cycle8"/>
    <dgm:cxn modelId="{E50708D7-7DC9-084E-9167-D1A05367CB2D}" type="presParOf" srcId="{484C4A68-A218-924E-BD31-ECEC1DE1AC5D}" destId="{7E1ABC1D-4122-AE4C-818C-ABD84F2AD00F}" srcOrd="18" destOrd="0" presId="urn:microsoft.com/office/officeart/2005/8/layout/cycle8"/>
    <dgm:cxn modelId="{0BAC773A-F9E5-7643-A319-28D593627FD1}" type="presParOf" srcId="{484C4A68-A218-924E-BD31-ECEC1DE1AC5D}" destId="{24866610-6BA0-4848-A1B9-B552D0C89F06}" srcOrd="19" destOrd="0" presId="urn:microsoft.com/office/officeart/2005/8/layout/cycle8"/>
    <dgm:cxn modelId="{B65A37C2-DFFE-6543-8D5C-250E46A9EA1B}" type="presParOf" srcId="{484C4A68-A218-924E-BD31-ECEC1DE1AC5D}" destId="{714BCECB-64ED-674B-82C0-5C23CAE992FE}" srcOrd="20" destOrd="0" presId="urn:microsoft.com/office/officeart/2005/8/layout/cycle8"/>
    <dgm:cxn modelId="{30065F7F-1DCB-0644-9C99-25F7057A394E}" type="presParOf" srcId="{484C4A68-A218-924E-BD31-ECEC1DE1AC5D}" destId="{0A971C3D-62A6-6448-B53B-14BD127B836B}" srcOrd="21" destOrd="0" presId="urn:microsoft.com/office/officeart/2005/8/layout/cycle8"/>
    <dgm:cxn modelId="{909C55E4-3637-9E4F-B1CB-47DF872A446D}" type="presParOf" srcId="{484C4A68-A218-924E-BD31-ECEC1DE1AC5D}" destId="{B21EE7E2-2AA4-3343-84DD-7C08E69DD6C6}" srcOrd="22" destOrd="0" presId="urn:microsoft.com/office/officeart/2005/8/layout/cycle8"/>
    <dgm:cxn modelId="{DAAEE0EE-F034-3A4D-AB79-925C32D82E90}" type="presParOf" srcId="{484C4A68-A218-924E-BD31-ECEC1DE1AC5D}" destId="{7E3FB279-4DEF-284A-A4DB-2B5508378A5E}" srcOrd="23" destOrd="0" presId="urn:microsoft.com/office/officeart/2005/8/layout/cycle8"/>
    <dgm:cxn modelId="{2736C7FF-0981-CB47-8135-4D5B0D9A05EA}" type="presParOf" srcId="{484C4A68-A218-924E-BD31-ECEC1DE1AC5D}" destId="{2A02F152-17F1-1A4D-B20D-FF27D2A42232}" srcOrd="2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2CC83A-42AC-42B9-9DE5-045F0485C066}" type="doc">
      <dgm:prSet loTypeId="urn:microsoft.com/office/officeart/2005/8/layout/cycle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PE"/>
        </a:p>
      </dgm:t>
    </dgm:pt>
    <dgm:pt modelId="{C7B38DCE-5B32-4A31-A6A3-3D10C61063CE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PE" sz="1100" b="1" dirty="0" smtClean="0"/>
            <a:t>JOB CREATION FOR LOCAL EMPLOYEES</a:t>
          </a:r>
          <a:endParaRPr lang="es-PE" sz="1100" b="1" dirty="0"/>
        </a:p>
      </dgm:t>
    </dgm:pt>
    <dgm:pt modelId="{F55A6165-5065-4A80-907D-B51A1E2D1A78}" type="parTrans" cxnId="{93320E21-02E2-4626-B14E-5E6CBB4EEED3}">
      <dgm:prSet/>
      <dgm:spPr/>
      <dgm:t>
        <a:bodyPr/>
        <a:lstStyle/>
        <a:p>
          <a:endParaRPr lang="es-PE"/>
        </a:p>
      </dgm:t>
    </dgm:pt>
    <dgm:pt modelId="{B43057D4-37B5-4C86-82AB-7955148BCBDF}" type="sibTrans" cxnId="{93320E21-02E2-4626-B14E-5E6CBB4EEED3}">
      <dgm:prSet/>
      <dgm:spPr>
        <a:solidFill>
          <a:srgbClr val="4F6228"/>
        </a:solidFill>
        <a:ln w="19050" cmpd="sng"/>
      </dgm:spPr>
      <dgm:t>
        <a:bodyPr/>
        <a:lstStyle/>
        <a:p>
          <a:endParaRPr lang="es-PE"/>
        </a:p>
      </dgm:t>
    </dgm:pt>
    <dgm:pt modelId="{C61703C8-2AC9-4D7A-9097-64681CC7B5DA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000" b="1" spc="0" dirty="0" smtClean="0">
              <a:latin typeface="+mj-lt"/>
            </a:rPr>
            <a:t>ENVIRONMENTAL WORKSHOPS &amp; CONFERENCES</a:t>
          </a:r>
        </a:p>
      </dgm:t>
    </dgm:pt>
    <dgm:pt modelId="{1489D8E4-74AC-4007-96F1-168A8D0A2BF9}" type="parTrans" cxnId="{7DC9DFA2-190B-4DA2-9CA8-6DEB7D80D739}">
      <dgm:prSet/>
      <dgm:spPr/>
      <dgm:t>
        <a:bodyPr/>
        <a:lstStyle/>
        <a:p>
          <a:endParaRPr lang="es-PE"/>
        </a:p>
      </dgm:t>
    </dgm:pt>
    <dgm:pt modelId="{5E0E22F1-A9F0-437A-AC38-E5EDBFAC6DA0}" type="sibTrans" cxnId="{7DC9DFA2-190B-4DA2-9CA8-6DEB7D80D739}">
      <dgm:prSet/>
      <dgm:spPr>
        <a:solidFill>
          <a:schemeClr val="accent3">
            <a:lumMod val="75000"/>
          </a:schemeClr>
        </a:solidFill>
        <a:ln w="19050" cmpd="sng"/>
      </dgm:spPr>
      <dgm:t>
        <a:bodyPr/>
        <a:lstStyle/>
        <a:p>
          <a:endParaRPr lang="es-PE"/>
        </a:p>
      </dgm:t>
    </dgm:pt>
    <dgm:pt modelId="{412C2B1B-4606-4999-92C2-457A01F48347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PE" sz="1100" b="1" dirty="0" smtClean="0"/>
            <a:t>SUPPORT OF LOCAL INSTITUTIONS </a:t>
          </a:r>
          <a:endParaRPr lang="es-PE" sz="1100" b="1" dirty="0"/>
        </a:p>
      </dgm:t>
    </dgm:pt>
    <dgm:pt modelId="{78534C96-F138-419B-A08C-D3CB2E7BB245}" type="parTrans" cxnId="{0EF1E34F-9B42-40F0-B37F-C29D2F3966B6}">
      <dgm:prSet/>
      <dgm:spPr/>
      <dgm:t>
        <a:bodyPr/>
        <a:lstStyle/>
        <a:p>
          <a:endParaRPr lang="es-PE"/>
        </a:p>
      </dgm:t>
    </dgm:pt>
    <dgm:pt modelId="{12B38CEA-A6C8-4B69-9B2A-75DCEA2D013E}" type="sibTrans" cxnId="{0EF1E34F-9B42-40F0-B37F-C29D2F3966B6}">
      <dgm:prSet/>
      <dgm:spPr>
        <a:solidFill>
          <a:schemeClr val="accent3">
            <a:lumMod val="50000"/>
          </a:schemeClr>
        </a:solidFill>
        <a:ln w="19050" cmpd="sng"/>
      </dgm:spPr>
      <dgm:t>
        <a:bodyPr/>
        <a:lstStyle/>
        <a:p>
          <a:endParaRPr lang="es-PE"/>
        </a:p>
      </dgm:t>
    </dgm:pt>
    <dgm:pt modelId="{2D0FB7C9-A9EE-D643-8396-92C733F7A34A}">
      <dgm:prSet custT="1"/>
      <dgm:spPr>
        <a:solidFill>
          <a:srgbClr val="4F6228"/>
        </a:solidFill>
      </dgm:spPr>
      <dgm:t>
        <a:bodyPr/>
        <a:lstStyle/>
        <a:p>
          <a:r>
            <a:rPr lang="es-PE" sz="1000" b="1" dirty="0" smtClean="0">
              <a:solidFill>
                <a:schemeClr val="bg1"/>
              </a:solidFill>
            </a:rPr>
            <a:t>LOCAL  SUPPLIERS</a:t>
          </a:r>
          <a:endParaRPr lang="es-PE" sz="1000" b="1" dirty="0">
            <a:solidFill>
              <a:schemeClr val="bg1"/>
            </a:solidFill>
          </a:endParaRPr>
        </a:p>
      </dgm:t>
    </dgm:pt>
    <dgm:pt modelId="{234CF606-5465-C147-8622-A7B049FAFEFB}" type="parTrans" cxnId="{F909C363-1CF7-714B-AC60-660A23E1DEF0}">
      <dgm:prSet/>
      <dgm:spPr/>
      <dgm:t>
        <a:bodyPr/>
        <a:lstStyle/>
        <a:p>
          <a:endParaRPr lang="es-ES"/>
        </a:p>
      </dgm:t>
    </dgm:pt>
    <dgm:pt modelId="{07BA2ED6-2B22-0E41-987D-22C0F4B52735}" type="sibTrans" cxnId="{F909C363-1CF7-714B-AC60-660A23E1DEF0}">
      <dgm:prSet/>
      <dgm:spPr>
        <a:solidFill>
          <a:schemeClr val="accent3">
            <a:lumMod val="50000"/>
          </a:schemeClr>
        </a:solidFill>
        <a:ln w="19050" cmpd="sng"/>
      </dgm:spPr>
      <dgm:t>
        <a:bodyPr/>
        <a:lstStyle/>
        <a:p>
          <a:endParaRPr lang="es-ES"/>
        </a:p>
      </dgm:t>
    </dgm:pt>
    <dgm:pt modelId="{88CFD357-391C-3C48-BCC9-DFA9B33FDC8C}">
      <dgm:prSet custT="1"/>
      <dgm:spPr>
        <a:solidFill>
          <a:srgbClr val="4F6228"/>
        </a:solidFill>
      </dgm:spPr>
      <dgm:t>
        <a:bodyPr/>
        <a:lstStyle/>
        <a:p>
          <a:r>
            <a:rPr lang="es-PE" sz="1100" b="1" dirty="0" smtClean="0">
              <a:solidFill>
                <a:schemeClr val="bg1"/>
              </a:solidFill>
            </a:rPr>
            <a:t>EXPLORER GUIDES TRAINING SCHOOL</a:t>
          </a:r>
          <a:endParaRPr lang="es-PE" sz="1100" b="1" dirty="0">
            <a:solidFill>
              <a:schemeClr val="bg1"/>
            </a:solidFill>
          </a:endParaRPr>
        </a:p>
      </dgm:t>
    </dgm:pt>
    <dgm:pt modelId="{1B3DB8AE-78FC-9C4C-A6DC-444B99116AEB}" type="parTrans" cxnId="{2C9A25D5-FF71-9F4A-8427-CF9F4D73FA33}">
      <dgm:prSet/>
      <dgm:spPr/>
      <dgm:t>
        <a:bodyPr/>
        <a:lstStyle/>
        <a:p>
          <a:endParaRPr lang="es-ES"/>
        </a:p>
      </dgm:t>
    </dgm:pt>
    <dgm:pt modelId="{CADA05F3-DB40-864C-A59D-A4B5BCA0A438}" type="sibTrans" cxnId="{2C9A25D5-FF71-9F4A-8427-CF9F4D73FA33}">
      <dgm:prSet/>
      <dgm:spPr>
        <a:solidFill>
          <a:schemeClr val="accent3">
            <a:lumMod val="50000"/>
          </a:schemeClr>
        </a:solidFill>
        <a:ln w="19050" cmpd="sng"/>
      </dgm:spPr>
      <dgm:t>
        <a:bodyPr/>
        <a:lstStyle/>
        <a:p>
          <a:endParaRPr lang="es-ES"/>
        </a:p>
      </dgm:t>
    </dgm:pt>
    <dgm:pt modelId="{D0462621-807F-4E44-9486-53EE3BD4BD22}" type="pres">
      <dgm:prSet presAssocID="{842CC83A-42AC-42B9-9DE5-045F0485C06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E3D5F0-8ACC-FF43-902A-F27B8C553E5C}" type="pres">
      <dgm:prSet presAssocID="{C7B38DCE-5B32-4A31-A6A3-3D10C61063C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D524E4-DFBD-F94D-B02C-E55A1FE2C57E}" type="pres">
      <dgm:prSet presAssocID="{C7B38DCE-5B32-4A31-A6A3-3D10C61063CE}" presName="spNode" presStyleCnt="0"/>
      <dgm:spPr/>
    </dgm:pt>
    <dgm:pt modelId="{66D67101-9778-334D-B951-5EFFBD73D5FF}" type="pres">
      <dgm:prSet presAssocID="{B43057D4-37B5-4C86-82AB-7955148BCBDF}" presName="sibTrans" presStyleLbl="sibTrans1D1" presStyleIdx="0" presStyleCnt="5"/>
      <dgm:spPr/>
      <dgm:t>
        <a:bodyPr/>
        <a:lstStyle/>
        <a:p>
          <a:endParaRPr lang="es-ES"/>
        </a:p>
      </dgm:t>
    </dgm:pt>
    <dgm:pt modelId="{661C1E94-9A8C-F840-B72E-E349B1AFA35E}" type="pres">
      <dgm:prSet presAssocID="{2D0FB7C9-A9EE-D643-8396-92C733F7A34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1F4CA5-1EC5-3E49-95FE-59050A13B398}" type="pres">
      <dgm:prSet presAssocID="{2D0FB7C9-A9EE-D643-8396-92C733F7A34A}" presName="spNode" presStyleCnt="0"/>
      <dgm:spPr/>
    </dgm:pt>
    <dgm:pt modelId="{6C2B4FD3-0308-AC4E-8086-DF43151B1AFD}" type="pres">
      <dgm:prSet presAssocID="{07BA2ED6-2B22-0E41-987D-22C0F4B52735}" presName="sibTrans" presStyleLbl="sibTrans1D1" presStyleIdx="1" presStyleCnt="5"/>
      <dgm:spPr/>
      <dgm:t>
        <a:bodyPr/>
        <a:lstStyle/>
        <a:p>
          <a:endParaRPr lang="es-ES"/>
        </a:p>
      </dgm:t>
    </dgm:pt>
    <dgm:pt modelId="{444265B7-2625-9E4F-BA71-1FD1408DBF26}" type="pres">
      <dgm:prSet presAssocID="{C61703C8-2AC9-4D7A-9097-64681CC7B5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C4C96-BBD2-0545-991B-85723025C341}" type="pres">
      <dgm:prSet presAssocID="{C61703C8-2AC9-4D7A-9097-64681CC7B5DA}" presName="spNode" presStyleCnt="0"/>
      <dgm:spPr/>
    </dgm:pt>
    <dgm:pt modelId="{ECA9EEBA-8A65-1A4C-ABBE-D34E123C6BA3}" type="pres">
      <dgm:prSet presAssocID="{5E0E22F1-A9F0-437A-AC38-E5EDBFAC6DA0}" presName="sibTrans" presStyleLbl="sibTrans1D1" presStyleIdx="2" presStyleCnt="5"/>
      <dgm:spPr/>
      <dgm:t>
        <a:bodyPr/>
        <a:lstStyle/>
        <a:p>
          <a:endParaRPr lang="es-ES"/>
        </a:p>
      </dgm:t>
    </dgm:pt>
    <dgm:pt modelId="{5813A765-644B-7B4F-B53E-51CE16A7C839}" type="pres">
      <dgm:prSet presAssocID="{88CFD357-391C-3C48-BCC9-DFA9B33FDC8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1E4F3B-63A5-3149-BA2E-4490F5CC362A}" type="pres">
      <dgm:prSet presAssocID="{88CFD357-391C-3C48-BCC9-DFA9B33FDC8C}" presName="spNode" presStyleCnt="0"/>
      <dgm:spPr/>
    </dgm:pt>
    <dgm:pt modelId="{DA626B0A-8E68-3548-985C-F29579F9DE93}" type="pres">
      <dgm:prSet presAssocID="{CADA05F3-DB40-864C-A59D-A4B5BCA0A438}" presName="sibTrans" presStyleLbl="sibTrans1D1" presStyleIdx="3" presStyleCnt="5"/>
      <dgm:spPr/>
      <dgm:t>
        <a:bodyPr/>
        <a:lstStyle/>
        <a:p>
          <a:endParaRPr lang="es-ES"/>
        </a:p>
      </dgm:t>
    </dgm:pt>
    <dgm:pt modelId="{8E22394F-0139-D443-AD39-E5ADFD0680EA}" type="pres">
      <dgm:prSet presAssocID="{412C2B1B-4606-4999-92C2-457A01F483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7B6B4A-1909-574C-A392-092A3ED682AC}" type="pres">
      <dgm:prSet presAssocID="{412C2B1B-4606-4999-92C2-457A01F48347}" presName="spNode" presStyleCnt="0"/>
      <dgm:spPr/>
    </dgm:pt>
    <dgm:pt modelId="{BE18B589-53FF-5641-9C58-8635D023E4A2}" type="pres">
      <dgm:prSet presAssocID="{12B38CEA-A6C8-4B69-9B2A-75DCEA2D013E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0EF1E34F-9B42-40F0-B37F-C29D2F3966B6}" srcId="{842CC83A-42AC-42B9-9DE5-045F0485C066}" destId="{412C2B1B-4606-4999-92C2-457A01F48347}" srcOrd="4" destOrd="0" parTransId="{78534C96-F138-419B-A08C-D3CB2E7BB245}" sibTransId="{12B38CEA-A6C8-4B69-9B2A-75DCEA2D013E}"/>
    <dgm:cxn modelId="{EC7D3782-23E2-4A4D-87D2-6F6538F6C191}" type="presOf" srcId="{2D0FB7C9-A9EE-D643-8396-92C733F7A34A}" destId="{661C1E94-9A8C-F840-B72E-E349B1AFA35E}" srcOrd="0" destOrd="0" presId="urn:microsoft.com/office/officeart/2005/8/layout/cycle6"/>
    <dgm:cxn modelId="{F00239BB-08D9-2F46-B27A-D0428E9C4BB1}" type="presOf" srcId="{12B38CEA-A6C8-4B69-9B2A-75DCEA2D013E}" destId="{BE18B589-53FF-5641-9C58-8635D023E4A2}" srcOrd="0" destOrd="0" presId="urn:microsoft.com/office/officeart/2005/8/layout/cycle6"/>
    <dgm:cxn modelId="{9DA8383E-6423-D44B-B17D-4E5D1FB6CF76}" type="presOf" srcId="{412C2B1B-4606-4999-92C2-457A01F48347}" destId="{8E22394F-0139-D443-AD39-E5ADFD0680EA}" srcOrd="0" destOrd="0" presId="urn:microsoft.com/office/officeart/2005/8/layout/cycle6"/>
    <dgm:cxn modelId="{2C9A25D5-FF71-9F4A-8427-CF9F4D73FA33}" srcId="{842CC83A-42AC-42B9-9DE5-045F0485C066}" destId="{88CFD357-391C-3C48-BCC9-DFA9B33FDC8C}" srcOrd="3" destOrd="0" parTransId="{1B3DB8AE-78FC-9C4C-A6DC-444B99116AEB}" sibTransId="{CADA05F3-DB40-864C-A59D-A4B5BCA0A438}"/>
    <dgm:cxn modelId="{D05C24E0-F11C-754B-B262-860406F6A326}" type="presOf" srcId="{842CC83A-42AC-42B9-9DE5-045F0485C066}" destId="{D0462621-807F-4E44-9486-53EE3BD4BD22}" srcOrd="0" destOrd="0" presId="urn:microsoft.com/office/officeart/2005/8/layout/cycle6"/>
    <dgm:cxn modelId="{4624F99D-EB27-BD42-B3A6-5021FF70E61C}" type="presOf" srcId="{C61703C8-2AC9-4D7A-9097-64681CC7B5DA}" destId="{444265B7-2625-9E4F-BA71-1FD1408DBF26}" srcOrd="0" destOrd="0" presId="urn:microsoft.com/office/officeart/2005/8/layout/cycle6"/>
    <dgm:cxn modelId="{93320E21-02E2-4626-B14E-5E6CBB4EEED3}" srcId="{842CC83A-42AC-42B9-9DE5-045F0485C066}" destId="{C7B38DCE-5B32-4A31-A6A3-3D10C61063CE}" srcOrd="0" destOrd="0" parTransId="{F55A6165-5065-4A80-907D-B51A1E2D1A78}" sibTransId="{B43057D4-37B5-4C86-82AB-7955148BCBDF}"/>
    <dgm:cxn modelId="{13BF8EFC-3778-D24E-87CB-984295A3AFDA}" type="presOf" srcId="{07BA2ED6-2B22-0E41-987D-22C0F4B52735}" destId="{6C2B4FD3-0308-AC4E-8086-DF43151B1AFD}" srcOrd="0" destOrd="0" presId="urn:microsoft.com/office/officeart/2005/8/layout/cycle6"/>
    <dgm:cxn modelId="{FF6B3E57-3D18-E54F-A720-1195582C0CE3}" type="presOf" srcId="{C7B38DCE-5B32-4A31-A6A3-3D10C61063CE}" destId="{E5E3D5F0-8ACC-FF43-902A-F27B8C553E5C}" srcOrd="0" destOrd="0" presId="urn:microsoft.com/office/officeart/2005/8/layout/cycle6"/>
    <dgm:cxn modelId="{26977202-870F-874B-81B4-BF80FD8267AC}" type="presOf" srcId="{B43057D4-37B5-4C86-82AB-7955148BCBDF}" destId="{66D67101-9778-334D-B951-5EFFBD73D5FF}" srcOrd="0" destOrd="0" presId="urn:microsoft.com/office/officeart/2005/8/layout/cycle6"/>
    <dgm:cxn modelId="{F909C363-1CF7-714B-AC60-660A23E1DEF0}" srcId="{842CC83A-42AC-42B9-9DE5-045F0485C066}" destId="{2D0FB7C9-A9EE-D643-8396-92C733F7A34A}" srcOrd="1" destOrd="0" parTransId="{234CF606-5465-C147-8622-A7B049FAFEFB}" sibTransId="{07BA2ED6-2B22-0E41-987D-22C0F4B52735}"/>
    <dgm:cxn modelId="{149D796E-7DEC-A64A-8621-C19965AD24CC}" type="presOf" srcId="{5E0E22F1-A9F0-437A-AC38-E5EDBFAC6DA0}" destId="{ECA9EEBA-8A65-1A4C-ABBE-D34E123C6BA3}" srcOrd="0" destOrd="0" presId="urn:microsoft.com/office/officeart/2005/8/layout/cycle6"/>
    <dgm:cxn modelId="{7DC9DFA2-190B-4DA2-9CA8-6DEB7D80D739}" srcId="{842CC83A-42AC-42B9-9DE5-045F0485C066}" destId="{C61703C8-2AC9-4D7A-9097-64681CC7B5DA}" srcOrd="2" destOrd="0" parTransId="{1489D8E4-74AC-4007-96F1-168A8D0A2BF9}" sibTransId="{5E0E22F1-A9F0-437A-AC38-E5EDBFAC6DA0}"/>
    <dgm:cxn modelId="{1FC5A705-3902-E342-8916-DBB8B19A7B1A}" type="presOf" srcId="{88CFD357-391C-3C48-BCC9-DFA9B33FDC8C}" destId="{5813A765-644B-7B4F-B53E-51CE16A7C839}" srcOrd="0" destOrd="0" presId="urn:microsoft.com/office/officeart/2005/8/layout/cycle6"/>
    <dgm:cxn modelId="{8525CA9C-A5F2-D14E-AB28-9EED6C10BA9D}" type="presOf" srcId="{CADA05F3-DB40-864C-A59D-A4B5BCA0A438}" destId="{DA626B0A-8E68-3548-985C-F29579F9DE93}" srcOrd="0" destOrd="0" presId="urn:microsoft.com/office/officeart/2005/8/layout/cycle6"/>
    <dgm:cxn modelId="{2691FE5B-24E4-7048-B222-ADDC90B9B793}" type="presParOf" srcId="{D0462621-807F-4E44-9486-53EE3BD4BD22}" destId="{E5E3D5F0-8ACC-FF43-902A-F27B8C553E5C}" srcOrd="0" destOrd="0" presId="urn:microsoft.com/office/officeart/2005/8/layout/cycle6"/>
    <dgm:cxn modelId="{D517B6E6-1ECC-0346-B4B1-39FA1413D8EF}" type="presParOf" srcId="{D0462621-807F-4E44-9486-53EE3BD4BD22}" destId="{71D524E4-DFBD-F94D-B02C-E55A1FE2C57E}" srcOrd="1" destOrd="0" presId="urn:microsoft.com/office/officeart/2005/8/layout/cycle6"/>
    <dgm:cxn modelId="{90D8AA34-4D5B-484E-9BD7-EB72E20F8295}" type="presParOf" srcId="{D0462621-807F-4E44-9486-53EE3BD4BD22}" destId="{66D67101-9778-334D-B951-5EFFBD73D5FF}" srcOrd="2" destOrd="0" presId="urn:microsoft.com/office/officeart/2005/8/layout/cycle6"/>
    <dgm:cxn modelId="{EA4E53F2-990A-9846-993F-94F3C39E1CB4}" type="presParOf" srcId="{D0462621-807F-4E44-9486-53EE3BD4BD22}" destId="{661C1E94-9A8C-F840-B72E-E349B1AFA35E}" srcOrd="3" destOrd="0" presId="urn:microsoft.com/office/officeart/2005/8/layout/cycle6"/>
    <dgm:cxn modelId="{CDDC8FC3-0C3F-F143-AB40-E172FDBF09E8}" type="presParOf" srcId="{D0462621-807F-4E44-9486-53EE3BD4BD22}" destId="{001F4CA5-1EC5-3E49-95FE-59050A13B398}" srcOrd="4" destOrd="0" presId="urn:microsoft.com/office/officeart/2005/8/layout/cycle6"/>
    <dgm:cxn modelId="{97DAEB56-BB7A-614C-9132-9BBA20171388}" type="presParOf" srcId="{D0462621-807F-4E44-9486-53EE3BD4BD22}" destId="{6C2B4FD3-0308-AC4E-8086-DF43151B1AFD}" srcOrd="5" destOrd="0" presId="urn:microsoft.com/office/officeart/2005/8/layout/cycle6"/>
    <dgm:cxn modelId="{7FE7AE87-ED5E-BF49-B566-1B1A85E69119}" type="presParOf" srcId="{D0462621-807F-4E44-9486-53EE3BD4BD22}" destId="{444265B7-2625-9E4F-BA71-1FD1408DBF26}" srcOrd="6" destOrd="0" presId="urn:microsoft.com/office/officeart/2005/8/layout/cycle6"/>
    <dgm:cxn modelId="{03FEAB01-F0DD-3940-837E-4D578FE8D967}" type="presParOf" srcId="{D0462621-807F-4E44-9486-53EE3BD4BD22}" destId="{407C4C96-BBD2-0545-991B-85723025C341}" srcOrd="7" destOrd="0" presId="urn:microsoft.com/office/officeart/2005/8/layout/cycle6"/>
    <dgm:cxn modelId="{7DB94FE4-C6DC-5B43-B29A-9D00761428EA}" type="presParOf" srcId="{D0462621-807F-4E44-9486-53EE3BD4BD22}" destId="{ECA9EEBA-8A65-1A4C-ABBE-D34E123C6BA3}" srcOrd="8" destOrd="0" presId="urn:microsoft.com/office/officeart/2005/8/layout/cycle6"/>
    <dgm:cxn modelId="{8FE4AF61-6704-B840-B40B-28D7284B615E}" type="presParOf" srcId="{D0462621-807F-4E44-9486-53EE3BD4BD22}" destId="{5813A765-644B-7B4F-B53E-51CE16A7C839}" srcOrd="9" destOrd="0" presId="urn:microsoft.com/office/officeart/2005/8/layout/cycle6"/>
    <dgm:cxn modelId="{09CB73B4-92A0-4F4F-8E9A-52B1C1421C67}" type="presParOf" srcId="{D0462621-807F-4E44-9486-53EE3BD4BD22}" destId="{B51E4F3B-63A5-3149-BA2E-4490F5CC362A}" srcOrd="10" destOrd="0" presId="urn:microsoft.com/office/officeart/2005/8/layout/cycle6"/>
    <dgm:cxn modelId="{85B9E555-A5F8-8E45-8C76-0E1A91C54665}" type="presParOf" srcId="{D0462621-807F-4E44-9486-53EE3BD4BD22}" destId="{DA626B0A-8E68-3548-985C-F29579F9DE93}" srcOrd="11" destOrd="0" presId="urn:microsoft.com/office/officeart/2005/8/layout/cycle6"/>
    <dgm:cxn modelId="{74E018E3-76A2-194E-8839-5A78935AF6FA}" type="presParOf" srcId="{D0462621-807F-4E44-9486-53EE3BD4BD22}" destId="{8E22394F-0139-D443-AD39-E5ADFD0680EA}" srcOrd="12" destOrd="0" presId="urn:microsoft.com/office/officeart/2005/8/layout/cycle6"/>
    <dgm:cxn modelId="{71D300F2-36A4-D14E-BC10-4B8393A7C5BD}" type="presParOf" srcId="{D0462621-807F-4E44-9486-53EE3BD4BD22}" destId="{607B6B4A-1909-574C-A392-092A3ED682AC}" srcOrd="13" destOrd="0" presId="urn:microsoft.com/office/officeart/2005/8/layout/cycle6"/>
    <dgm:cxn modelId="{8434895F-1612-814A-BA0D-86C5CF2CBEE8}" type="presParOf" srcId="{D0462621-807F-4E44-9486-53EE3BD4BD22}" destId="{BE18B589-53FF-5641-9C58-8635D023E4A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8B67FB-F9D9-F147-BD53-AD322B20E249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7ECAA2-5D5B-F94A-BFA7-38E13A3E18F0}">
      <dgm:prSet phldrT="[Texto]" custT="1"/>
      <dgm:spPr>
        <a:solidFill>
          <a:schemeClr val="accent3">
            <a:lumMod val="50000"/>
          </a:schemeClr>
        </a:solidFill>
        <a:effectLst/>
      </dgm:spPr>
      <dgm:t>
        <a:bodyPr/>
        <a:lstStyle/>
        <a:p>
          <a:r>
            <a:rPr lang="es-PE" sz="1400" b="1" dirty="0" smtClean="0"/>
            <a:t>ENVIRONMENTAL AWARENESS &amp; CONSERVATION</a:t>
          </a:r>
          <a:endParaRPr lang="es-ES" sz="1400" b="1" dirty="0"/>
        </a:p>
      </dgm:t>
    </dgm:pt>
    <dgm:pt modelId="{B66897BF-0F16-6945-B473-A780BAA968C0}" type="parTrans" cxnId="{319ADD61-3DA7-0E49-9881-B71F685F5F0A}">
      <dgm:prSet/>
      <dgm:spPr/>
      <dgm:t>
        <a:bodyPr/>
        <a:lstStyle/>
        <a:p>
          <a:endParaRPr lang="es-ES"/>
        </a:p>
      </dgm:t>
    </dgm:pt>
    <dgm:pt modelId="{19A28CBC-9DD8-F34B-8192-973E8FC332A4}" type="sibTrans" cxnId="{319ADD61-3DA7-0E49-9881-B71F685F5F0A}">
      <dgm:prSet/>
      <dgm:spPr/>
      <dgm:t>
        <a:bodyPr/>
        <a:lstStyle/>
        <a:p>
          <a:endParaRPr lang="es-ES"/>
        </a:p>
      </dgm:t>
    </dgm:pt>
    <dgm:pt modelId="{0ACDC411-2439-9C4E-830A-8C5432AD8138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sz="1400" dirty="0" err="1" smtClean="0"/>
            <a:t>Traditional</a:t>
          </a:r>
          <a:r>
            <a:rPr lang="es-ES" sz="1400" dirty="0" smtClean="0"/>
            <a:t> </a:t>
          </a:r>
          <a:r>
            <a:rPr lang="es-ES" sz="1400" dirty="0" err="1" smtClean="0"/>
            <a:t>knowledge</a:t>
          </a:r>
          <a:r>
            <a:rPr lang="es-ES" sz="1400" dirty="0" smtClean="0"/>
            <a:t> transfer</a:t>
          </a:r>
          <a:endParaRPr lang="es-ES" sz="1400" dirty="0"/>
        </a:p>
      </dgm:t>
    </dgm:pt>
    <dgm:pt modelId="{81AD0C58-6E83-2A41-8F5F-77905A5722C9}" type="parTrans" cxnId="{92E235F6-17C1-1B41-AEBD-AC26BBB830E8}">
      <dgm:prSet/>
      <dgm:spPr>
        <a:ln>
          <a:solidFill>
            <a:srgbClr val="4F6228"/>
          </a:solidFill>
        </a:ln>
      </dgm:spPr>
      <dgm:t>
        <a:bodyPr/>
        <a:lstStyle/>
        <a:p>
          <a:endParaRPr lang="es-ES"/>
        </a:p>
      </dgm:t>
    </dgm:pt>
    <dgm:pt modelId="{C1A861AB-DA13-1A43-9C19-163302551315}" type="sibTrans" cxnId="{92E235F6-17C1-1B41-AEBD-AC26BBB830E8}">
      <dgm:prSet/>
      <dgm:spPr/>
      <dgm:t>
        <a:bodyPr/>
        <a:lstStyle/>
        <a:p>
          <a:endParaRPr lang="es-ES"/>
        </a:p>
      </dgm:t>
    </dgm:pt>
    <dgm:pt modelId="{45850631-CF45-5D4E-A3A2-3C1F96FA53F1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sz="1400" dirty="0" err="1" smtClean="0"/>
            <a:t>Native</a:t>
          </a:r>
          <a:r>
            <a:rPr lang="es-ES" sz="1400" dirty="0" smtClean="0"/>
            <a:t> </a:t>
          </a:r>
          <a:r>
            <a:rPr lang="es-ES" sz="1400" dirty="0" err="1" smtClean="0"/>
            <a:t>architecture</a:t>
          </a:r>
          <a:r>
            <a:rPr lang="es-ES" sz="1400" dirty="0" smtClean="0"/>
            <a:t> + </a:t>
          </a:r>
          <a:r>
            <a:rPr lang="es-ES" sz="1400" dirty="0" err="1" smtClean="0"/>
            <a:t>materials</a:t>
          </a:r>
          <a:r>
            <a:rPr lang="es-ES" sz="1400" dirty="0" smtClean="0"/>
            <a:t> = </a:t>
          </a:r>
          <a:r>
            <a:rPr lang="es-ES" sz="1400" dirty="0" err="1" smtClean="0"/>
            <a:t>Sense</a:t>
          </a:r>
          <a:r>
            <a:rPr lang="es-ES" sz="1400" dirty="0" smtClean="0"/>
            <a:t> of original place</a:t>
          </a:r>
          <a:endParaRPr lang="es-ES" sz="1400" dirty="0"/>
        </a:p>
      </dgm:t>
    </dgm:pt>
    <dgm:pt modelId="{D1EEEA86-F96D-E246-BF11-4B6CD45D3CDC}" type="parTrans" cxnId="{7AEF2B95-A435-3345-9E81-60B5DDBDC9D8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04B84DC7-4703-014E-9C37-F7745D0797C1}" type="sibTrans" cxnId="{7AEF2B95-A435-3345-9E81-60B5DDBDC9D8}">
      <dgm:prSet/>
      <dgm:spPr/>
      <dgm:t>
        <a:bodyPr/>
        <a:lstStyle/>
        <a:p>
          <a:endParaRPr lang="es-ES"/>
        </a:p>
      </dgm:t>
    </dgm:pt>
    <dgm:pt modelId="{F80F5469-AC90-BF45-8A3A-EA932807C757}">
      <dgm:prSet phldrT="[Texto]" custT="1"/>
      <dgm:spPr>
        <a:solidFill>
          <a:schemeClr val="accent3">
            <a:lumMod val="50000"/>
          </a:schemeClr>
        </a:solidFill>
        <a:effectLst/>
      </dgm:spPr>
      <dgm:t>
        <a:bodyPr/>
        <a:lstStyle/>
        <a:p>
          <a:r>
            <a:rPr lang="es-PE" sz="1400" b="1" dirty="0" smtClean="0"/>
            <a:t>POSITIVE FOOTPRINT</a:t>
          </a:r>
          <a:endParaRPr lang="es-ES" sz="1400" b="1" dirty="0"/>
        </a:p>
      </dgm:t>
    </dgm:pt>
    <dgm:pt modelId="{C3463E00-D94C-B846-BA9B-3430CC56A836}" type="parTrans" cxnId="{FE0801A5-FE66-4A47-BF7E-61008795963B}">
      <dgm:prSet/>
      <dgm:spPr/>
      <dgm:t>
        <a:bodyPr/>
        <a:lstStyle/>
        <a:p>
          <a:endParaRPr lang="es-ES"/>
        </a:p>
      </dgm:t>
    </dgm:pt>
    <dgm:pt modelId="{EDC42AFB-9BAC-3E4E-B64B-B1A95A9C700D}" type="sibTrans" cxnId="{FE0801A5-FE66-4A47-BF7E-61008795963B}">
      <dgm:prSet/>
      <dgm:spPr/>
      <dgm:t>
        <a:bodyPr/>
        <a:lstStyle/>
        <a:p>
          <a:endParaRPr lang="es-ES"/>
        </a:p>
      </dgm:t>
    </dgm:pt>
    <dgm:pt modelId="{4CE68D06-467A-1343-B4C5-8D9936113AED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sz="1400" dirty="0" err="1" smtClean="0"/>
            <a:t>Primary</a:t>
          </a:r>
          <a:r>
            <a:rPr lang="es-ES" sz="1400" dirty="0" smtClean="0"/>
            <a:t> </a:t>
          </a:r>
          <a:r>
            <a:rPr lang="es-ES" sz="1400" dirty="0" err="1" smtClean="0"/>
            <a:t>Forest</a:t>
          </a:r>
          <a:r>
            <a:rPr lang="es-ES" sz="1400" dirty="0" smtClean="0"/>
            <a:t> </a:t>
          </a:r>
          <a:r>
            <a:rPr lang="es-ES" sz="1400" dirty="0" err="1" smtClean="0"/>
            <a:t>Carbon</a:t>
          </a:r>
          <a:r>
            <a:rPr lang="es-ES" sz="1400" dirty="0" smtClean="0"/>
            <a:t> </a:t>
          </a:r>
          <a:r>
            <a:rPr lang="es-ES" sz="1400" dirty="0" err="1" smtClean="0"/>
            <a:t>Monitoring</a:t>
          </a:r>
          <a:r>
            <a:rPr lang="es-ES" sz="1400" dirty="0" smtClean="0"/>
            <a:t> </a:t>
          </a:r>
          <a:r>
            <a:rPr lang="es-ES" sz="1400" dirty="0" err="1" smtClean="0"/>
            <a:t>since</a:t>
          </a:r>
          <a:r>
            <a:rPr lang="es-ES" sz="1400" dirty="0" smtClean="0"/>
            <a:t> 1989</a:t>
          </a:r>
          <a:endParaRPr lang="es-ES" sz="1400" dirty="0"/>
        </a:p>
      </dgm:t>
    </dgm:pt>
    <dgm:pt modelId="{0BCDFBC1-3C31-5B48-9E32-20544376DFB5}" type="parTrans" cxnId="{854D5E41-5999-D143-ADF1-B160D3C5CF15}">
      <dgm:prSet/>
      <dgm:spPr>
        <a:ln>
          <a:solidFill>
            <a:srgbClr val="4F6228"/>
          </a:solidFill>
        </a:ln>
      </dgm:spPr>
      <dgm:t>
        <a:bodyPr/>
        <a:lstStyle/>
        <a:p>
          <a:endParaRPr lang="es-ES"/>
        </a:p>
      </dgm:t>
    </dgm:pt>
    <dgm:pt modelId="{0D4D2E86-EC5D-6340-914F-ED237180C53F}" type="sibTrans" cxnId="{854D5E41-5999-D143-ADF1-B160D3C5CF15}">
      <dgm:prSet/>
      <dgm:spPr/>
      <dgm:t>
        <a:bodyPr/>
        <a:lstStyle/>
        <a:p>
          <a:endParaRPr lang="es-ES"/>
        </a:p>
      </dgm:t>
    </dgm:pt>
    <dgm:pt modelId="{16230533-5F13-AA43-87A1-412FD2B99DA9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sz="1400" dirty="0" err="1" smtClean="0"/>
            <a:t>Inventories</a:t>
          </a:r>
          <a:r>
            <a:rPr lang="es-ES" sz="1400" dirty="0" smtClean="0"/>
            <a:t> and </a:t>
          </a:r>
          <a:r>
            <a:rPr lang="es-ES" sz="1400" dirty="0" err="1" smtClean="0"/>
            <a:t>sustainable</a:t>
          </a:r>
          <a:r>
            <a:rPr lang="es-ES" sz="1400" dirty="0" smtClean="0"/>
            <a:t> use of gene </a:t>
          </a:r>
          <a:r>
            <a:rPr lang="es-ES" sz="1400" dirty="0" err="1" smtClean="0"/>
            <a:t>bank</a:t>
          </a:r>
          <a:endParaRPr lang="es-ES" sz="1400" dirty="0"/>
        </a:p>
      </dgm:t>
    </dgm:pt>
    <dgm:pt modelId="{2F152D31-000C-2D4A-BDB2-80049859CFEA}" type="parTrans" cxnId="{EFED487D-2E49-5C4E-96D6-0A52661E15FD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372496CC-4881-4040-A901-6EA5176ED569}" type="sibTrans" cxnId="{EFED487D-2E49-5C4E-96D6-0A52661E15FD}">
      <dgm:prSet/>
      <dgm:spPr/>
      <dgm:t>
        <a:bodyPr/>
        <a:lstStyle/>
        <a:p>
          <a:endParaRPr lang="es-ES"/>
        </a:p>
      </dgm:t>
    </dgm:pt>
    <dgm:pt modelId="{AEFAB039-2BC4-5348-B5A3-6088CA4F3C48}">
      <dgm:prSet custT="1"/>
      <dgm:spPr>
        <a:solidFill>
          <a:schemeClr val="accent3">
            <a:lumMod val="50000"/>
          </a:schemeClr>
        </a:solidFill>
        <a:effectLst/>
      </dgm:spPr>
      <dgm:t>
        <a:bodyPr/>
        <a:lstStyle/>
        <a:p>
          <a:r>
            <a:rPr lang="es-PE" sz="1200" b="1" dirty="0" smtClean="0"/>
            <a:t>GOOD PRACTICES IN CONSERVATION &amp; TOURISM </a:t>
          </a:r>
          <a:endParaRPr lang="es-ES" sz="1200" b="1" dirty="0"/>
        </a:p>
      </dgm:t>
    </dgm:pt>
    <dgm:pt modelId="{E3A4EBFF-DF6D-764A-AA69-83FACA51331A}" type="parTrans" cxnId="{BB0E2037-3970-6348-9FE7-B53E787089EA}">
      <dgm:prSet/>
      <dgm:spPr/>
      <dgm:t>
        <a:bodyPr/>
        <a:lstStyle/>
        <a:p>
          <a:endParaRPr lang="es-ES"/>
        </a:p>
      </dgm:t>
    </dgm:pt>
    <dgm:pt modelId="{AB7DBAD8-302E-B642-9E47-B20A851787B1}" type="sibTrans" cxnId="{BB0E2037-3970-6348-9FE7-B53E787089EA}">
      <dgm:prSet/>
      <dgm:spPr/>
      <dgm:t>
        <a:bodyPr/>
        <a:lstStyle/>
        <a:p>
          <a:endParaRPr lang="es-ES"/>
        </a:p>
      </dgm:t>
    </dgm:pt>
    <dgm:pt modelId="{766CE0D3-A4D1-F044-96F1-81B99D7834F1}">
      <dgm:prSet custT="1"/>
      <dgm:spPr>
        <a:solidFill>
          <a:schemeClr val="accent3">
            <a:lumMod val="50000"/>
          </a:schemeClr>
        </a:solidFill>
        <a:effectLst/>
      </dgm:spPr>
      <dgm:t>
        <a:bodyPr/>
        <a:lstStyle/>
        <a:p>
          <a:r>
            <a:rPr lang="es-PE" sz="1400" b="1" dirty="0" smtClean="0"/>
            <a:t>ECONOMIC  SUSTAINABILITY</a:t>
          </a:r>
          <a:endParaRPr lang="es-ES" sz="1400" b="1" dirty="0"/>
        </a:p>
      </dgm:t>
    </dgm:pt>
    <dgm:pt modelId="{C52DA0F9-9C45-884B-B67D-828410C8FD01}" type="parTrans" cxnId="{68747C92-7A6F-D448-B94F-9CD33B6190A5}">
      <dgm:prSet/>
      <dgm:spPr/>
      <dgm:t>
        <a:bodyPr/>
        <a:lstStyle/>
        <a:p>
          <a:endParaRPr lang="es-ES"/>
        </a:p>
      </dgm:t>
    </dgm:pt>
    <dgm:pt modelId="{91797FF5-C85F-BE4F-B919-53E00E5AD459}" type="sibTrans" cxnId="{68747C92-7A6F-D448-B94F-9CD33B6190A5}">
      <dgm:prSet/>
      <dgm:spPr/>
      <dgm:t>
        <a:bodyPr/>
        <a:lstStyle/>
        <a:p>
          <a:endParaRPr lang="es-ES"/>
        </a:p>
      </dgm:t>
    </dgm:pt>
    <dgm:pt modelId="{2C66F477-6552-D840-A3F0-35FF77CCC3C1}">
      <dgm:prSet custT="1"/>
      <dgm:spPr>
        <a:solidFill>
          <a:schemeClr val="accent3">
            <a:lumMod val="50000"/>
          </a:schemeClr>
        </a:solidFill>
        <a:effectLst/>
      </dgm:spPr>
      <dgm:t>
        <a:bodyPr/>
        <a:lstStyle/>
        <a:p>
          <a:r>
            <a:rPr lang="es-PE" sz="1400" b="1" dirty="0" smtClean="0"/>
            <a:t>EXPERIENTIAL TRAVEL</a:t>
          </a:r>
          <a:endParaRPr lang="es-ES" sz="1400" b="1" dirty="0"/>
        </a:p>
      </dgm:t>
    </dgm:pt>
    <dgm:pt modelId="{FB487042-931A-F746-8395-8D9A606FA520}" type="parTrans" cxnId="{A96DD6BB-A682-0946-B939-C83A5B9C4446}">
      <dgm:prSet/>
      <dgm:spPr/>
      <dgm:t>
        <a:bodyPr/>
        <a:lstStyle/>
        <a:p>
          <a:endParaRPr lang="es-ES"/>
        </a:p>
      </dgm:t>
    </dgm:pt>
    <dgm:pt modelId="{01181E19-1E55-C843-9A6B-BF47C015351E}" type="sibTrans" cxnId="{A96DD6BB-A682-0946-B939-C83A5B9C4446}">
      <dgm:prSet/>
      <dgm:spPr/>
      <dgm:t>
        <a:bodyPr/>
        <a:lstStyle/>
        <a:p>
          <a:endParaRPr lang="es-ES"/>
        </a:p>
      </dgm:t>
    </dgm:pt>
    <dgm:pt modelId="{3088F3F5-D940-BD41-9685-BF5DD3657E70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sz="1400" dirty="0" err="1" smtClean="0"/>
            <a:t>Authenticity</a:t>
          </a:r>
          <a:r>
            <a:rPr lang="es-ES" sz="1400" dirty="0" smtClean="0"/>
            <a:t> &amp; </a:t>
          </a:r>
          <a:r>
            <a:rPr lang="es-ES" sz="1400" dirty="0" err="1" smtClean="0"/>
            <a:t>Uniqueness</a:t>
          </a:r>
          <a:endParaRPr lang="es-ES" sz="1400" dirty="0"/>
        </a:p>
      </dgm:t>
    </dgm:pt>
    <dgm:pt modelId="{31345CE2-7CD2-C14A-A0F9-1BECE0A58AF0}" type="parTrans" cxnId="{780978A0-5D5C-9748-B7AF-2869AB05ADA3}">
      <dgm:prSet/>
      <dgm:spPr>
        <a:ln>
          <a:solidFill>
            <a:srgbClr val="4F6228"/>
          </a:solidFill>
        </a:ln>
      </dgm:spPr>
      <dgm:t>
        <a:bodyPr/>
        <a:lstStyle/>
        <a:p>
          <a:endParaRPr lang="es-ES"/>
        </a:p>
      </dgm:t>
    </dgm:pt>
    <dgm:pt modelId="{E29AEA34-6810-774A-8A4E-70CDB2F5E8A5}" type="sibTrans" cxnId="{780978A0-5D5C-9748-B7AF-2869AB05ADA3}">
      <dgm:prSet/>
      <dgm:spPr/>
      <dgm:t>
        <a:bodyPr/>
        <a:lstStyle/>
        <a:p>
          <a:endParaRPr lang="es-ES"/>
        </a:p>
      </dgm:t>
    </dgm:pt>
    <dgm:pt modelId="{04D76885-0659-2D45-B3A9-062EA36F1E74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sz="1400" dirty="0" err="1" smtClean="0"/>
            <a:t>Ecotourism</a:t>
          </a:r>
          <a:r>
            <a:rPr lang="es-ES" sz="1400" dirty="0" smtClean="0"/>
            <a:t> </a:t>
          </a:r>
          <a:r>
            <a:rPr lang="es-ES" sz="1400" dirty="0" err="1" smtClean="0"/>
            <a:t>improves</a:t>
          </a:r>
          <a:r>
            <a:rPr lang="es-ES" sz="1400" dirty="0" smtClean="0"/>
            <a:t> </a:t>
          </a:r>
          <a:r>
            <a:rPr lang="es-ES" sz="1400" dirty="0" err="1" smtClean="0"/>
            <a:t>quality</a:t>
          </a:r>
          <a:r>
            <a:rPr lang="es-ES" sz="1400" dirty="0" smtClean="0"/>
            <a:t> of </a:t>
          </a:r>
          <a:r>
            <a:rPr lang="es-ES" sz="1400" dirty="0" err="1" smtClean="0"/>
            <a:t>life</a:t>
          </a:r>
          <a:endParaRPr lang="es-ES" sz="1400" dirty="0"/>
        </a:p>
      </dgm:t>
    </dgm:pt>
    <dgm:pt modelId="{D16707A1-38EB-BA40-94A6-531375C3DCDB}" type="parTrans" cxnId="{3B33F620-E038-D04C-8106-16B2CA2134CD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0BED4A10-D0D0-E04F-BF70-1C45F6418948}" type="sibTrans" cxnId="{3B33F620-E038-D04C-8106-16B2CA2134CD}">
      <dgm:prSet/>
      <dgm:spPr/>
      <dgm:t>
        <a:bodyPr/>
        <a:lstStyle/>
        <a:p>
          <a:endParaRPr lang="es-ES"/>
        </a:p>
      </dgm:t>
    </dgm:pt>
    <dgm:pt modelId="{0AFABF62-28C9-FE42-879D-D8DA5A70662C}">
      <dgm:prSet custT="1"/>
      <dgm:spPr>
        <a:ln>
          <a:solidFill>
            <a:srgbClr val="4F6228"/>
          </a:solidFill>
        </a:ln>
      </dgm:spPr>
      <dgm:t>
        <a:bodyPr/>
        <a:lstStyle/>
        <a:p>
          <a:r>
            <a:rPr lang="es-PE" sz="1400" dirty="0" smtClean="0"/>
            <a:t>Forest research + restoration </a:t>
          </a:r>
          <a:endParaRPr lang="es-ES" sz="1400" dirty="0"/>
        </a:p>
      </dgm:t>
    </dgm:pt>
    <dgm:pt modelId="{7F3E7958-6526-474A-87CA-2971D67C4AEE}" type="parTrans" cxnId="{C59CD63A-87E0-B242-9B88-C5A7C7EC2BEC}">
      <dgm:prSet/>
      <dgm:spPr>
        <a:ln>
          <a:solidFill>
            <a:srgbClr val="4F6228"/>
          </a:solidFill>
        </a:ln>
      </dgm:spPr>
      <dgm:t>
        <a:bodyPr/>
        <a:lstStyle/>
        <a:p>
          <a:endParaRPr lang="es-ES"/>
        </a:p>
      </dgm:t>
    </dgm:pt>
    <dgm:pt modelId="{41792A98-06E4-014D-8034-79C82FCD3952}" type="sibTrans" cxnId="{C59CD63A-87E0-B242-9B88-C5A7C7EC2BEC}">
      <dgm:prSet/>
      <dgm:spPr/>
      <dgm:t>
        <a:bodyPr/>
        <a:lstStyle/>
        <a:p>
          <a:endParaRPr lang="es-ES"/>
        </a:p>
      </dgm:t>
    </dgm:pt>
    <dgm:pt modelId="{75FD7068-D7C3-0647-89E6-6477ADD1F728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PE" sz="1400" dirty="0" smtClean="0"/>
            <a:t>Local jobs</a:t>
          </a:r>
          <a:endParaRPr lang="es-ES" sz="1400" dirty="0"/>
        </a:p>
      </dgm:t>
    </dgm:pt>
    <dgm:pt modelId="{5FA3431A-61A5-9C4C-9A3C-BE7C985334C0}" type="parTrans" cxnId="{BDFB2356-EC20-D24C-9C88-BB2399240DB5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1FB9D09C-A5AC-E54B-BDAE-80CA9499DAC2}" type="sibTrans" cxnId="{BDFB2356-EC20-D24C-9C88-BB2399240DB5}">
      <dgm:prSet/>
      <dgm:spPr/>
      <dgm:t>
        <a:bodyPr/>
        <a:lstStyle/>
        <a:p>
          <a:endParaRPr lang="es-ES"/>
        </a:p>
      </dgm:t>
    </dgm:pt>
    <dgm:pt modelId="{164E02BA-2967-D14A-ACC8-9C15ACCFE41F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sz="1400" dirty="0" smtClean="0"/>
            <a:t>New </a:t>
          </a:r>
          <a:r>
            <a:rPr lang="es-ES" sz="1400" dirty="0" err="1" smtClean="0"/>
            <a:t>sustainable</a:t>
          </a:r>
          <a:r>
            <a:rPr lang="es-ES" sz="1400" dirty="0" smtClean="0"/>
            <a:t> </a:t>
          </a:r>
          <a:r>
            <a:rPr lang="es-ES" sz="1400" dirty="0" err="1" smtClean="0"/>
            <a:t>tourism</a:t>
          </a:r>
          <a:r>
            <a:rPr lang="es-ES" sz="1400" dirty="0" smtClean="0"/>
            <a:t> </a:t>
          </a:r>
          <a:r>
            <a:rPr lang="es-ES" sz="1400" dirty="0" err="1" smtClean="0"/>
            <a:t>destination</a:t>
          </a:r>
          <a:endParaRPr lang="es-ES" sz="1400" dirty="0"/>
        </a:p>
      </dgm:t>
    </dgm:pt>
    <dgm:pt modelId="{2FF962AD-78C6-5843-9EF9-DEFFB7C8BAAA}" type="parTrans" cxnId="{208EC219-023D-1346-B16F-E634F739E400}">
      <dgm:prSet/>
      <dgm:spPr>
        <a:ln>
          <a:solidFill>
            <a:srgbClr val="4F6228"/>
          </a:solidFill>
        </a:ln>
      </dgm:spPr>
      <dgm:t>
        <a:bodyPr/>
        <a:lstStyle/>
        <a:p>
          <a:endParaRPr lang="es-ES"/>
        </a:p>
      </dgm:t>
    </dgm:pt>
    <dgm:pt modelId="{80C37C53-7F21-BD44-94A7-6F233BA97A11}" type="sibTrans" cxnId="{208EC219-023D-1346-B16F-E634F739E400}">
      <dgm:prSet/>
      <dgm:spPr/>
      <dgm:t>
        <a:bodyPr/>
        <a:lstStyle/>
        <a:p>
          <a:endParaRPr lang="es-ES"/>
        </a:p>
      </dgm:t>
    </dgm:pt>
    <dgm:pt modelId="{B48F7306-2A5D-484F-A129-4A271D7829D4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sz="1400" dirty="0" err="1" smtClean="0"/>
            <a:t>Profits</a:t>
          </a:r>
          <a:r>
            <a:rPr lang="es-ES" sz="1400" dirty="0" smtClean="0"/>
            <a:t> = </a:t>
          </a:r>
          <a:r>
            <a:rPr lang="es-ES" sz="1400" dirty="0" err="1" smtClean="0"/>
            <a:t>long</a:t>
          </a:r>
          <a:r>
            <a:rPr lang="es-ES" sz="1400" dirty="0" smtClean="0"/>
            <a:t> </a:t>
          </a:r>
          <a:r>
            <a:rPr lang="es-ES" sz="1400" dirty="0" err="1" smtClean="0"/>
            <a:t>term</a:t>
          </a:r>
          <a:r>
            <a:rPr lang="es-ES" sz="1400" dirty="0" smtClean="0"/>
            <a:t> </a:t>
          </a:r>
          <a:r>
            <a:rPr lang="es-ES" sz="1400" dirty="0" err="1" smtClean="0"/>
            <a:t>replicability</a:t>
          </a:r>
          <a:endParaRPr lang="es-ES" sz="1400" dirty="0"/>
        </a:p>
      </dgm:t>
    </dgm:pt>
    <dgm:pt modelId="{407ECF60-7696-7642-AC04-98A91BF97252}" type="parTrans" cxnId="{529D4744-F792-AC4D-9B60-6991D2C70D40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F8867B72-33C3-BD45-9B20-AF77731DE66C}" type="sibTrans" cxnId="{529D4744-F792-AC4D-9B60-6991D2C70D40}">
      <dgm:prSet/>
      <dgm:spPr/>
      <dgm:t>
        <a:bodyPr/>
        <a:lstStyle/>
        <a:p>
          <a:endParaRPr lang="es-ES"/>
        </a:p>
      </dgm:t>
    </dgm:pt>
    <dgm:pt modelId="{57269FB9-BBF7-DC4E-91B4-D77F24CE2A4B}" type="pres">
      <dgm:prSet presAssocID="{CA8B67FB-F9D9-F147-BD53-AD322B20E2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A6473876-3FF6-364B-AE9B-28F4250C41B8}" type="pres">
      <dgm:prSet presAssocID="{4F7ECAA2-5D5B-F94A-BFA7-38E13A3E18F0}" presName="root" presStyleCnt="0"/>
      <dgm:spPr/>
    </dgm:pt>
    <dgm:pt modelId="{F60A34D9-E86D-4141-87B4-70C8C9F01DB9}" type="pres">
      <dgm:prSet presAssocID="{4F7ECAA2-5D5B-F94A-BFA7-38E13A3E18F0}" presName="rootComposite" presStyleCnt="0"/>
      <dgm:spPr/>
    </dgm:pt>
    <dgm:pt modelId="{28CC4509-2820-574A-8E3C-0AB60C5F8CCC}" type="pres">
      <dgm:prSet presAssocID="{4F7ECAA2-5D5B-F94A-BFA7-38E13A3E18F0}" presName="rootText" presStyleLbl="node1" presStyleIdx="0" presStyleCnt="5"/>
      <dgm:spPr/>
      <dgm:t>
        <a:bodyPr/>
        <a:lstStyle/>
        <a:p>
          <a:endParaRPr lang="es-ES"/>
        </a:p>
      </dgm:t>
    </dgm:pt>
    <dgm:pt modelId="{DCF4D853-B1DC-0648-8841-78DCA8A8722B}" type="pres">
      <dgm:prSet presAssocID="{4F7ECAA2-5D5B-F94A-BFA7-38E13A3E18F0}" presName="rootConnector" presStyleLbl="node1" presStyleIdx="0" presStyleCnt="5"/>
      <dgm:spPr/>
      <dgm:t>
        <a:bodyPr/>
        <a:lstStyle/>
        <a:p>
          <a:endParaRPr lang="es-PE"/>
        </a:p>
      </dgm:t>
    </dgm:pt>
    <dgm:pt modelId="{AD1137FD-E452-9048-B445-587DC7BD3FE0}" type="pres">
      <dgm:prSet presAssocID="{4F7ECAA2-5D5B-F94A-BFA7-38E13A3E18F0}" presName="childShape" presStyleCnt="0"/>
      <dgm:spPr/>
    </dgm:pt>
    <dgm:pt modelId="{60A62643-56C7-8546-991F-FD4243CC0A25}" type="pres">
      <dgm:prSet presAssocID="{81AD0C58-6E83-2A41-8F5F-77905A5722C9}" presName="Name13" presStyleLbl="parChTrans1D2" presStyleIdx="0" presStyleCnt="10"/>
      <dgm:spPr/>
      <dgm:t>
        <a:bodyPr/>
        <a:lstStyle/>
        <a:p>
          <a:endParaRPr lang="es-PE"/>
        </a:p>
      </dgm:t>
    </dgm:pt>
    <dgm:pt modelId="{DECAB9DC-8B2F-8A48-B700-B765C0678B1D}" type="pres">
      <dgm:prSet presAssocID="{0ACDC411-2439-9C4E-830A-8C5432AD8138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B101CCA-06F7-5342-9126-AF7495F154F4}" type="pres">
      <dgm:prSet presAssocID="{D1EEEA86-F96D-E246-BF11-4B6CD45D3CDC}" presName="Name13" presStyleLbl="parChTrans1D2" presStyleIdx="1" presStyleCnt="10"/>
      <dgm:spPr/>
      <dgm:t>
        <a:bodyPr/>
        <a:lstStyle/>
        <a:p>
          <a:endParaRPr lang="es-PE"/>
        </a:p>
      </dgm:t>
    </dgm:pt>
    <dgm:pt modelId="{586A8818-40D6-F34A-8127-10C5E2AA9431}" type="pres">
      <dgm:prSet presAssocID="{45850631-CF45-5D4E-A3A2-3C1F96FA53F1}" presName="childText" presStyleLbl="bgAcc1" presStyleIdx="1" presStyleCnt="10" custScaleY="1527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7CBE475-95A3-474A-A92B-A5D471A62895}" type="pres">
      <dgm:prSet presAssocID="{F80F5469-AC90-BF45-8A3A-EA932807C757}" presName="root" presStyleCnt="0"/>
      <dgm:spPr/>
    </dgm:pt>
    <dgm:pt modelId="{8286D88D-C9E7-DE4B-877C-EDAC3541AC76}" type="pres">
      <dgm:prSet presAssocID="{F80F5469-AC90-BF45-8A3A-EA932807C757}" presName="rootComposite" presStyleCnt="0"/>
      <dgm:spPr/>
    </dgm:pt>
    <dgm:pt modelId="{458DF359-0D77-D04E-A1A7-2FC897901C49}" type="pres">
      <dgm:prSet presAssocID="{F80F5469-AC90-BF45-8A3A-EA932807C757}" presName="rootText" presStyleLbl="node1" presStyleIdx="1" presStyleCnt="5"/>
      <dgm:spPr/>
      <dgm:t>
        <a:bodyPr/>
        <a:lstStyle/>
        <a:p>
          <a:endParaRPr lang="es-ES"/>
        </a:p>
      </dgm:t>
    </dgm:pt>
    <dgm:pt modelId="{C3B8913F-3B80-2F48-B230-61B130CF7501}" type="pres">
      <dgm:prSet presAssocID="{F80F5469-AC90-BF45-8A3A-EA932807C757}" presName="rootConnector" presStyleLbl="node1" presStyleIdx="1" presStyleCnt="5"/>
      <dgm:spPr/>
      <dgm:t>
        <a:bodyPr/>
        <a:lstStyle/>
        <a:p>
          <a:endParaRPr lang="es-PE"/>
        </a:p>
      </dgm:t>
    </dgm:pt>
    <dgm:pt modelId="{FD53FF35-D50A-264E-A2D4-2855E3CF32F4}" type="pres">
      <dgm:prSet presAssocID="{F80F5469-AC90-BF45-8A3A-EA932807C757}" presName="childShape" presStyleCnt="0"/>
      <dgm:spPr/>
    </dgm:pt>
    <dgm:pt modelId="{6A9A01B7-7403-8247-B191-E49981045FA0}" type="pres">
      <dgm:prSet presAssocID="{0BCDFBC1-3C31-5B48-9E32-20544376DFB5}" presName="Name13" presStyleLbl="parChTrans1D2" presStyleIdx="2" presStyleCnt="10"/>
      <dgm:spPr/>
      <dgm:t>
        <a:bodyPr/>
        <a:lstStyle/>
        <a:p>
          <a:endParaRPr lang="es-PE"/>
        </a:p>
      </dgm:t>
    </dgm:pt>
    <dgm:pt modelId="{2D63FEEF-EF02-4B48-A411-741B20D4E16D}" type="pres">
      <dgm:prSet presAssocID="{4CE68D06-467A-1343-B4C5-8D9936113AED}" presName="childText" presStyleLbl="bgAcc1" presStyleIdx="2" presStyleCnt="10" custScaleY="12074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D3A9374-1542-AA4E-8E84-13C3BBD4ECD6}" type="pres">
      <dgm:prSet presAssocID="{2F152D31-000C-2D4A-BDB2-80049859CFEA}" presName="Name13" presStyleLbl="parChTrans1D2" presStyleIdx="3" presStyleCnt="10"/>
      <dgm:spPr/>
      <dgm:t>
        <a:bodyPr/>
        <a:lstStyle/>
        <a:p>
          <a:endParaRPr lang="es-PE"/>
        </a:p>
      </dgm:t>
    </dgm:pt>
    <dgm:pt modelId="{314E716A-4F73-8A40-9177-FFA114C04B2A}" type="pres">
      <dgm:prSet presAssocID="{16230533-5F13-AA43-87A1-412FD2B99DA9}" presName="childText" presStyleLbl="bgAcc1" presStyleIdx="3" presStyleCnt="10" custScaleY="13944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EB986C0-93AF-8A43-BCEC-48DDBDD92CF9}" type="pres">
      <dgm:prSet presAssocID="{AEFAB039-2BC4-5348-B5A3-6088CA4F3C48}" presName="root" presStyleCnt="0"/>
      <dgm:spPr/>
    </dgm:pt>
    <dgm:pt modelId="{6EC3B6C7-73E7-854C-B804-B3475001DCFC}" type="pres">
      <dgm:prSet presAssocID="{AEFAB039-2BC4-5348-B5A3-6088CA4F3C48}" presName="rootComposite" presStyleCnt="0"/>
      <dgm:spPr/>
    </dgm:pt>
    <dgm:pt modelId="{C5D20BDF-B6E4-8C4D-AD36-402EACF8C0D2}" type="pres">
      <dgm:prSet presAssocID="{AEFAB039-2BC4-5348-B5A3-6088CA4F3C48}" presName="rootText" presStyleLbl="node1" presStyleIdx="2" presStyleCnt="5"/>
      <dgm:spPr/>
      <dgm:t>
        <a:bodyPr/>
        <a:lstStyle/>
        <a:p>
          <a:endParaRPr lang="es-ES"/>
        </a:p>
      </dgm:t>
    </dgm:pt>
    <dgm:pt modelId="{61D30D1E-7BB8-8D40-B6D8-3CB77F6B708F}" type="pres">
      <dgm:prSet presAssocID="{AEFAB039-2BC4-5348-B5A3-6088CA4F3C48}" presName="rootConnector" presStyleLbl="node1" presStyleIdx="2" presStyleCnt="5"/>
      <dgm:spPr/>
      <dgm:t>
        <a:bodyPr/>
        <a:lstStyle/>
        <a:p>
          <a:endParaRPr lang="es-PE"/>
        </a:p>
      </dgm:t>
    </dgm:pt>
    <dgm:pt modelId="{B4C7700E-15D4-B74D-A73A-40D9A59EE37D}" type="pres">
      <dgm:prSet presAssocID="{AEFAB039-2BC4-5348-B5A3-6088CA4F3C48}" presName="childShape" presStyleCnt="0"/>
      <dgm:spPr/>
    </dgm:pt>
    <dgm:pt modelId="{1685A03A-62FE-474E-B978-0B973CFFCBC0}" type="pres">
      <dgm:prSet presAssocID="{7F3E7958-6526-474A-87CA-2971D67C4AEE}" presName="Name13" presStyleLbl="parChTrans1D2" presStyleIdx="4" presStyleCnt="10"/>
      <dgm:spPr/>
      <dgm:t>
        <a:bodyPr/>
        <a:lstStyle/>
        <a:p>
          <a:endParaRPr lang="es-PE"/>
        </a:p>
      </dgm:t>
    </dgm:pt>
    <dgm:pt modelId="{0458348F-683F-5341-B88E-FD99F1E833EA}" type="pres">
      <dgm:prSet presAssocID="{0AFABF62-28C9-FE42-879D-D8DA5A70662C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DB82B5-1E11-734A-9ED3-00A6F0AADA3F}" type="pres">
      <dgm:prSet presAssocID="{5FA3431A-61A5-9C4C-9A3C-BE7C985334C0}" presName="Name13" presStyleLbl="parChTrans1D2" presStyleIdx="5" presStyleCnt="10"/>
      <dgm:spPr/>
      <dgm:t>
        <a:bodyPr/>
        <a:lstStyle/>
        <a:p>
          <a:endParaRPr lang="es-ES"/>
        </a:p>
      </dgm:t>
    </dgm:pt>
    <dgm:pt modelId="{995E2AF5-EEA4-C547-A4F4-FECF4B3CEEE8}" type="pres">
      <dgm:prSet presAssocID="{75FD7068-D7C3-0647-89E6-6477ADD1F728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4CEBF6-5729-0C4E-B042-37F6B06B5630}" type="pres">
      <dgm:prSet presAssocID="{766CE0D3-A4D1-F044-96F1-81B99D7834F1}" presName="root" presStyleCnt="0"/>
      <dgm:spPr/>
    </dgm:pt>
    <dgm:pt modelId="{C1147424-2AC9-064F-9B5B-8152924613BB}" type="pres">
      <dgm:prSet presAssocID="{766CE0D3-A4D1-F044-96F1-81B99D7834F1}" presName="rootComposite" presStyleCnt="0"/>
      <dgm:spPr/>
    </dgm:pt>
    <dgm:pt modelId="{87F3C60C-F13C-5E41-B271-D54F97E3723E}" type="pres">
      <dgm:prSet presAssocID="{766CE0D3-A4D1-F044-96F1-81B99D7834F1}" presName="rootText" presStyleLbl="node1" presStyleIdx="3" presStyleCnt="5"/>
      <dgm:spPr/>
      <dgm:t>
        <a:bodyPr/>
        <a:lstStyle/>
        <a:p>
          <a:endParaRPr lang="es-ES"/>
        </a:p>
      </dgm:t>
    </dgm:pt>
    <dgm:pt modelId="{782C12AB-9E2C-F64E-8990-13BE48968282}" type="pres">
      <dgm:prSet presAssocID="{766CE0D3-A4D1-F044-96F1-81B99D7834F1}" presName="rootConnector" presStyleLbl="node1" presStyleIdx="3" presStyleCnt="5"/>
      <dgm:spPr/>
      <dgm:t>
        <a:bodyPr/>
        <a:lstStyle/>
        <a:p>
          <a:endParaRPr lang="es-PE"/>
        </a:p>
      </dgm:t>
    </dgm:pt>
    <dgm:pt modelId="{738926B4-C63C-D041-A210-36D8E007C128}" type="pres">
      <dgm:prSet presAssocID="{766CE0D3-A4D1-F044-96F1-81B99D7834F1}" presName="childShape" presStyleCnt="0"/>
      <dgm:spPr/>
    </dgm:pt>
    <dgm:pt modelId="{A953BD7A-CC9A-5F4D-A0B8-1FCFF18CA661}" type="pres">
      <dgm:prSet presAssocID="{2FF962AD-78C6-5843-9EF9-DEFFB7C8BAAA}" presName="Name13" presStyleLbl="parChTrans1D2" presStyleIdx="6" presStyleCnt="10"/>
      <dgm:spPr/>
      <dgm:t>
        <a:bodyPr/>
        <a:lstStyle/>
        <a:p>
          <a:endParaRPr lang="es-PE"/>
        </a:p>
      </dgm:t>
    </dgm:pt>
    <dgm:pt modelId="{3C30C1FD-E2ED-714B-B6FA-1978B5209C18}" type="pres">
      <dgm:prSet presAssocID="{164E02BA-2967-D14A-ACC8-9C15ACCFE41F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F5AF0CA-4910-A84F-8C0D-38080139531D}" type="pres">
      <dgm:prSet presAssocID="{407ECF60-7696-7642-AC04-98A91BF97252}" presName="Name13" presStyleLbl="parChTrans1D2" presStyleIdx="7" presStyleCnt="10"/>
      <dgm:spPr/>
      <dgm:t>
        <a:bodyPr/>
        <a:lstStyle/>
        <a:p>
          <a:endParaRPr lang="es-PE"/>
        </a:p>
      </dgm:t>
    </dgm:pt>
    <dgm:pt modelId="{2A963F26-AE42-FF46-8192-4340A9B5AC08}" type="pres">
      <dgm:prSet presAssocID="{B48F7306-2A5D-484F-A129-4A271D7829D4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1A0D1BA-E197-484B-88F8-4519036AB2C1}" type="pres">
      <dgm:prSet presAssocID="{2C66F477-6552-D840-A3F0-35FF77CCC3C1}" presName="root" presStyleCnt="0"/>
      <dgm:spPr/>
    </dgm:pt>
    <dgm:pt modelId="{D85D6AFD-7E22-664B-A79A-4D74628A5153}" type="pres">
      <dgm:prSet presAssocID="{2C66F477-6552-D840-A3F0-35FF77CCC3C1}" presName="rootComposite" presStyleCnt="0"/>
      <dgm:spPr/>
    </dgm:pt>
    <dgm:pt modelId="{EFF9500D-E334-9D4D-A822-EF8AEF0EB2A8}" type="pres">
      <dgm:prSet presAssocID="{2C66F477-6552-D840-A3F0-35FF77CCC3C1}" presName="rootText" presStyleLbl="node1" presStyleIdx="4" presStyleCnt="5"/>
      <dgm:spPr/>
      <dgm:t>
        <a:bodyPr/>
        <a:lstStyle/>
        <a:p>
          <a:endParaRPr lang="es-ES"/>
        </a:p>
      </dgm:t>
    </dgm:pt>
    <dgm:pt modelId="{A8995445-BC59-8D4B-9768-28D05E079E8A}" type="pres">
      <dgm:prSet presAssocID="{2C66F477-6552-D840-A3F0-35FF77CCC3C1}" presName="rootConnector" presStyleLbl="node1" presStyleIdx="4" presStyleCnt="5"/>
      <dgm:spPr/>
      <dgm:t>
        <a:bodyPr/>
        <a:lstStyle/>
        <a:p>
          <a:endParaRPr lang="es-PE"/>
        </a:p>
      </dgm:t>
    </dgm:pt>
    <dgm:pt modelId="{FFDCFD83-74DB-D240-A0AA-49FDBCB02A49}" type="pres">
      <dgm:prSet presAssocID="{2C66F477-6552-D840-A3F0-35FF77CCC3C1}" presName="childShape" presStyleCnt="0"/>
      <dgm:spPr/>
    </dgm:pt>
    <dgm:pt modelId="{822379CA-4BBE-574C-83B3-D64727AB3CE5}" type="pres">
      <dgm:prSet presAssocID="{31345CE2-7CD2-C14A-A0F9-1BECE0A58AF0}" presName="Name13" presStyleLbl="parChTrans1D2" presStyleIdx="8" presStyleCnt="10"/>
      <dgm:spPr/>
      <dgm:t>
        <a:bodyPr/>
        <a:lstStyle/>
        <a:p>
          <a:endParaRPr lang="es-PE"/>
        </a:p>
      </dgm:t>
    </dgm:pt>
    <dgm:pt modelId="{D2C61332-6F48-194C-8298-5DE49512603A}" type="pres">
      <dgm:prSet presAssocID="{3088F3F5-D940-BD41-9685-BF5DD3657E70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09FA4C7-DF14-064F-8F02-76F04CCCA818}" type="pres">
      <dgm:prSet presAssocID="{D16707A1-38EB-BA40-94A6-531375C3DCDB}" presName="Name13" presStyleLbl="parChTrans1D2" presStyleIdx="9" presStyleCnt="10"/>
      <dgm:spPr/>
      <dgm:t>
        <a:bodyPr/>
        <a:lstStyle/>
        <a:p>
          <a:endParaRPr lang="es-PE"/>
        </a:p>
      </dgm:t>
    </dgm:pt>
    <dgm:pt modelId="{5DAF54B3-EF27-874B-A2E6-189544EC8FF9}" type="pres">
      <dgm:prSet presAssocID="{04D76885-0659-2D45-B3A9-062EA36F1E74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BD2FE88-EA47-C84A-8835-A7F530FE0C51}" type="presOf" srcId="{4F7ECAA2-5D5B-F94A-BFA7-38E13A3E18F0}" destId="{DCF4D853-B1DC-0648-8841-78DCA8A8722B}" srcOrd="1" destOrd="0" presId="urn:microsoft.com/office/officeart/2005/8/layout/hierarchy3"/>
    <dgm:cxn modelId="{B83D2AF0-FAA7-0340-B50C-C2E2F8BF2670}" type="presOf" srcId="{F80F5469-AC90-BF45-8A3A-EA932807C757}" destId="{C3B8913F-3B80-2F48-B230-61B130CF7501}" srcOrd="1" destOrd="0" presId="urn:microsoft.com/office/officeart/2005/8/layout/hierarchy3"/>
    <dgm:cxn modelId="{F13F16BC-E754-224D-AEBD-7E6993EE1B20}" type="presOf" srcId="{31345CE2-7CD2-C14A-A0F9-1BECE0A58AF0}" destId="{822379CA-4BBE-574C-83B3-D64727AB3CE5}" srcOrd="0" destOrd="0" presId="urn:microsoft.com/office/officeart/2005/8/layout/hierarchy3"/>
    <dgm:cxn modelId="{954F9856-01E9-9249-B1B8-C311EAAF53FD}" type="presOf" srcId="{F80F5469-AC90-BF45-8A3A-EA932807C757}" destId="{458DF359-0D77-D04E-A1A7-2FC897901C49}" srcOrd="0" destOrd="0" presId="urn:microsoft.com/office/officeart/2005/8/layout/hierarchy3"/>
    <dgm:cxn modelId="{641B99C7-71E2-AD4A-B49F-4D8EB00F3030}" type="presOf" srcId="{766CE0D3-A4D1-F044-96F1-81B99D7834F1}" destId="{87F3C60C-F13C-5E41-B271-D54F97E3723E}" srcOrd="0" destOrd="0" presId="urn:microsoft.com/office/officeart/2005/8/layout/hierarchy3"/>
    <dgm:cxn modelId="{8A46CDCE-3C15-8C42-9583-0FC60932E388}" type="presOf" srcId="{2C66F477-6552-D840-A3F0-35FF77CCC3C1}" destId="{A8995445-BC59-8D4B-9768-28D05E079E8A}" srcOrd="1" destOrd="0" presId="urn:microsoft.com/office/officeart/2005/8/layout/hierarchy3"/>
    <dgm:cxn modelId="{68747C92-7A6F-D448-B94F-9CD33B6190A5}" srcId="{CA8B67FB-F9D9-F147-BD53-AD322B20E249}" destId="{766CE0D3-A4D1-F044-96F1-81B99D7834F1}" srcOrd="3" destOrd="0" parTransId="{C52DA0F9-9C45-884B-B67D-828410C8FD01}" sibTransId="{91797FF5-C85F-BE4F-B919-53E00E5AD459}"/>
    <dgm:cxn modelId="{FADCBD1D-57E8-6145-A7CC-0A6F1A0DCAE8}" type="presOf" srcId="{4F7ECAA2-5D5B-F94A-BFA7-38E13A3E18F0}" destId="{28CC4509-2820-574A-8E3C-0AB60C5F8CCC}" srcOrd="0" destOrd="0" presId="urn:microsoft.com/office/officeart/2005/8/layout/hierarchy3"/>
    <dgm:cxn modelId="{5A0B73B5-91D2-9D4E-BB0B-826407184B71}" type="presOf" srcId="{B48F7306-2A5D-484F-A129-4A271D7829D4}" destId="{2A963F26-AE42-FF46-8192-4340A9B5AC08}" srcOrd="0" destOrd="0" presId="urn:microsoft.com/office/officeart/2005/8/layout/hierarchy3"/>
    <dgm:cxn modelId="{A96DD6BB-A682-0946-B939-C83A5B9C4446}" srcId="{CA8B67FB-F9D9-F147-BD53-AD322B20E249}" destId="{2C66F477-6552-D840-A3F0-35FF77CCC3C1}" srcOrd="4" destOrd="0" parTransId="{FB487042-931A-F746-8395-8D9A606FA520}" sibTransId="{01181E19-1E55-C843-9A6B-BF47C015351E}"/>
    <dgm:cxn modelId="{84DC6D1B-FF7D-FE46-99CE-88CEF3CBFED3}" type="presOf" srcId="{164E02BA-2967-D14A-ACC8-9C15ACCFE41F}" destId="{3C30C1FD-E2ED-714B-B6FA-1978B5209C18}" srcOrd="0" destOrd="0" presId="urn:microsoft.com/office/officeart/2005/8/layout/hierarchy3"/>
    <dgm:cxn modelId="{BDFB2356-EC20-D24C-9C88-BB2399240DB5}" srcId="{AEFAB039-2BC4-5348-B5A3-6088CA4F3C48}" destId="{75FD7068-D7C3-0647-89E6-6477ADD1F728}" srcOrd="1" destOrd="0" parTransId="{5FA3431A-61A5-9C4C-9A3C-BE7C985334C0}" sibTransId="{1FB9D09C-A5AC-E54B-BDAE-80CA9499DAC2}"/>
    <dgm:cxn modelId="{FE0801A5-FE66-4A47-BF7E-61008795963B}" srcId="{CA8B67FB-F9D9-F147-BD53-AD322B20E249}" destId="{F80F5469-AC90-BF45-8A3A-EA932807C757}" srcOrd="1" destOrd="0" parTransId="{C3463E00-D94C-B846-BA9B-3430CC56A836}" sibTransId="{EDC42AFB-9BAC-3E4E-B64B-B1A95A9C700D}"/>
    <dgm:cxn modelId="{A9803DB1-1BE9-0347-897C-72269A252509}" type="presOf" srcId="{CA8B67FB-F9D9-F147-BD53-AD322B20E249}" destId="{57269FB9-BBF7-DC4E-91B4-D77F24CE2A4B}" srcOrd="0" destOrd="0" presId="urn:microsoft.com/office/officeart/2005/8/layout/hierarchy3"/>
    <dgm:cxn modelId="{780978A0-5D5C-9748-B7AF-2869AB05ADA3}" srcId="{2C66F477-6552-D840-A3F0-35FF77CCC3C1}" destId="{3088F3F5-D940-BD41-9685-BF5DD3657E70}" srcOrd="0" destOrd="0" parTransId="{31345CE2-7CD2-C14A-A0F9-1BECE0A58AF0}" sibTransId="{E29AEA34-6810-774A-8A4E-70CDB2F5E8A5}"/>
    <dgm:cxn modelId="{C59CD63A-87E0-B242-9B88-C5A7C7EC2BEC}" srcId="{AEFAB039-2BC4-5348-B5A3-6088CA4F3C48}" destId="{0AFABF62-28C9-FE42-879D-D8DA5A70662C}" srcOrd="0" destOrd="0" parTransId="{7F3E7958-6526-474A-87CA-2971D67C4AEE}" sibTransId="{41792A98-06E4-014D-8034-79C82FCD3952}"/>
    <dgm:cxn modelId="{3BA530E0-4A28-D440-B3DC-393672E75C7B}" type="presOf" srcId="{2C66F477-6552-D840-A3F0-35FF77CCC3C1}" destId="{EFF9500D-E334-9D4D-A822-EF8AEF0EB2A8}" srcOrd="0" destOrd="0" presId="urn:microsoft.com/office/officeart/2005/8/layout/hierarchy3"/>
    <dgm:cxn modelId="{9047EF5E-A9E8-BC4E-9154-D523AD15BBA8}" type="presOf" srcId="{0BCDFBC1-3C31-5B48-9E32-20544376DFB5}" destId="{6A9A01B7-7403-8247-B191-E49981045FA0}" srcOrd="0" destOrd="0" presId="urn:microsoft.com/office/officeart/2005/8/layout/hierarchy3"/>
    <dgm:cxn modelId="{5D5D16FD-298F-3541-91F8-21AE338821F1}" type="presOf" srcId="{2F152D31-000C-2D4A-BDB2-80049859CFEA}" destId="{9D3A9374-1542-AA4E-8E84-13C3BBD4ECD6}" srcOrd="0" destOrd="0" presId="urn:microsoft.com/office/officeart/2005/8/layout/hierarchy3"/>
    <dgm:cxn modelId="{C12C3061-C445-274F-8BCA-7C8AEF664FE8}" type="presOf" srcId="{81AD0C58-6E83-2A41-8F5F-77905A5722C9}" destId="{60A62643-56C7-8546-991F-FD4243CC0A25}" srcOrd="0" destOrd="0" presId="urn:microsoft.com/office/officeart/2005/8/layout/hierarchy3"/>
    <dgm:cxn modelId="{A29A4AD7-4E97-DA45-8AB0-878745F609F8}" type="presOf" srcId="{45850631-CF45-5D4E-A3A2-3C1F96FA53F1}" destId="{586A8818-40D6-F34A-8127-10C5E2AA9431}" srcOrd="0" destOrd="0" presId="urn:microsoft.com/office/officeart/2005/8/layout/hierarchy3"/>
    <dgm:cxn modelId="{529D4744-F792-AC4D-9B60-6991D2C70D40}" srcId="{766CE0D3-A4D1-F044-96F1-81B99D7834F1}" destId="{B48F7306-2A5D-484F-A129-4A271D7829D4}" srcOrd="1" destOrd="0" parTransId="{407ECF60-7696-7642-AC04-98A91BF97252}" sibTransId="{F8867B72-33C3-BD45-9B20-AF77731DE66C}"/>
    <dgm:cxn modelId="{658B69EF-5421-FF41-853E-16446315674C}" type="presOf" srcId="{16230533-5F13-AA43-87A1-412FD2B99DA9}" destId="{314E716A-4F73-8A40-9177-FFA114C04B2A}" srcOrd="0" destOrd="0" presId="urn:microsoft.com/office/officeart/2005/8/layout/hierarchy3"/>
    <dgm:cxn modelId="{869E7625-E4B0-2048-AE4B-7A552C62D515}" type="presOf" srcId="{D1EEEA86-F96D-E246-BF11-4B6CD45D3CDC}" destId="{FB101CCA-06F7-5342-9126-AF7495F154F4}" srcOrd="0" destOrd="0" presId="urn:microsoft.com/office/officeart/2005/8/layout/hierarchy3"/>
    <dgm:cxn modelId="{208EC219-023D-1346-B16F-E634F739E400}" srcId="{766CE0D3-A4D1-F044-96F1-81B99D7834F1}" destId="{164E02BA-2967-D14A-ACC8-9C15ACCFE41F}" srcOrd="0" destOrd="0" parTransId="{2FF962AD-78C6-5843-9EF9-DEFFB7C8BAAA}" sibTransId="{80C37C53-7F21-BD44-94A7-6F233BA97A11}"/>
    <dgm:cxn modelId="{04AEBE52-4C52-E448-81F3-4C523DD3616D}" type="presOf" srcId="{04D76885-0659-2D45-B3A9-062EA36F1E74}" destId="{5DAF54B3-EF27-874B-A2E6-189544EC8FF9}" srcOrd="0" destOrd="0" presId="urn:microsoft.com/office/officeart/2005/8/layout/hierarchy3"/>
    <dgm:cxn modelId="{332786D9-968B-3A42-99BD-6DE2BA93710E}" type="presOf" srcId="{7F3E7958-6526-474A-87CA-2971D67C4AEE}" destId="{1685A03A-62FE-474E-B978-0B973CFFCBC0}" srcOrd="0" destOrd="0" presId="urn:microsoft.com/office/officeart/2005/8/layout/hierarchy3"/>
    <dgm:cxn modelId="{7AEF2B95-A435-3345-9E81-60B5DDBDC9D8}" srcId="{4F7ECAA2-5D5B-F94A-BFA7-38E13A3E18F0}" destId="{45850631-CF45-5D4E-A3A2-3C1F96FA53F1}" srcOrd="1" destOrd="0" parTransId="{D1EEEA86-F96D-E246-BF11-4B6CD45D3CDC}" sibTransId="{04B84DC7-4703-014E-9C37-F7745D0797C1}"/>
    <dgm:cxn modelId="{BD9292AD-921F-B24B-B4A4-9835E2543E3B}" type="presOf" srcId="{5FA3431A-61A5-9C4C-9A3C-BE7C985334C0}" destId="{87DB82B5-1E11-734A-9ED3-00A6F0AADA3F}" srcOrd="0" destOrd="0" presId="urn:microsoft.com/office/officeart/2005/8/layout/hierarchy3"/>
    <dgm:cxn modelId="{854D5E41-5999-D143-ADF1-B160D3C5CF15}" srcId="{F80F5469-AC90-BF45-8A3A-EA932807C757}" destId="{4CE68D06-467A-1343-B4C5-8D9936113AED}" srcOrd="0" destOrd="0" parTransId="{0BCDFBC1-3C31-5B48-9E32-20544376DFB5}" sibTransId="{0D4D2E86-EC5D-6340-914F-ED237180C53F}"/>
    <dgm:cxn modelId="{319ADD61-3DA7-0E49-9881-B71F685F5F0A}" srcId="{CA8B67FB-F9D9-F147-BD53-AD322B20E249}" destId="{4F7ECAA2-5D5B-F94A-BFA7-38E13A3E18F0}" srcOrd="0" destOrd="0" parTransId="{B66897BF-0F16-6945-B473-A780BAA968C0}" sibTransId="{19A28CBC-9DD8-F34B-8192-973E8FC332A4}"/>
    <dgm:cxn modelId="{8B788E9B-9253-9C48-B8AB-8FE9B107F70B}" type="presOf" srcId="{407ECF60-7696-7642-AC04-98A91BF97252}" destId="{8F5AF0CA-4910-A84F-8C0D-38080139531D}" srcOrd="0" destOrd="0" presId="urn:microsoft.com/office/officeart/2005/8/layout/hierarchy3"/>
    <dgm:cxn modelId="{35E59864-F915-1844-959B-9EEAEBC77DC8}" type="presOf" srcId="{D16707A1-38EB-BA40-94A6-531375C3DCDB}" destId="{809FA4C7-DF14-064F-8F02-76F04CCCA818}" srcOrd="0" destOrd="0" presId="urn:microsoft.com/office/officeart/2005/8/layout/hierarchy3"/>
    <dgm:cxn modelId="{4D68C654-6EA9-0D43-BD2D-33CF48880373}" type="presOf" srcId="{AEFAB039-2BC4-5348-B5A3-6088CA4F3C48}" destId="{C5D20BDF-B6E4-8C4D-AD36-402EACF8C0D2}" srcOrd="0" destOrd="0" presId="urn:microsoft.com/office/officeart/2005/8/layout/hierarchy3"/>
    <dgm:cxn modelId="{271AB4FF-4049-B647-A432-B99C71D52B96}" type="presOf" srcId="{766CE0D3-A4D1-F044-96F1-81B99D7834F1}" destId="{782C12AB-9E2C-F64E-8990-13BE48968282}" srcOrd="1" destOrd="0" presId="urn:microsoft.com/office/officeart/2005/8/layout/hierarchy3"/>
    <dgm:cxn modelId="{97097813-8FC5-DB4C-B658-1F0CC94E0124}" type="presOf" srcId="{4CE68D06-467A-1343-B4C5-8D9936113AED}" destId="{2D63FEEF-EF02-4B48-A411-741B20D4E16D}" srcOrd="0" destOrd="0" presId="urn:microsoft.com/office/officeart/2005/8/layout/hierarchy3"/>
    <dgm:cxn modelId="{871C9BC1-C1CC-7C4E-9FF7-D7843DE6F1F4}" type="presOf" srcId="{2FF962AD-78C6-5843-9EF9-DEFFB7C8BAAA}" destId="{A953BD7A-CC9A-5F4D-A0B8-1FCFF18CA661}" srcOrd="0" destOrd="0" presId="urn:microsoft.com/office/officeart/2005/8/layout/hierarchy3"/>
    <dgm:cxn modelId="{BB0E2037-3970-6348-9FE7-B53E787089EA}" srcId="{CA8B67FB-F9D9-F147-BD53-AD322B20E249}" destId="{AEFAB039-2BC4-5348-B5A3-6088CA4F3C48}" srcOrd="2" destOrd="0" parTransId="{E3A4EBFF-DF6D-764A-AA69-83FACA51331A}" sibTransId="{AB7DBAD8-302E-B642-9E47-B20A851787B1}"/>
    <dgm:cxn modelId="{EC6AF93D-32D2-1F48-990F-EED3EA8A233D}" type="presOf" srcId="{AEFAB039-2BC4-5348-B5A3-6088CA4F3C48}" destId="{61D30D1E-7BB8-8D40-B6D8-3CB77F6B708F}" srcOrd="1" destOrd="0" presId="urn:microsoft.com/office/officeart/2005/8/layout/hierarchy3"/>
    <dgm:cxn modelId="{BFCE541C-61C2-C942-BCBB-8081677FF480}" type="presOf" srcId="{75FD7068-D7C3-0647-89E6-6477ADD1F728}" destId="{995E2AF5-EEA4-C547-A4F4-FECF4B3CEEE8}" srcOrd="0" destOrd="0" presId="urn:microsoft.com/office/officeart/2005/8/layout/hierarchy3"/>
    <dgm:cxn modelId="{EFED487D-2E49-5C4E-96D6-0A52661E15FD}" srcId="{F80F5469-AC90-BF45-8A3A-EA932807C757}" destId="{16230533-5F13-AA43-87A1-412FD2B99DA9}" srcOrd="1" destOrd="0" parTransId="{2F152D31-000C-2D4A-BDB2-80049859CFEA}" sibTransId="{372496CC-4881-4040-A901-6EA5176ED569}"/>
    <dgm:cxn modelId="{3B33F620-E038-D04C-8106-16B2CA2134CD}" srcId="{2C66F477-6552-D840-A3F0-35FF77CCC3C1}" destId="{04D76885-0659-2D45-B3A9-062EA36F1E74}" srcOrd="1" destOrd="0" parTransId="{D16707A1-38EB-BA40-94A6-531375C3DCDB}" sibTransId="{0BED4A10-D0D0-E04F-BF70-1C45F6418948}"/>
    <dgm:cxn modelId="{6B8CE353-1AFC-9242-B6B0-99DA6EDB31A3}" type="presOf" srcId="{0AFABF62-28C9-FE42-879D-D8DA5A70662C}" destId="{0458348F-683F-5341-B88E-FD99F1E833EA}" srcOrd="0" destOrd="0" presId="urn:microsoft.com/office/officeart/2005/8/layout/hierarchy3"/>
    <dgm:cxn modelId="{1B774EFE-EF98-4544-85FB-94829D5DA30F}" type="presOf" srcId="{3088F3F5-D940-BD41-9685-BF5DD3657E70}" destId="{D2C61332-6F48-194C-8298-5DE49512603A}" srcOrd="0" destOrd="0" presId="urn:microsoft.com/office/officeart/2005/8/layout/hierarchy3"/>
    <dgm:cxn modelId="{92E235F6-17C1-1B41-AEBD-AC26BBB830E8}" srcId="{4F7ECAA2-5D5B-F94A-BFA7-38E13A3E18F0}" destId="{0ACDC411-2439-9C4E-830A-8C5432AD8138}" srcOrd="0" destOrd="0" parTransId="{81AD0C58-6E83-2A41-8F5F-77905A5722C9}" sibTransId="{C1A861AB-DA13-1A43-9C19-163302551315}"/>
    <dgm:cxn modelId="{40BDFA4A-D0A9-5F4A-8DA7-4387CB61A36E}" type="presOf" srcId="{0ACDC411-2439-9C4E-830A-8C5432AD8138}" destId="{DECAB9DC-8B2F-8A48-B700-B765C0678B1D}" srcOrd="0" destOrd="0" presId="urn:microsoft.com/office/officeart/2005/8/layout/hierarchy3"/>
    <dgm:cxn modelId="{651EF105-0994-894F-9FDD-D3DE98947581}" type="presParOf" srcId="{57269FB9-BBF7-DC4E-91B4-D77F24CE2A4B}" destId="{A6473876-3FF6-364B-AE9B-28F4250C41B8}" srcOrd="0" destOrd="0" presId="urn:microsoft.com/office/officeart/2005/8/layout/hierarchy3"/>
    <dgm:cxn modelId="{C8F83623-6180-F74C-836F-995DC0376F41}" type="presParOf" srcId="{A6473876-3FF6-364B-AE9B-28F4250C41B8}" destId="{F60A34D9-E86D-4141-87B4-70C8C9F01DB9}" srcOrd="0" destOrd="0" presId="urn:microsoft.com/office/officeart/2005/8/layout/hierarchy3"/>
    <dgm:cxn modelId="{96F012C5-E501-824E-B007-A267A33F487E}" type="presParOf" srcId="{F60A34D9-E86D-4141-87B4-70C8C9F01DB9}" destId="{28CC4509-2820-574A-8E3C-0AB60C5F8CCC}" srcOrd="0" destOrd="0" presId="urn:microsoft.com/office/officeart/2005/8/layout/hierarchy3"/>
    <dgm:cxn modelId="{59A9B184-0A50-DB42-8334-55C307C66E6D}" type="presParOf" srcId="{F60A34D9-E86D-4141-87B4-70C8C9F01DB9}" destId="{DCF4D853-B1DC-0648-8841-78DCA8A8722B}" srcOrd="1" destOrd="0" presId="urn:microsoft.com/office/officeart/2005/8/layout/hierarchy3"/>
    <dgm:cxn modelId="{D0140B54-2BC0-AE4A-8D1D-ECC142BBA133}" type="presParOf" srcId="{A6473876-3FF6-364B-AE9B-28F4250C41B8}" destId="{AD1137FD-E452-9048-B445-587DC7BD3FE0}" srcOrd="1" destOrd="0" presId="urn:microsoft.com/office/officeart/2005/8/layout/hierarchy3"/>
    <dgm:cxn modelId="{628AF52E-4D61-2E4D-939E-260036009D08}" type="presParOf" srcId="{AD1137FD-E452-9048-B445-587DC7BD3FE0}" destId="{60A62643-56C7-8546-991F-FD4243CC0A25}" srcOrd="0" destOrd="0" presId="urn:microsoft.com/office/officeart/2005/8/layout/hierarchy3"/>
    <dgm:cxn modelId="{36214DFE-2A2C-0B49-BE37-86CB0E592D90}" type="presParOf" srcId="{AD1137FD-E452-9048-B445-587DC7BD3FE0}" destId="{DECAB9DC-8B2F-8A48-B700-B765C0678B1D}" srcOrd="1" destOrd="0" presId="urn:microsoft.com/office/officeart/2005/8/layout/hierarchy3"/>
    <dgm:cxn modelId="{FD2ECE8E-EDA1-8444-A2B6-DA7EE8C2F876}" type="presParOf" srcId="{AD1137FD-E452-9048-B445-587DC7BD3FE0}" destId="{FB101CCA-06F7-5342-9126-AF7495F154F4}" srcOrd="2" destOrd="0" presId="urn:microsoft.com/office/officeart/2005/8/layout/hierarchy3"/>
    <dgm:cxn modelId="{B7F2327B-74BC-F84C-B914-251AB31DF409}" type="presParOf" srcId="{AD1137FD-E452-9048-B445-587DC7BD3FE0}" destId="{586A8818-40D6-F34A-8127-10C5E2AA9431}" srcOrd="3" destOrd="0" presId="urn:microsoft.com/office/officeart/2005/8/layout/hierarchy3"/>
    <dgm:cxn modelId="{6626A588-C844-E046-B966-7DF12660A76B}" type="presParOf" srcId="{57269FB9-BBF7-DC4E-91B4-D77F24CE2A4B}" destId="{07CBE475-95A3-474A-A92B-A5D471A62895}" srcOrd="1" destOrd="0" presId="urn:microsoft.com/office/officeart/2005/8/layout/hierarchy3"/>
    <dgm:cxn modelId="{E63DD1E7-7DB5-6C44-B8C1-1E5DECE23240}" type="presParOf" srcId="{07CBE475-95A3-474A-A92B-A5D471A62895}" destId="{8286D88D-C9E7-DE4B-877C-EDAC3541AC76}" srcOrd="0" destOrd="0" presId="urn:microsoft.com/office/officeart/2005/8/layout/hierarchy3"/>
    <dgm:cxn modelId="{871888CC-D726-9543-AC1F-B709DEA1DE89}" type="presParOf" srcId="{8286D88D-C9E7-DE4B-877C-EDAC3541AC76}" destId="{458DF359-0D77-D04E-A1A7-2FC897901C49}" srcOrd="0" destOrd="0" presId="urn:microsoft.com/office/officeart/2005/8/layout/hierarchy3"/>
    <dgm:cxn modelId="{AF7A3411-A118-8846-BE7F-4003A6B63CAD}" type="presParOf" srcId="{8286D88D-C9E7-DE4B-877C-EDAC3541AC76}" destId="{C3B8913F-3B80-2F48-B230-61B130CF7501}" srcOrd="1" destOrd="0" presId="urn:microsoft.com/office/officeart/2005/8/layout/hierarchy3"/>
    <dgm:cxn modelId="{6AB1C399-EA77-0249-9844-17C929299A8F}" type="presParOf" srcId="{07CBE475-95A3-474A-A92B-A5D471A62895}" destId="{FD53FF35-D50A-264E-A2D4-2855E3CF32F4}" srcOrd="1" destOrd="0" presId="urn:microsoft.com/office/officeart/2005/8/layout/hierarchy3"/>
    <dgm:cxn modelId="{827326F3-37B7-D346-8D10-4166C1D0197D}" type="presParOf" srcId="{FD53FF35-D50A-264E-A2D4-2855E3CF32F4}" destId="{6A9A01B7-7403-8247-B191-E49981045FA0}" srcOrd="0" destOrd="0" presId="urn:microsoft.com/office/officeart/2005/8/layout/hierarchy3"/>
    <dgm:cxn modelId="{8014B256-D782-A147-AFCC-FBAD2392A016}" type="presParOf" srcId="{FD53FF35-D50A-264E-A2D4-2855E3CF32F4}" destId="{2D63FEEF-EF02-4B48-A411-741B20D4E16D}" srcOrd="1" destOrd="0" presId="urn:microsoft.com/office/officeart/2005/8/layout/hierarchy3"/>
    <dgm:cxn modelId="{28DEF41B-E64B-8240-955F-96923B0D366C}" type="presParOf" srcId="{FD53FF35-D50A-264E-A2D4-2855E3CF32F4}" destId="{9D3A9374-1542-AA4E-8E84-13C3BBD4ECD6}" srcOrd="2" destOrd="0" presId="urn:microsoft.com/office/officeart/2005/8/layout/hierarchy3"/>
    <dgm:cxn modelId="{D08D8A86-43D1-6D4E-B58E-A4FF03537295}" type="presParOf" srcId="{FD53FF35-D50A-264E-A2D4-2855E3CF32F4}" destId="{314E716A-4F73-8A40-9177-FFA114C04B2A}" srcOrd="3" destOrd="0" presId="urn:microsoft.com/office/officeart/2005/8/layout/hierarchy3"/>
    <dgm:cxn modelId="{6DA605AB-2C76-FE40-B589-44CD858EB1F7}" type="presParOf" srcId="{57269FB9-BBF7-DC4E-91B4-D77F24CE2A4B}" destId="{2EB986C0-93AF-8A43-BCEC-48DDBDD92CF9}" srcOrd="2" destOrd="0" presId="urn:microsoft.com/office/officeart/2005/8/layout/hierarchy3"/>
    <dgm:cxn modelId="{767ACC15-E631-EF45-9E91-67339C47A9C3}" type="presParOf" srcId="{2EB986C0-93AF-8A43-BCEC-48DDBDD92CF9}" destId="{6EC3B6C7-73E7-854C-B804-B3475001DCFC}" srcOrd="0" destOrd="0" presId="urn:microsoft.com/office/officeart/2005/8/layout/hierarchy3"/>
    <dgm:cxn modelId="{8C63FFB5-7CCE-4840-8C2B-87F9EC0D326C}" type="presParOf" srcId="{6EC3B6C7-73E7-854C-B804-B3475001DCFC}" destId="{C5D20BDF-B6E4-8C4D-AD36-402EACF8C0D2}" srcOrd="0" destOrd="0" presId="urn:microsoft.com/office/officeart/2005/8/layout/hierarchy3"/>
    <dgm:cxn modelId="{CA1C25F3-D7E5-604D-913C-FF4AE8590F4B}" type="presParOf" srcId="{6EC3B6C7-73E7-854C-B804-B3475001DCFC}" destId="{61D30D1E-7BB8-8D40-B6D8-3CB77F6B708F}" srcOrd="1" destOrd="0" presId="urn:microsoft.com/office/officeart/2005/8/layout/hierarchy3"/>
    <dgm:cxn modelId="{4D272D65-6622-2944-9862-1E57CCB41F95}" type="presParOf" srcId="{2EB986C0-93AF-8A43-BCEC-48DDBDD92CF9}" destId="{B4C7700E-15D4-B74D-A73A-40D9A59EE37D}" srcOrd="1" destOrd="0" presId="urn:microsoft.com/office/officeart/2005/8/layout/hierarchy3"/>
    <dgm:cxn modelId="{27CA1DEC-4B5D-DC4B-B7C5-5BED0C35573A}" type="presParOf" srcId="{B4C7700E-15D4-B74D-A73A-40D9A59EE37D}" destId="{1685A03A-62FE-474E-B978-0B973CFFCBC0}" srcOrd="0" destOrd="0" presId="urn:microsoft.com/office/officeart/2005/8/layout/hierarchy3"/>
    <dgm:cxn modelId="{B0BABE4A-4B73-364F-9628-3E838672666A}" type="presParOf" srcId="{B4C7700E-15D4-B74D-A73A-40D9A59EE37D}" destId="{0458348F-683F-5341-B88E-FD99F1E833EA}" srcOrd="1" destOrd="0" presId="urn:microsoft.com/office/officeart/2005/8/layout/hierarchy3"/>
    <dgm:cxn modelId="{BD36916F-84BA-4247-BB38-05BD4C10B876}" type="presParOf" srcId="{B4C7700E-15D4-B74D-A73A-40D9A59EE37D}" destId="{87DB82B5-1E11-734A-9ED3-00A6F0AADA3F}" srcOrd="2" destOrd="0" presId="urn:microsoft.com/office/officeart/2005/8/layout/hierarchy3"/>
    <dgm:cxn modelId="{CFF70A75-5116-8944-A4FB-AA85A7FD08C3}" type="presParOf" srcId="{B4C7700E-15D4-B74D-A73A-40D9A59EE37D}" destId="{995E2AF5-EEA4-C547-A4F4-FECF4B3CEEE8}" srcOrd="3" destOrd="0" presId="urn:microsoft.com/office/officeart/2005/8/layout/hierarchy3"/>
    <dgm:cxn modelId="{19329580-E425-914A-B173-1D2FD48EAB6E}" type="presParOf" srcId="{57269FB9-BBF7-DC4E-91B4-D77F24CE2A4B}" destId="{774CEBF6-5729-0C4E-B042-37F6B06B5630}" srcOrd="3" destOrd="0" presId="urn:microsoft.com/office/officeart/2005/8/layout/hierarchy3"/>
    <dgm:cxn modelId="{FC925A20-1E06-1740-9124-FDC179A2BA51}" type="presParOf" srcId="{774CEBF6-5729-0C4E-B042-37F6B06B5630}" destId="{C1147424-2AC9-064F-9B5B-8152924613BB}" srcOrd="0" destOrd="0" presId="urn:microsoft.com/office/officeart/2005/8/layout/hierarchy3"/>
    <dgm:cxn modelId="{67BC6327-1CF2-5547-BD63-D1D77B5070FC}" type="presParOf" srcId="{C1147424-2AC9-064F-9B5B-8152924613BB}" destId="{87F3C60C-F13C-5E41-B271-D54F97E3723E}" srcOrd="0" destOrd="0" presId="urn:microsoft.com/office/officeart/2005/8/layout/hierarchy3"/>
    <dgm:cxn modelId="{D86D1B4B-017D-5F45-95BE-07DE6E50C4A3}" type="presParOf" srcId="{C1147424-2AC9-064F-9B5B-8152924613BB}" destId="{782C12AB-9E2C-F64E-8990-13BE48968282}" srcOrd="1" destOrd="0" presId="urn:microsoft.com/office/officeart/2005/8/layout/hierarchy3"/>
    <dgm:cxn modelId="{0A9FF870-4EB8-544E-AC0E-4E1A5EA0036A}" type="presParOf" srcId="{774CEBF6-5729-0C4E-B042-37F6B06B5630}" destId="{738926B4-C63C-D041-A210-36D8E007C128}" srcOrd="1" destOrd="0" presId="urn:microsoft.com/office/officeart/2005/8/layout/hierarchy3"/>
    <dgm:cxn modelId="{BC349BA0-0EA1-A84E-A185-257A4860DD7A}" type="presParOf" srcId="{738926B4-C63C-D041-A210-36D8E007C128}" destId="{A953BD7A-CC9A-5F4D-A0B8-1FCFF18CA661}" srcOrd="0" destOrd="0" presId="urn:microsoft.com/office/officeart/2005/8/layout/hierarchy3"/>
    <dgm:cxn modelId="{6B1BCE06-CA4A-6B46-82B2-BA4240ABBD43}" type="presParOf" srcId="{738926B4-C63C-D041-A210-36D8E007C128}" destId="{3C30C1FD-E2ED-714B-B6FA-1978B5209C18}" srcOrd="1" destOrd="0" presId="urn:microsoft.com/office/officeart/2005/8/layout/hierarchy3"/>
    <dgm:cxn modelId="{6E17BF83-6D86-9048-AFFA-3A15669E0A04}" type="presParOf" srcId="{738926B4-C63C-D041-A210-36D8E007C128}" destId="{8F5AF0CA-4910-A84F-8C0D-38080139531D}" srcOrd="2" destOrd="0" presId="urn:microsoft.com/office/officeart/2005/8/layout/hierarchy3"/>
    <dgm:cxn modelId="{15CFFC4A-0BCF-924F-8761-C75F0B7732CA}" type="presParOf" srcId="{738926B4-C63C-D041-A210-36D8E007C128}" destId="{2A963F26-AE42-FF46-8192-4340A9B5AC08}" srcOrd="3" destOrd="0" presId="urn:microsoft.com/office/officeart/2005/8/layout/hierarchy3"/>
    <dgm:cxn modelId="{6C98EE99-6812-C546-910C-3B233EEB11B6}" type="presParOf" srcId="{57269FB9-BBF7-DC4E-91B4-D77F24CE2A4B}" destId="{C1A0D1BA-E197-484B-88F8-4519036AB2C1}" srcOrd="4" destOrd="0" presId="urn:microsoft.com/office/officeart/2005/8/layout/hierarchy3"/>
    <dgm:cxn modelId="{95D65904-99D8-B447-8C58-6852F5484FB6}" type="presParOf" srcId="{C1A0D1BA-E197-484B-88F8-4519036AB2C1}" destId="{D85D6AFD-7E22-664B-A79A-4D74628A5153}" srcOrd="0" destOrd="0" presId="urn:microsoft.com/office/officeart/2005/8/layout/hierarchy3"/>
    <dgm:cxn modelId="{C800D9F5-9977-5E47-A21B-481501E11C01}" type="presParOf" srcId="{D85D6AFD-7E22-664B-A79A-4D74628A5153}" destId="{EFF9500D-E334-9D4D-A822-EF8AEF0EB2A8}" srcOrd="0" destOrd="0" presId="urn:microsoft.com/office/officeart/2005/8/layout/hierarchy3"/>
    <dgm:cxn modelId="{7A8A2941-D37D-EC41-B927-CFB0EDA76909}" type="presParOf" srcId="{D85D6AFD-7E22-664B-A79A-4D74628A5153}" destId="{A8995445-BC59-8D4B-9768-28D05E079E8A}" srcOrd="1" destOrd="0" presId="urn:microsoft.com/office/officeart/2005/8/layout/hierarchy3"/>
    <dgm:cxn modelId="{BE8AEF2C-4D62-784F-BF1F-452FF2FAA39C}" type="presParOf" srcId="{C1A0D1BA-E197-484B-88F8-4519036AB2C1}" destId="{FFDCFD83-74DB-D240-A0AA-49FDBCB02A49}" srcOrd="1" destOrd="0" presId="urn:microsoft.com/office/officeart/2005/8/layout/hierarchy3"/>
    <dgm:cxn modelId="{3FD873EC-637D-F145-86B9-55B7FA4038F1}" type="presParOf" srcId="{FFDCFD83-74DB-D240-A0AA-49FDBCB02A49}" destId="{822379CA-4BBE-574C-83B3-D64727AB3CE5}" srcOrd="0" destOrd="0" presId="urn:microsoft.com/office/officeart/2005/8/layout/hierarchy3"/>
    <dgm:cxn modelId="{8662E906-7B57-0345-A306-190818750D7A}" type="presParOf" srcId="{FFDCFD83-74DB-D240-A0AA-49FDBCB02A49}" destId="{D2C61332-6F48-194C-8298-5DE49512603A}" srcOrd="1" destOrd="0" presId="urn:microsoft.com/office/officeart/2005/8/layout/hierarchy3"/>
    <dgm:cxn modelId="{D32441F0-C003-EB43-819B-69527FBA74EC}" type="presParOf" srcId="{FFDCFD83-74DB-D240-A0AA-49FDBCB02A49}" destId="{809FA4C7-DF14-064F-8F02-76F04CCCA818}" srcOrd="2" destOrd="0" presId="urn:microsoft.com/office/officeart/2005/8/layout/hierarchy3"/>
    <dgm:cxn modelId="{BD48FEE3-892D-034B-9D4A-048C2C92F571}" type="presParOf" srcId="{FFDCFD83-74DB-D240-A0AA-49FDBCB02A49}" destId="{5DAF54B3-EF27-874B-A2E6-189544EC8FF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8B67FB-F9D9-F147-BD53-AD322B20E249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7ECAA2-5D5B-F94A-BFA7-38E13A3E18F0}">
      <dgm:prSet phldrT="[Texto]" custT="1"/>
      <dgm:spPr>
        <a:solidFill>
          <a:schemeClr val="accent3">
            <a:lumMod val="50000"/>
          </a:schemeClr>
        </a:solidFill>
        <a:effectLst/>
      </dgm:spPr>
      <dgm:t>
        <a:bodyPr/>
        <a:lstStyle/>
        <a:p>
          <a:r>
            <a:rPr lang="es-PE" sz="1400" b="1" dirty="0" smtClean="0"/>
            <a:t>AGROFORESTRY DESIGN</a:t>
          </a:r>
          <a:endParaRPr lang="es-ES" sz="1400" b="1" dirty="0"/>
        </a:p>
      </dgm:t>
    </dgm:pt>
    <dgm:pt modelId="{B66897BF-0F16-6945-B473-A780BAA968C0}" type="parTrans" cxnId="{319ADD61-3DA7-0E49-9881-B71F685F5F0A}">
      <dgm:prSet/>
      <dgm:spPr/>
      <dgm:t>
        <a:bodyPr/>
        <a:lstStyle/>
        <a:p>
          <a:endParaRPr lang="es-ES"/>
        </a:p>
      </dgm:t>
    </dgm:pt>
    <dgm:pt modelId="{19A28CBC-9DD8-F34B-8192-973E8FC332A4}" type="sibTrans" cxnId="{319ADD61-3DA7-0E49-9881-B71F685F5F0A}">
      <dgm:prSet/>
      <dgm:spPr/>
      <dgm:t>
        <a:bodyPr/>
        <a:lstStyle/>
        <a:p>
          <a:endParaRPr lang="es-ES"/>
        </a:p>
      </dgm:t>
    </dgm:pt>
    <dgm:pt modelId="{0ACDC411-2439-9C4E-830A-8C5432AD8138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sz="1300" dirty="0" smtClean="0"/>
            <a:t>Determines </a:t>
          </a:r>
          <a:r>
            <a:rPr lang="es-ES" sz="1300" dirty="0" err="1" smtClean="0"/>
            <a:t>location</a:t>
          </a:r>
          <a:r>
            <a:rPr lang="es-ES" sz="1300" dirty="0" smtClean="0"/>
            <a:t> of forestal, </a:t>
          </a:r>
          <a:r>
            <a:rPr lang="es-ES" sz="1300" dirty="0" err="1" smtClean="0"/>
            <a:t>nutritional</a:t>
          </a:r>
          <a:r>
            <a:rPr lang="es-ES" sz="1300" dirty="0" smtClean="0"/>
            <a:t> </a:t>
          </a:r>
          <a:r>
            <a:rPr lang="es-ES" sz="1300" dirty="0" err="1" smtClean="0"/>
            <a:t>species</a:t>
          </a:r>
          <a:r>
            <a:rPr lang="es-ES" sz="1300" dirty="0" smtClean="0"/>
            <a:t> </a:t>
          </a:r>
          <a:r>
            <a:rPr lang="es-ES" sz="1300" dirty="0" err="1" smtClean="0"/>
            <a:t>for</a:t>
          </a:r>
          <a:r>
            <a:rPr lang="es-ES" sz="1300" dirty="0" smtClean="0"/>
            <a:t> </a:t>
          </a:r>
          <a:r>
            <a:rPr lang="es-ES" sz="1300" dirty="0" err="1" smtClean="0"/>
            <a:t>organic</a:t>
          </a:r>
          <a:r>
            <a:rPr lang="es-ES" sz="1300" dirty="0" smtClean="0"/>
            <a:t> </a:t>
          </a:r>
          <a:r>
            <a:rPr lang="es-ES" sz="1300" dirty="0" err="1" smtClean="0"/>
            <a:t>production</a:t>
          </a:r>
          <a:endParaRPr lang="es-ES" sz="1300" dirty="0"/>
        </a:p>
      </dgm:t>
    </dgm:pt>
    <dgm:pt modelId="{81AD0C58-6E83-2A41-8F5F-77905A5722C9}" type="parTrans" cxnId="{92E235F6-17C1-1B41-AEBD-AC26BBB830E8}">
      <dgm:prSet/>
      <dgm:spPr>
        <a:ln>
          <a:solidFill>
            <a:srgbClr val="4F6228"/>
          </a:solidFill>
        </a:ln>
      </dgm:spPr>
      <dgm:t>
        <a:bodyPr/>
        <a:lstStyle/>
        <a:p>
          <a:endParaRPr lang="es-ES"/>
        </a:p>
      </dgm:t>
    </dgm:pt>
    <dgm:pt modelId="{C1A861AB-DA13-1A43-9C19-163302551315}" type="sibTrans" cxnId="{92E235F6-17C1-1B41-AEBD-AC26BBB830E8}">
      <dgm:prSet/>
      <dgm:spPr/>
      <dgm:t>
        <a:bodyPr/>
        <a:lstStyle/>
        <a:p>
          <a:endParaRPr lang="es-ES"/>
        </a:p>
      </dgm:t>
    </dgm:pt>
    <dgm:pt modelId="{F80F5469-AC90-BF45-8A3A-EA932807C757}">
      <dgm:prSet phldrT="[Texto]" custT="1"/>
      <dgm:spPr>
        <a:solidFill>
          <a:schemeClr val="accent3">
            <a:lumMod val="50000"/>
          </a:schemeClr>
        </a:solidFill>
        <a:effectLst/>
      </dgm:spPr>
      <dgm:t>
        <a:bodyPr/>
        <a:lstStyle/>
        <a:p>
          <a:r>
            <a:rPr lang="es-PE" sz="1400" b="1" dirty="0" smtClean="0"/>
            <a:t>PLOTTING WORKSHOP</a:t>
          </a:r>
          <a:endParaRPr lang="es-ES" sz="1400" b="1" dirty="0"/>
        </a:p>
      </dgm:t>
    </dgm:pt>
    <dgm:pt modelId="{C3463E00-D94C-B846-BA9B-3430CC56A836}" type="parTrans" cxnId="{FE0801A5-FE66-4A47-BF7E-61008795963B}">
      <dgm:prSet/>
      <dgm:spPr/>
      <dgm:t>
        <a:bodyPr/>
        <a:lstStyle/>
        <a:p>
          <a:endParaRPr lang="es-ES"/>
        </a:p>
      </dgm:t>
    </dgm:pt>
    <dgm:pt modelId="{EDC42AFB-9BAC-3E4E-B64B-B1A95A9C700D}" type="sibTrans" cxnId="{FE0801A5-FE66-4A47-BF7E-61008795963B}">
      <dgm:prSet/>
      <dgm:spPr/>
      <dgm:t>
        <a:bodyPr/>
        <a:lstStyle/>
        <a:p>
          <a:endParaRPr lang="es-ES"/>
        </a:p>
      </dgm:t>
    </dgm:pt>
    <dgm:pt modelId="{4CE68D06-467A-1343-B4C5-8D9936113AED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sz="1300" dirty="0" err="1" smtClean="0"/>
            <a:t>Adequate</a:t>
          </a:r>
          <a:r>
            <a:rPr lang="es-ES" sz="1300" dirty="0" smtClean="0"/>
            <a:t> </a:t>
          </a:r>
          <a:r>
            <a:rPr lang="es-ES" sz="1300" dirty="0" err="1" smtClean="0"/>
            <a:t>land</a:t>
          </a:r>
          <a:r>
            <a:rPr lang="es-ES" sz="1300" dirty="0" smtClean="0"/>
            <a:t> use </a:t>
          </a:r>
          <a:r>
            <a:rPr lang="es-ES" sz="1300" dirty="0" err="1" smtClean="0"/>
            <a:t>by</a:t>
          </a:r>
          <a:r>
            <a:rPr lang="es-ES" sz="1300" dirty="0" smtClean="0"/>
            <a:t> local </a:t>
          </a:r>
          <a:r>
            <a:rPr lang="es-ES" sz="1300" dirty="0" err="1" smtClean="0"/>
            <a:t>communities</a:t>
          </a:r>
          <a:endParaRPr lang="es-ES" sz="1300" dirty="0"/>
        </a:p>
      </dgm:t>
    </dgm:pt>
    <dgm:pt modelId="{0BCDFBC1-3C31-5B48-9E32-20544376DFB5}" type="parTrans" cxnId="{854D5E41-5999-D143-ADF1-B160D3C5CF15}">
      <dgm:prSet/>
      <dgm:spPr>
        <a:ln>
          <a:solidFill>
            <a:srgbClr val="4F6228"/>
          </a:solidFill>
        </a:ln>
      </dgm:spPr>
      <dgm:t>
        <a:bodyPr/>
        <a:lstStyle/>
        <a:p>
          <a:endParaRPr lang="es-ES"/>
        </a:p>
      </dgm:t>
    </dgm:pt>
    <dgm:pt modelId="{0D4D2E86-EC5D-6340-914F-ED237180C53F}" type="sibTrans" cxnId="{854D5E41-5999-D143-ADF1-B160D3C5CF15}">
      <dgm:prSet/>
      <dgm:spPr/>
      <dgm:t>
        <a:bodyPr/>
        <a:lstStyle/>
        <a:p>
          <a:endParaRPr lang="es-ES"/>
        </a:p>
      </dgm:t>
    </dgm:pt>
    <dgm:pt modelId="{AEFAB039-2BC4-5348-B5A3-6088CA4F3C48}">
      <dgm:prSet custT="1"/>
      <dgm:spPr>
        <a:solidFill>
          <a:schemeClr val="accent3">
            <a:lumMod val="50000"/>
          </a:schemeClr>
        </a:solidFill>
        <a:effectLst/>
      </dgm:spPr>
      <dgm:t>
        <a:bodyPr/>
        <a:lstStyle/>
        <a:p>
          <a:r>
            <a:rPr lang="es-PE" sz="1400" b="1" dirty="0" smtClean="0"/>
            <a:t>NATIVE </a:t>
          </a:r>
        </a:p>
        <a:p>
          <a:r>
            <a:rPr lang="es-PE" sz="1400" b="1" dirty="0" smtClean="0"/>
            <a:t>FARM</a:t>
          </a:r>
          <a:endParaRPr lang="es-ES" sz="1400" b="1" dirty="0"/>
        </a:p>
      </dgm:t>
    </dgm:pt>
    <dgm:pt modelId="{E3A4EBFF-DF6D-764A-AA69-83FACA51331A}" type="parTrans" cxnId="{BB0E2037-3970-6348-9FE7-B53E787089EA}">
      <dgm:prSet/>
      <dgm:spPr/>
      <dgm:t>
        <a:bodyPr/>
        <a:lstStyle/>
        <a:p>
          <a:endParaRPr lang="es-ES"/>
        </a:p>
      </dgm:t>
    </dgm:pt>
    <dgm:pt modelId="{AB7DBAD8-302E-B642-9E47-B20A851787B1}" type="sibTrans" cxnId="{BB0E2037-3970-6348-9FE7-B53E787089EA}">
      <dgm:prSet/>
      <dgm:spPr/>
      <dgm:t>
        <a:bodyPr/>
        <a:lstStyle/>
        <a:p>
          <a:endParaRPr lang="es-ES"/>
        </a:p>
      </dgm:t>
    </dgm:pt>
    <dgm:pt modelId="{766CE0D3-A4D1-F044-96F1-81B99D7834F1}">
      <dgm:prSet custT="1"/>
      <dgm:spPr>
        <a:solidFill>
          <a:schemeClr val="accent3">
            <a:lumMod val="50000"/>
          </a:schemeClr>
        </a:solidFill>
        <a:effectLst/>
      </dgm:spPr>
      <dgm:t>
        <a:bodyPr/>
        <a:lstStyle/>
        <a:p>
          <a:r>
            <a:rPr lang="es-ES" sz="1400" b="1" dirty="0" smtClean="0"/>
            <a:t>HARVEST &amp; PROCESSING</a:t>
          </a:r>
          <a:endParaRPr lang="es-ES" sz="1400" b="1" dirty="0"/>
        </a:p>
      </dgm:t>
    </dgm:pt>
    <dgm:pt modelId="{C52DA0F9-9C45-884B-B67D-828410C8FD01}" type="parTrans" cxnId="{68747C92-7A6F-D448-B94F-9CD33B6190A5}">
      <dgm:prSet/>
      <dgm:spPr/>
      <dgm:t>
        <a:bodyPr/>
        <a:lstStyle/>
        <a:p>
          <a:endParaRPr lang="es-ES"/>
        </a:p>
      </dgm:t>
    </dgm:pt>
    <dgm:pt modelId="{91797FF5-C85F-BE4F-B919-53E00E5AD459}" type="sibTrans" cxnId="{68747C92-7A6F-D448-B94F-9CD33B6190A5}">
      <dgm:prSet/>
      <dgm:spPr/>
      <dgm:t>
        <a:bodyPr/>
        <a:lstStyle/>
        <a:p>
          <a:endParaRPr lang="es-ES"/>
        </a:p>
      </dgm:t>
    </dgm:pt>
    <dgm:pt modelId="{2C66F477-6552-D840-A3F0-35FF77CCC3C1}">
      <dgm:prSet custT="1"/>
      <dgm:spPr>
        <a:solidFill>
          <a:schemeClr val="accent3">
            <a:lumMod val="50000"/>
          </a:schemeClr>
        </a:solidFill>
        <a:effectLst/>
      </dgm:spPr>
      <dgm:t>
        <a:bodyPr/>
        <a:lstStyle/>
        <a:p>
          <a:r>
            <a:rPr lang="es-ES" sz="1400" b="1" dirty="0" smtClean="0"/>
            <a:t>FINAL PRODUCT</a:t>
          </a:r>
          <a:endParaRPr lang="es-ES" sz="1400" b="1" dirty="0"/>
        </a:p>
      </dgm:t>
    </dgm:pt>
    <dgm:pt modelId="{FB487042-931A-F746-8395-8D9A606FA520}" type="parTrans" cxnId="{A96DD6BB-A682-0946-B939-C83A5B9C4446}">
      <dgm:prSet/>
      <dgm:spPr/>
      <dgm:t>
        <a:bodyPr/>
        <a:lstStyle/>
        <a:p>
          <a:endParaRPr lang="es-ES"/>
        </a:p>
      </dgm:t>
    </dgm:pt>
    <dgm:pt modelId="{01181E19-1E55-C843-9A6B-BF47C015351E}" type="sibTrans" cxnId="{A96DD6BB-A682-0946-B939-C83A5B9C4446}">
      <dgm:prSet/>
      <dgm:spPr/>
      <dgm:t>
        <a:bodyPr/>
        <a:lstStyle/>
        <a:p>
          <a:endParaRPr lang="es-ES"/>
        </a:p>
      </dgm:t>
    </dgm:pt>
    <dgm:pt modelId="{3088F3F5-D940-BD41-9685-BF5DD3657E70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sz="1300" dirty="0" smtClean="0"/>
            <a:t>Cacao</a:t>
          </a:r>
        </a:p>
        <a:p>
          <a:r>
            <a:rPr lang="es-ES" sz="1300" dirty="0" err="1" smtClean="0"/>
            <a:t>Brazilian</a:t>
          </a:r>
          <a:r>
            <a:rPr lang="es-ES" sz="1300" dirty="0" smtClean="0"/>
            <a:t> </a:t>
          </a:r>
          <a:r>
            <a:rPr lang="es-ES" sz="1300" dirty="0" err="1" smtClean="0"/>
            <a:t>Nut</a:t>
          </a:r>
          <a:endParaRPr lang="es-ES" sz="1300" dirty="0" smtClean="0"/>
        </a:p>
        <a:p>
          <a:r>
            <a:rPr lang="es-ES" sz="1300" dirty="0" err="1" smtClean="0"/>
            <a:t>Organic</a:t>
          </a:r>
          <a:r>
            <a:rPr lang="es-ES" sz="1300" dirty="0" smtClean="0"/>
            <a:t> Tea</a:t>
          </a:r>
        </a:p>
        <a:p>
          <a:r>
            <a:rPr lang="es-ES" sz="1300" dirty="0" err="1" smtClean="0"/>
            <a:t>Honey</a:t>
          </a:r>
          <a:endParaRPr lang="es-ES" sz="1300" dirty="0" smtClean="0"/>
        </a:p>
        <a:p>
          <a:r>
            <a:rPr lang="es-ES" sz="1300" dirty="0" err="1" smtClean="0"/>
            <a:t>Quinoa</a:t>
          </a:r>
          <a:endParaRPr lang="es-ES" sz="1300" dirty="0" smtClean="0"/>
        </a:p>
        <a:p>
          <a:r>
            <a:rPr lang="es-ES" sz="1300" dirty="0" err="1" smtClean="0"/>
            <a:t>Chia</a:t>
          </a:r>
          <a:endParaRPr lang="es-ES" sz="1300" dirty="0" smtClean="0"/>
        </a:p>
        <a:p>
          <a:r>
            <a:rPr lang="es-ES" sz="1300" dirty="0" err="1" smtClean="0"/>
            <a:t>Potatos</a:t>
          </a:r>
          <a:endParaRPr lang="es-ES" sz="1300" dirty="0" smtClean="0"/>
        </a:p>
        <a:p>
          <a:r>
            <a:rPr lang="es-ES" sz="1300" dirty="0" err="1" smtClean="0"/>
            <a:t>Corn</a:t>
          </a:r>
          <a:endParaRPr lang="es-ES" sz="1300" dirty="0" smtClean="0"/>
        </a:p>
      </dgm:t>
    </dgm:pt>
    <dgm:pt modelId="{31345CE2-7CD2-C14A-A0F9-1BECE0A58AF0}" type="parTrans" cxnId="{780978A0-5D5C-9748-B7AF-2869AB05ADA3}">
      <dgm:prSet/>
      <dgm:spPr>
        <a:ln>
          <a:solidFill>
            <a:srgbClr val="4F6228"/>
          </a:solidFill>
        </a:ln>
      </dgm:spPr>
      <dgm:t>
        <a:bodyPr/>
        <a:lstStyle/>
        <a:p>
          <a:endParaRPr lang="es-ES"/>
        </a:p>
      </dgm:t>
    </dgm:pt>
    <dgm:pt modelId="{E29AEA34-6810-774A-8A4E-70CDB2F5E8A5}" type="sibTrans" cxnId="{780978A0-5D5C-9748-B7AF-2869AB05ADA3}">
      <dgm:prSet/>
      <dgm:spPr/>
      <dgm:t>
        <a:bodyPr/>
        <a:lstStyle/>
        <a:p>
          <a:endParaRPr lang="es-ES"/>
        </a:p>
      </dgm:t>
    </dgm:pt>
    <dgm:pt modelId="{0AFABF62-28C9-FE42-879D-D8DA5A70662C}">
      <dgm:prSet custT="1"/>
      <dgm:spPr>
        <a:ln>
          <a:solidFill>
            <a:srgbClr val="4F6228"/>
          </a:solidFill>
        </a:ln>
      </dgm:spPr>
      <dgm:t>
        <a:bodyPr/>
        <a:lstStyle/>
        <a:p>
          <a:r>
            <a:rPr lang="es-ES" sz="1300" dirty="0" err="1" smtClean="0"/>
            <a:t>Organic</a:t>
          </a:r>
          <a:r>
            <a:rPr lang="es-ES" sz="1300" dirty="0" smtClean="0"/>
            <a:t> </a:t>
          </a:r>
          <a:r>
            <a:rPr lang="es-ES" sz="1300" dirty="0" err="1" smtClean="0"/>
            <a:t>Production</a:t>
          </a:r>
          <a:r>
            <a:rPr lang="es-ES" sz="1300" dirty="0" smtClean="0"/>
            <a:t> – </a:t>
          </a:r>
          <a:r>
            <a:rPr lang="es-ES" sz="1300" dirty="0" err="1" smtClean="0"/>
            <a:t>Carbon</a:t>
          </a:r>
          <a:r>
            <a:rPr lang="es-ES" sz="1300" dirty="0" smtClean="0"/>
            <a:t> Free  </a:t>
          </a:r>
          <a:endParaRPr lang="es-ES" sz="1300" dirty="0"/>
        </a:p>
      </dgm:t>
    </dgm:pt>
    <dgm:pt modelId="{7F3E7958-6526-474A-87CA-2971D67C4AEE}" type="parTrans" cxnId="{C59CD63A-87E0-B242-9B88-C5A7C7EC2BEC}">
      <dgm:prSet/>
      <dgm:spPr>
        <a:ln>
          <a:solidFill>
            <a:srgbClr val="4F6228"/>
          </a:solidFill>
        </a:ln>
      </dgm:spPr>
      <dgm:t>
        <a:bodyPr/>
        <a:lstStyle/>
        <a:p>
          <a:endParaRPr lang="es-ES"/>
        </a:p>
      </dgm:t>
    </dgm:pt>
    <dgm:pt modelId="{41792A98-06E4-014D-8034-79C82FCD3952}" type="sibTrans" cxnId="{C59CD63A-87E0-B242-9B88-C5A7C7EC2BEC}">
      <dgm:prSet/>
      <dgm:spPr/>
      <dgm:t>
        <a:bodyPr/>
        <a:lstStyle/>
        <a:p>
          <a:endParaRPr lang="es-ES"/>
        </a:p>
      </dgm:t>
    </dgm:pt>
    <dgm:pt modelId="{164E02BA-2967-D14A-ACC8-9C15ACCFE41F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sz="1300" dirty="0" err="1" smtClean="0"/>
            <a:t>Supply</a:t>
          </a:r>
          <a:r>
            <a:rPr lang="es-ES" sz="1300" dirty="0" smtClean="0"/>
            <a:t> </a:t>
          </a:r>
          <a:r>
            <a:rPr lang="es-ES" sz="1300" dirty="0" err="1" smtClean="0"/>
            <a:t>to</a:t>
          </a:r>
          <a:r>
            <a:rPr lang="es-ES" sz="1300" dirty="0" smtClean="0"/>
            <a:t> Inkaterra hotel restaurants </a:t>
          </a:r>
          <a:r>
            <a:rPr lang="es-ES" sz="1300" dirty="0" err="1" smtClean="0"/>
            <a:t>for</a:t>
          </a:r>
          <a:r>
            <a:rPr lang="es-ES" sz="1300" dirty="0" smtClean="0"/>
            <a:t> </a:t>
          </a:r>
          <a:r>
            <a:rPr lang="es-ES" sz="1300" dirty="0" err="1" smtClean="0"/>
            <a:t>visitors</a:t>
          </a:r>
          <a:r>
            <a:rPr lang="es-ES" sz="1300" dirty="0" smtClean="0"/>
            <a:t> </a:t>
          </a:r>
          <a:r>
            <a:rPr lang="es-ES" sz="1300" dirty="0" err="1" smtClean="0"/>
            <a:t>consumption</a:t>
          </a:r>
          <a:endParaRPr lang="es-ES" sz="1300" dirty="0"/>
        </a:p>
      </dgm:t>
    </dgm:pt>
    <dgm:pt modelId="{2FF962AD-78C6-5843-9EF9-DEFFB7C8BAAA}" type="parTrans" cxnId="{208EC219-023D-1346-B16F-E634F739E400}">
      <dgm:prSet/>
      <dgm:spPr>
        <a:ln>
          <a:solidFill>
            <a:srgbClr val="4F6228"/>
          </a:solidFill>
        </a:ln>
      </dgm:spPr>
      <dgm:t>
        <a:bodyPr/>
        <a:lstStyle/>
        <a:p>
          <a:endParaRPr lang="es-ES"/>
        </a:p>
      </dgm:t>
    </dgm:pt>
    <dgm:pt modelId="{80C37C53-7F21-BD44-94A7-6F233BA97A11}" type="sibTrans" cxnId="{208EC219-023D-1346-B16F-E634F739E400}">
      <dgm:prSet/>
      <dgm:spPr/>
      <dgm:t>
        <a:bodyPr/>
        <a:lstStyle/>
        <a:p>
          <a:endParaRPr lang="es-ES"/>
        </a:p>
      </dgm:t>
    </dgm:pt>
    <dgm:pt modelId="{11E01035-2402-8F4F-9876-DE384F26306D}">
      <dgm:prSet custT="1"/>
      <dgm:spPr>
        <a:ln>
          <a:solidFill>
            <a:srgbClr val="4F6228"/>
          </a:solidFill>
        </a:ln>
      </dgm:spPr>
      <dgm:t>
        <a:bodyPr/>
        <a:lstStyle/>
        <a:p>
          <a:r>
            <a:rPr lang="es-ES" sz="1300" dirty="0" err="1" smtClean="0"/>
            <a:t>Traditional</a:t>
          </a:r>
          <a:r>
            <a:rPr lang="es-ES" sz="1300" dirty="0" smtClean="0"/>
            <a:t> </a:t>
          </a:r>
          <a:r>
            <a:rPr lang="es-ES" sz="1300" dirty="0" err="1" smtClean="0"/>
            <a:t>Farming</a:t>
          </a:r>
          <a:r>
            <a:rPr lang="es-ES" sz="1300" dirty="0" smtClean="0"/>
            <a:t> </a:t>
          </a:r>
          <a:r>
            <a:rPr lang="es-ES" sz="1300" dirty="0" err="1" smtClean="0"/>
            <a:t>tools</a:t>
          </a:r>
          <a:endParaRPr lang="es-ES" sz="1300" dirty="0"/>
        </a:p>
      </dgm:t>
    </dgm:pt>
    <dgm:pt modelId="{D6D37534-60C5-6642-A15A-3D8F45ED60DF}" type="parTrans" cxnId="{B8E02289-C6E1-414A-80F4-6794E42D3629}">
      <dgm:prSet/>
      <dgm:spPr>
        <a:ln>
          <a:solidFill>
            <a:srgbClr val="4F6228"/>
          </a:solidFill>
        </a:ln>
      </dgm:spPr>
      <dgm:t>
        <a:bodyPr/>
        <a:lstStyle/>
        <a:p>
          <a:endParaRPr lang="es-ES"/>
        </a:p>
      </dgm:t>
    </dgm:pt>
    <dgm:pt modelId="{2E77692D-FF12-A844-876B-14831B751A87}" type="sibTrans" cxnId="{B8E02289-C6E1-414A-80F4-6794E42D3629}">
      <dgm:prSet/>
      <dgm:spPr/>
      <dgm:t>
        <a:bodyPr/>
        <a:lstStyle/>
        <a:p>
          <a:endParaRPr lang="es-ES"/>
        </a:p>
      </dgm:t>
    </dgm:pt>
    <dgm:pt modelId="{57269FB9-BBF7-DC4E-91B4-D77F24CE2A4B}" type="pres">
      <dgm:prSet presAssocID="{CA8B67FB-F9D9-F147-BD53-AD322B20E2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A6473876-3FF6-364B-AE9B-28F4250C41B8}" type="pres">
      <dgm:prSet presAssocID="{4F7ECAA2-5D5B-F94A-BFA7-38E13A3E18F0}" presName="root" presStyleCnt="0"/>
      <dgm:spPr/>
    </dgm:pt>
    <dgm:pt modelId="{F60A34D9-E86D-4141-87B4-70C8C9F01DB9}" type="pres">
      <dgm:prSet presAssocID="{4F7ECAA2-5D5B-F94A-BFA7-38E13A3E18F0}" presName="rootComposite" presStyleCnt="0"/>
      <dgm:spPr/>
    </dgm:pt>
    <dgm:pt modelId="{28CC4509-2820-574A-8E3C-0AB60C5F8CCC}" type="pres">
      <dgm:prSet presAssocID="{4F7ECAA2-5D5B-F94A-BFA7-38E13A3E18F0}" presName="rootText" presStyleLbl="node1" presStyleIdx="0" presStyleCnt="5"/>
      <dgm:spPr/>
      <dgm:t>
        <a:bodyPr/>
        <a:lstStyle/>
        <a:p>
          <a:endParaRPr lang="es-ES"/>
        </a:p>
      </dgm:t>
    </dgm:pt>
    <dgm:pt modelId="{DCF4D853-B1DC-0648-8841-78DCA8A8722B}" type="pres">
      <dgm:prSet presAssocID="{4F7ECAA2-5D5B-F94A-BFA7-38E13A3E18F0}" presName="rootConnector" presStyleLbl="node1" presStyleIdx="0" presStyleCnt="5"/>
      <dgm:spPr/>
      <dgm:t>
        <a:bodyPr/>
        <a:lstStyle/>
        <a:p>
          <a:endParaRPr lang="es-PE"/>
        </a:p>
      </dgm:t>
    </dgm:pt>
    <dgm:pt modelId="{AD1137FD-E452-9048-B445-587DC7BD3FE0}" type="pres">
      <dgm:prSet presAssocID="{4F7ECAA2-5D5B-F94A-BFA7-38E13A3E18F0}" presName="childShape" presStyleCnt="0"/>
      <dgm:spPr/>
    </dgm:pt>
    <dgm:pt modelId="{60A62643-56C7-8546-991F-FD4243CC0A25}" type="pres">
      <dgm:prSet presAssocID="{81AD0C58-6E83-2A41-8F5F-77905A5722C9}" presName="Name13" presStyleLbl="parChTrans1D2" presStyleIdx="0" presStyleCnt="6"/>
      <dgm:spPr/>
      <dgm:t>
        <a:bodyPr/>
        <a:lstStyle/>
        <a:p>
          <a:endParaRPr lang="es-PE"/>
        </a:p>
      </dgm:t>
    </dgm:pt>
    <dgm:pt modelId="{DECAB9DC-8B2F-8A48-B700-B765C0678B1D}" type="pres">
      <dgm:prSet presAssocID="{0ACDC411-2439-9C4E-830A-8C5432AD8138}" presName="childText" presStyleLbl="bgAcc1" presStyleIdx="0" presStyleCnt="6" custScaleY="27334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7CBE475-95A3-474A-A92B-A5D471A62895}" type="pres">
      <dgm:prSet presAssocID="{F80F5469-AC90-BF45-8A3A-EA932807C757}" presName="root" presStyleCnt="0"/>
      <dgm:spPr/>
    </dgm:pt>
    <dgm:pt modelId="{8286D88D-C9E7-DE4B-877C-EDAC3541AC76}" type="pres">
      <dgm:prSet presAssocID="{F80F5469-AC90-BF45-8A3A-EA932807C757}" presName="rootComposite" presStyleCnt="0"/>
      <dgm:spPr/>
    </dgm:pt>
    <dgm:pt modelId="{458DF359-0D77-D04E-A1A7-2FC897901C49}" type="pres">
      <dgm:prSet presAssocID="{F80F5469-AC90-BF45-8A3A-EA932807C757}" presName="rootText" presStyleLbl="node1" presStyleIdx="1" presStyleCnt="5" custLinFactNeighborX="2701" custLinFactNeighborY="-2177"/>
      <dgm:spPr/>
      <dgm:t>
        <a:bodyPr/>
        <a:lstStyle/>
        <a:p>
          <a:endParaRPr lang="es-ES"/>
        </a:p>
      </dgm:t>
    </dgm:pt>
    <dgm:pt modelId="{C3B8913F-3B80-2F48-B230-61B130CF7501}" type="pres">
      <dgm:prSet presAssocID="{F80F5469-AC90-BF45-8A3A-EA932807C757}" presName="rootConnector" presStyleLbl="node1" presStyleIdx="1" presStyleCnt="5"/>
      <dgm:spPr/>
      <dgm:t>
        <a:bodyPr/>
        <a:lstStyle/>
        <a:p>
          <a:endParaRPr lang="es-PE"/>
        </a:p>
      </dgm:t>
    </dgm:pt>
    <dgm:pt modelId="{FD53FF35-D50A-264E-A2D4-2855E3CF32F4}" type="pres">
      <dgm:prSet presAssocID="{F80F5469-AC90-BF45-8A3A-EA932807C757}" presName="childShape" presStyleCnt="0"/>
      <dgm:spPr/>
    </dgm:pt>
    <dgm:pt modelId="{6A9A01B7-7403-8247-B191-E49981045FA0}" type="pres">
      <dgm:prSet presAssocID="{0BCDFBC1-3C31-5B48-9E32-20544376DFB5}" presName="Name13" presStyleLbl="parChTrans1D2" presStyleIdx="1" presStyleCnt="6"/>
      <dgm:spPr/>
      <dgm:t>
        <a:bodyPr/>
        <a:lstStyle/>
        <a:p>
          <a:endParaRPr lang="es-PE"/>
        </a:p>
      </dgm:t>
    </dgm:pt>
    <dgm:pt modelId="{2D63FEEF-EF02-4B48-A411-741B20D4E16D}" type="pres">
      <dgm:prSet presAssocID="{4CE68D06-467A-1343-B4C5-8D9936113AED}" presName="childText" presStyleLbl="bgAcc1" presStyleIdx="1" presStyleCnt="6" custScaleY="23784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EB986C0-93AF-8A43-BCEC-48DDBDD92CF9}" type="pres">
      <dgm:prSet presAssocID="{AEFAB039-2BC4-5348-B5A3-6088CA4F3C48}" presName="root" presStyleCnt="0"/>
      <dgm:spPr/>
    </dgm:pt>
    <dgm:pt modelId="{6EC3B6C7-73E7-854C-B804-B3475001DCFC}" type="pres">
      <dgm:prSet presAssocID="{AEFAB039-2BC4-5348-B5A3-6088CA4F3C48}" presName="rootComposite" presStyleCnt="0"/>
      <dgm:spPr/>
    </dgm:pt>
    <dgm:pt modelId="{C5D20BDF-B6E4-8C4D-AD36-402EACF8C0D2}" type="pres">
      <dgm:prSet presAssocID="{AEFAB039-2BC4-5348-B5A3-6088CA4F3C48}" presName="rootText" presStyleLbl="node1" presStyleIdx="2" presStyleCnt="5"/>
      <dgm:spPr/>
      <dgm:t>
        <a:bodyPr/>
        <a:lstStyle/>
        <a:p>
          <a:endParaRPr lang="es-ES"/>
        </a:p>
      </dgm:t>
    </dgm:pt>
    <dgm:pt modelId="{61D30D1E-7BB8-8D40-B6D8-3CB77F6B708F}" type="pres">
      <dgm:prSet presAssocID="{AEFAB039-2BC4-5348-B5A3-6088CA4F3C48}" presName="rootConnector" presStyleLbl="node1" presStyleIdx="2" presStyleCnt="5"/>
      <dgm:spPr/>
      <dgm:t>
        <a:bodyPr/>
        <a:lstStyle/>
        <a:p>
          <a:endParaRPr lang="es-PE"/>
        </a:p>
      </dgm:t>
    </dgm:pt>
    <dgm:pt modelId="{B4C7700E-15D4-B74D-A73A-40D9A59EE37D}" type="pres">
      <dgm:prSet presAssocID="{AEFAB039-2BC4-5348-B5A3-6088CA4F3C48}" presName="childShape" presStyleCnt="0"/>
      <dgm:spPr/>
    </dgm:pt>
    <dgm:pt modelId="{1685A03A-62FE-474E-B978-0B973CFFCBC0}" type="pres">
      <dgm:prSet presAssocID="{7F3E7958-6526-474A-87CA-2971D67C4AEE}" presName="Name13" presStyleLbl="parChTrans1D2" presStyleIdx="2" presStyleCnt="6"/>
      <dgm:spPr/>
      <dgm:t>
        <a:bodyPr/>
        <a:lstStyle/>
        <a:p>
          <a:endParaRPr lang="es-PE"/>
        </a:p>
      </dgm:t>
    </dgm:pt>
    <dgm:pt modelId="{0458348F-683F-5341-B88E-FD99F1E833EA}" type="pres">
      <dgm:prSet presAssocID="{0AFABF62-28C9-FE42-879D-D8DA5A70662C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2B51F8-A052-4E41-B5A4-8DF77771BA7E}" type="pres">
      <dgm:prSet presAssocID="{D6D37534-60C5-6642-A15A-3D8F45ED60DF}" presName="Name13" presStyleLbl="parChTrans1D2" presStyleIdx="3" presStyleCnt="6"/>
      <dgm:spPr/>
      <dgm:t>
        <a:bodyPr/>
        <a:lstStyle/>
        <a:p>
          <a:endParaRPr lang="es-ES"/>
        </a:p>
      </dgm:t>
    </dgm:pt>
    <dgm:pt modelId="{B132CF57-1D23-3B4E-A3FC-158003278754}" type="pres">
      <dgm:prSet presAssocID="{11E01035-2402-8F4F-9876-DE384F26306D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4CEBF6-5729-0C4E-B042-37F6B06B5630}" type="pres">
      <dgm:prSet presAssocID="{766CE0D3-A4D1-F044-96F1-81B99D7834F1}" presName="root" presStyleCnt="0"/>
      <dgm:spPr/>
    </dgm:pt>
    <dgm:pt modelId="{C1147424-2AC9-064F-9B5B-8152924613BB}" type="pres">
      <dgm:prSet presAssocID="{766CE0D3-A4D1-F044-96F1-81B99D7834F1}" presName="rootComposite" presStyleCnt="0"/>
      <dgm:spPr/>
    </dgm:pt>
    <dgm:pt modelId="{87F3C60C-F13C-5E41-B271-D54F97E3723E}" type="pres">
      <dgm:prSet presAssocID="{766CE0D3-A4D1-F044-96F1-81B99D7834F1}" presName="rootText" presStyleLbl="node1" presStyleIdx="3" presStyleCnt="5"/>
      <dgm:spPr/>
      <dgm:t>
        <a:bodyPr/>
        <a:lstStyle/>
        <a:p>
          <a:endParaRPr lang="es-ES"/>
        </a:p>
      </dgm:t>
    </dgm:pt>
    <dgm:pt modelId="{782C12AB-9E2C-F64E-8990-13BE48968282}" type="pres">
      <dgm:prSet presAssocID="{766CE0D3-A4D1-F044-96F1-81B99D7834F1}" presName="rootConnector" presStyleLbl="node1" presStyleIdx="3" presStyleCnt="5"/>
      <dgm:spPr/>
      <dgm:t>
        <a:bodyPr/>
        <a:lstStyle/>
        <a:p>
          <a:endParaRPr lang="es-PE"/>
        </a:p>
      </dgm:t>
    </dgm:pt>
    <dgm:pt modelId="{738926B4-C63C-D041-A210-36D8E007C128}" type="pres">
      <dgm:prSet presAssocID="{766CE0D3-A4D1-F044-96F1-81B99D7834F1}" presName="childShape" presStyleCnt="0"/>
      <dgm:spPr/>
    </dgm:pt>
    <dgm:pt modelId="{A953BD7A-CC9A-5F4D-A0B8-1FCFF18CA661}" type="pres">
      <dgm:prSet presAssocID="{2FF962AD-78C6-5843-9EF9-DEFFB7C8BAAA}" presName="Name13" presStyleLbl="parChTrans1D2" presStyleIdx="4" presStyleCnt="6"/>
      <dgm:spPr/>
      <dgm:t>
        <a:bodyPr/>
        <a:lstStyle/>
        <a:p>
          <a:endParaRPr lang="es-PE"/>
        </a:p>
      </dgm:t>
    </dgm:pt>
    <dgm:pt modelId="{3C30C1FD-E2ED-714B-B6FA-1978B5209C18}" type="pres">
      <dgm:prSet presAssocID="{164E02BA-2967-D14A-ACC8-9C15ACCFE41F}" presName="childText" presStyleLbl="bgAcc1" presStyleIdx="4" presStyleCnt="6" custScaleY="18831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1A0D1BA-E197-484B-88F8-4519036AB2C1}" type="pres">
      <dgm:prSet presAssocID="{2C66F477-6552-D840-A3F0-35FF77CCC3C1}" presName="root" presStyleCnt="0"/>
      <dgm:spPr/>
    </dgm:pt>
    <dgm:pt modelId="{D85D6AFD-7E22-664B-A79A-4D74628A5153}" type="pres">
      <dgm:prSet presAssocID="{2C66F477-6552-D840-A3F0-35FF77CCC3C1}" presName="rootComposite" presStyleCnt="0"/>
      <dgm:spPr/>
    </dgm:pt>
    <dgm:pt modelId="{EFF9500D-E334-9D4D-A822-EF8AEF0EB2A8}" type="pres">
      <dgm:prSet presAssocID="{2C66F477-6552-D840-A3F0-35FF77CCC3C1}" presName="rootText" presStyleLbl="node1" presStyleIdx="4" presStyleCnt="5"/>
      <dgm:spPr/>
      <dgm:t>
        <a:bodyPr/>
        <a:lstStyle/>
        <a:p>
          <a:endParaRPr lang="es-ES"/>
        </a:p>
      </dgm:t>
    </dgm:pt>
    <dgm:pt modelId="{A8995445-BC59-8D4B-9768-28D05E079E8A}" type="pres">
      <dgm:prSet presAssocID="{2C66F477-6552-D840-A3F0-35FF77CCC3C1}" presName="rootConnector" presStyleLbl="node1" presStyleIdx="4" presStyleCnt="5"/>
      <dgm:spPr/>
      <dgm:t>
        <a:bodyPr/>
        <a:lstStyle/>
        <a:p>
          <a:endParaRPr lang="es-PE"/>
        </a:p>
      </dgm:t>
    </dgm:pt>
    <dgm:pt modelId="{FFDCFD83-74DB-D240-A0AA-49FDBCB02A49}" type="pres">
      <dgm:prSet presAssocID="{2C66F477-6552-D840-A3F0-35FF77CCC3C1}" presName="childShape" presStyleCnt="0"/>
      <dgm:spPr/>
    </dgm:pt>
    <dgm:pt modelId="{822379CA-4BBE-574C-83B3-D64727AB3CE5}" type="pres">
      <dgm:prSet presAssocID="{31345CE2-7CD2-C14A-A0F9-1BECE0A58AF0}" presName="Name13" presStyleLbl="parChTrans1D2" presStyleIdx="5" presStyleCnt="6"/>
      <dgm:spPr/>
      <dgm:t>
        <a:bodyPr/>
        <a:lstStyle/>
        <a:p>
          <a:endParaRPr lang="es-PE"/>
        </a:p>
      </dgm:t>
    </dgm:pt>
    <dgm:pt modelId="{D2C61332-6F48-194C-8298-5DE49512603A}" type="pres">
      <dgm:prSet presAssocID="{3088F3F5-D940-BD41-9685-BF5DD3657E70}" presName="childText" presStyleLbl="bgAcc1" presStyleIdx="5" presStyleCnt="6" custScaleY="32022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5A78BE7-EF68-4028-BB31-8306F192A18C}" type="presOf" srcId="{31345CE2-7CD2-C14A-A0F9-1BECE0A58AF0}" destId="{822379CA-4BBE-574C-83B3-D64727AB3CE5}" srcOrd="0" destOrd="0" presId="urn:microsoft.com/office/officeart/2005/8/layout/hierarchy3"/>
    <dgm:cxn modelId="{F5E32966-201F-42DB-B61A-7605CBA9DACB}" type="presOf" srcId="{2C66F477-6552-D840-A3F0-35FF77CCC3C1}" destId="{A8995445-BC59-8D4B-9768-28D05E079E8A}" srcOrd="1" destOrd="0" presId="urn:microsoft.com/office/officeart/2005/8/layout/hierarchy3"/>
    <dgm:cxn modelId="{8334202D-774E-4361-B46E-D9B5111F3A58}" type="presOf" srcId="{4F7ECAA2-5D5B-F94A-BFA7-38E13A3E18F0}" destId="{28CC4509-2820-574A-8E3C-0AB60C5F8CCC}" srcOrd="0" destOrd="0" presId="urn:microsoft.com/office/officeart/2005/8/layout/hierarchy3"/>
    <dgm:cxn modelId="{B8E02289-C6E1-414A-80F4-6794E42D3629}" srcId="{AEFAB039-2BC4-5348-B5A3-6088CA4F3C48}" destId="{11E01035-2402-8F4F-9876-DE384F26306D}" srcOrd="1" destOrd="0" parTransId="{D6D37534-60C5-6642-A15A-3D8F45ED60DF}" sibTransId="{2E77692D-FF12-A844-876B-14831B751A87}"/>
    <dgm:cxn modelId="{C9242105-E206-46F0-A7C1-22A14DC0F2FA}" type="presOf" srcId="{164E02BA-2967-D14A-ACC8-9C15ACCFE41F}" destId="{3C30C1FD-E2ED-714B-B6FA-1978B5209C18}" srcOrd="0" destOrd="0" presId="urn:microsoft.com/office/officeart/2005/8/layout/hierarchy3"/>
    <dgm:cxn modelId="{68747C92-7A6F-D448-B94F-9CD33B6190A5}" srcId="{CA8B67FB-F9D9-F147-BD53-AD322B20E249}" destId="{766CE0D3-A4D1-F044-96F1-81B99D7834F1}" srcOrd="3" destOrd="0" parTransId="{C52DA0F9-9C45-884B-B67D-828410C8FD01}" sibTransId="{91797FF5-C85F-BE4F-B919-53E00E5AD459}"/>
    <dgm:cxn modelId="{A96DD6BB-A682-0946-B939-C83A5B9C4446}" srcId="{CA8B67FB-F9D9-F147-BD53-AD322B20E249}" destId="{2C66F477-6552-D840-A3F0-35FF77CCC3C1}" srcOrd="4" destOrd="0" parTransId="{FB487042-931A-F746-8395-8D9A606FA520}" sibTransId="{01181E19-1E55-C843-9A6B-BF47C015351E}"/>
    <dgm:cxn modelId="{FE0801A5-FE66-4A47-BF7E-61008795963B}" srcId="{CA8B67FB-F9D9-F147-BD53-AD322B20E249}" destId="{F80F5469-AC90-BF45-8A3A-EA932807C757}" srcOrd="1" destOrd="0" parTransId="{C3463E00-D94C-B846-BA9B-3430CC56A836}" sibTransId="{EDC42AFB-9BAC-3E4E-B64B-B1A95A9C700D}"/>
    <dgm:cxn modelId="{BA2ACCFA-0F63-4E82-A2A6-40789B608A68}" type="presOf" srcId="{81AD0C58-6E83-2A41-8F5F-77905A5722C9}" destId="{60A62643-56C7-8546-991F-FD4243CC0A25}" srcOrd="0" destOrd="0" presId="urn:microsoft.com/office/officeart/2005/8/layout/hierarchy3"/>
    <dgm:cxn modelId="{780978A0-5D5C-9748-B7AF-2869AB05ADA3}" srcId="{2C66F477-6552-D840-A3F0-35FF77CCC3C1}" destId="{3088F3F5-D940-BD41-9685-BF5DD3657E70}" srcOrd="0" destOrd="0" parTransId="{31345CE2-7CD2-C14A-A0F9-1BECE0A58AF0}" sibTransId="{E29AEA34-6810-774A-8A4E-70CDB2F5E8A5}"/>
    <dgm:cxn modelId="{978E59F8-6E6F-43ED-B114-CC76FEE1FABC}" type="presOf" srcId="{4F7ECAA2-5D5B-F94A-BFA7-38E13A3E18F0}" destId="{DCF4D853-B1DC-0648-8841-78DCA8A8722B}" srcOrd="1" destOrd="0" presId="urn:microsoft.com/office/officeart/2005/8/layout/hierarchy3"/>
    <dgm:cxn modelId="{D272DBB0-103C-B246-B9FD-3BE10AF6ECFA}" type="presOf" srcId="{11E01035-2402-8F4F-9876-DE384F26306D}" destId="{B132CF57-1D23-3B4E-A3FC-158003278754}" srcOrd="0" destOrd="0" presId="urn:microsoft.com/office/officeart/2005/8/layout/hierarchy3"/>
    <dgm:cxn modelId="{C59CD63A-87E0-B242-9B88-C5A7C7EC2BEC}" srcId="{AEFAB039-2BC4-5348-B5A3-6088CA4F3C48}" destId="{0AFABF62-28C9-FE42-879D-D8DA5A70662C}" srcOrd="0" destOrd="0" parTransId="{7F3E7958-6526-474A-87CA-2971D67C4AEE}" sibTransId="{41792A98-06E4-014D-8034-79C82FCD3952}"/>
    <dgm:cxn modelId="{3BEF5905-BEC4-435B-88B1-9EA53B7DAB90}" type="presOf" srcId="{F80F5469-AC90-BF45-8A3A-EA932807C757}" destId="{C3B8913F-3B80-2F48-B230-61B130CF7501}" srcOrd="1" destOrd="0" presId="urn:microsoft.com/office/officeart/2005/8/layout/hierarchy3"/>
    <dgm:cxn modelId="{579E6E4E-9226-4A5F-8E4A-1031CC5F6AA5}" type="presOf" srcId="{3088F3F5-D940-BD41-9685-BF5DD3657E70}" destId="{D2C61332-6F48-194C-8298-5DE49512603A}" srcOrd="0" destOrd="0" presId="urn:microsoft.com/office/officeart/2005/8/layout/hierarchy3"/>
    <dgm:cxn modelId="{C08BB4F8-1583-43AD-A568-430504EE306C}" type="presOf" srcId="{4CE68D06-467A-1343-B4C5-8D9936113AED}" destId="{2D63FEEF-EF02-4B48-A411-741B20D4E16D}" srcOrd="0" destOrd="0" presId="urn:microsoft.com/office/officeart/2005/8/layout/hierarchy3"/>
    <dgm:cxn modelId="{4BD5F1A3-DD04-4591-9B15-593325FB7957}" type="presOf" srcId="{766CE0D3-A4D1-F044-96F1-81B99D7834F1}" destId="{87F3C60C-F13C-5E41-B271-D54F97E3723E}" srcOrd="0" destOrd="0" presId="urn:microsoft.com/office/officeart/2005/8/layout/hierarchy3"/>
    <dgm:cxn modelId="{166AD9BF-2018-4F6D-97B2-BBCD727EBC79}" type="presOf" srcId="{CA8B67FB-F9D9-F147-BD53-AD322B20E249}" destId="{57269FB9-BBF7-DC4E-91B4-D77F24CE2A4B}" srcOrd="0" destOrd="0" presId="urn:microsoft.com/office/officeart/2005/8/layout/hierarchy3"/>
    <dgm:cxn modelId="{41C28235-7CA7-40CB-A9FF-5B2564CB75D1}" type="presOf" srcId="{2FF962AD-78C6-5843-9EF9-DEFFB7C8BAAA}" destId="{A953BD7A-CC9A-5F4D-A0B8-1FCFF18CA661}" srcOrd="0" destOrd="0" presId="urn:microsoft.com/office/officeart/2005/8/layout/hierarchy3"/>
    <dgm:cxn modelId="{C5D74F6F-D601-46BE-8891-38F68DCF53F6}" type="presOf" srcId="{0AFABF62-28C9-FE42-879D-D8DA5A70662C}" destId="{0458348F-683F-5341-B88E-FD99F1E833EA}" srcOrd="0" destOrd="0" presId="urn:microsoft.com/office/officeart/2005/8/layout/hierarchy3"/>
    <dgm:cxn modelId="{208EC219-023D-1346-B16F-E634F739E400}" srcId="{766CE0D3-A4D1-F044-96F1-81B99D7834F1}" destId="{164E02BA-2967-D14A-ACC8-9C15ACCFE41F}" srcOrd="0" destOrd="0" parTransId="{2FF962AD-78C6-5843-9EF9-DEFFB7C8BAAA}" sibTransId="{80C37C53-7F21-BD44-94A7-6F233BA97A11}"/>
    <dgm:cxn modelId="{9E7DDAF8-3D9A-D649-BD72-F18B3E496A8D}" type="presOf" srcId="{D6D37534-60C5-6642-A15A-3D8F45ED60DF}" destId="{B52B51F8-A052-4E41-B5A4-8DF77771BA7E}" srcOrd="0" destOrd="0" presId="urn:microsoft.com/office/officeart/2005/8/layout/hierarchy3"/>
    <dgm:cxn modelId="{854D5E41-5999-D143-ADF1-B160D3C5CF15}" srcId="{F80F5469-AC90-BF45-8A3A-EA932807C757}" destId="{4CE68D06-467A-1343-B4C5-8D9936113AED}" srcOrd="0" destOrd="0" parTransId="{0BCDFBC1-3C31-5B48-9E32-20544376DFB5}" sibTransId="{0D4D2E86-EC5D-6340-914F-ED237180C53F}"/>
    <dgm:cxn modelId="{6374AB99-3F5E-4A31-A7C5-3F9D839A7ADA}" type="presOf" srcId="{F80F5469-AC90-BF45-8A3A-EA932807C757}" destId="{458DF359-0D77-D04E-A1A7-2FC897901C49}" srcOrd="0" destOrd="0" presId="urn:microsoft.com/office/officeart/2005/8/layout/hierarchy3"/>
    <dgm:cxn modelId="{319ADD61-3DA7-0E49-9881-B71F685F5F0A}" srcId="{CA8B67FB-F9D9-F147-BD53-AD322B20E249}" destId="{4F7ECAA2-5D5B-F94A-BFA7-38E13A3E18F0}" srcOrd="0" destOrd="0" parTransId="{B66897BF-0F16-6945-B473-A780BAA968C0}" sibTransId="{19A28CBC-9DD8-F34B-8192-973E8FC332A4}"/>
    <dgm:cxn modelId="{BD8EBFD1-DA5E-4F18-AB91-AC00F7A58D1B}" type="presOf" srcId="{AEFAB039-2BC4-5348-B5A3-6088CA4F3C48}" destId="{61D30D1E-7BB8-8D40-B6D8-3CB77F6B708F}" srcOrd="1" destOrd="0" presId="urn:microsoft.com/office/officeart/2005/8/layout/hierarchy3"/>
    <dgm:cxn modelId="{BB0E2037-3970-6348-9FE7-B53E787089EA}" srcId="{CA8B67FB-F9D9-F147-BD53-AD322B20E249}" destId="{AEFAB039-2BC4-5348-B5A3-6088CA4F3C48}" srcOrd="2" destOrd="0" parTransId="{E3A4EBFF-DF6D-764A-AA69-83FACA51331A}" sibTransId="{AB7DBAD8-302E-B642-9E47-B20A851787B1}"/>
    <dgm:cxn modelId="{266B2D34-C663-4DFB-B31B-C81CA8382497}" type="presOf" srcId="{0BCDFBC1-3C31-5B48-9E32-20544376DFB5}" destId="{6A9A01B7-7403-8247-B191-E49981045FA0}" srcOrd="0" destOrd="0" presId="urn:microsoft.com/office/officeart/2005/8/layout/hierarchy3"/>
    <dgm:cxn modelId="{8D11F669-BA26-4318-AEAA-B707B7862449}" type="presOf" srcId="{2C66F477-6552-D840-A3F0-35FF77CCC3C1}" destId="{EFF9500D-E334-9D4D-A822-EF8AEF0EB2A8}" srcOrd="0" destOrd="0" presId="urn:microsoft.com/office/officeart/2005/8/layout/hierarchy3"/>
    <dgm:cxn modelId="{649774BC-D710-45BA-BCFF-9152E8B18485}" type="presOf" srcId="{0ACDC411-2439-9C4E-830A-8C5432AD8138}" destId="{DECAB9DC-8B2F-8A48-B700-B765C0678B1D}" srcOrd="0" destOrd="0" presId="urn:microsoft.com/office/officeart/2005/8/layout/hierarchy3"/>
    <dgm:cxn modelId="{95417216-204A-4A18-9B8A-22B3D79920E6}" type="presOf" srcId="{766CE0D3-A4D1-F044-96F1-81B99D7834F1}" destId="{782C12AB-9E2C-F64E-8990-13BE48968282}" srcOrd="1" destOrd="0" presId="urn:microsoft.com/office/officeart/2005/8/layout/hierarchy3"/>
    <dgm:cxn modelId="{182CC159-0BE4-43ED-ACB7-34D649763476}" type="presOf" srcId="{7F3E7958-6526-474A-87CA-2971D67C4AEE}" destId="{1685A03A-62FE-474E-B978-0B973CFFCBC0}" srcOrd="0" destOrd="0" presId="urn:microsoft.com/office/officeart/2005/8/layout/hierarchy3"/>
    <dgm:cxn modelId="{4C149168-1695-4E48-97BD-DA4A26B70200}" type="presOf" srcId="{AEFAB039-2BC4-5348-B5A3-6088CA4F3C48}" destId="{C5D20BDF-B6E4-8C4D-AD36-402EACF8C0D2}" srcOrd="0" destOrd="0" presId="urn:microsoft.com/office/officeart/2005/8/layout/hierarchy3"/>
    <dgm:cxn modelId="{92E235F6-17C1-1B41-AEBD-AC26BBB830E8}" srcId="{4F7ECAA2-5D5B-F94A-BFA7-38E13A3E18F0}" destId="{0ACDC411-2439-9C4E-830A-8C5432AD8138}" srcOrd="0" destOrd="0" parTransId="{81AD0C58-6E83-2A41-8F5F-77905A5722C9}" sibTransId="{C1A861AB-DA13-1A43-9C19-163302551315}"/>
    <dgm:cxn modelId="{A3777900-CB6D-4444-BB16-A553ECAF3AA0}" type="presParOf" srcId="{57269FB9-BBF7-DC4E-91B4-D77F24CE2A4B}" destId="{A6473876-3FF6-364B-AE9B-28F4250C41B8}" srcOrd="0" destOrd="0" presId="urn:microsoft.com/office/officeart/2005/8/layout/hierarchy3"/>
    <dgm:cxn modelId="{C50564E9-14F6-441E-99C7-AC6BA1531EE9}" type="presParOf" srcId="{A6473876-3FF6-364B-AE9B-28F4250C41B8}" destId="{F60A34D9-E86D-4141-87B4-70C8C9F01DB9}" srcOrd="0" destOrd="0" presId="urn:microsoft.com/office/officeart/2005/8/layout/hierarchy3"/>
    <dgm:cxn modelId="{5CBDA79A-365A-4461-A0AC-FD2A4C119EA3}" type="presParOf" srcId="{F60A34D9-E86D-4141-87B4-70C8C9F01DB9}" destId="{28CC4509-2820-574A-8E3C-0AB60C5F8CCC}" srcOrd="0" destOrd="0" presId="urn:microsoft.com/office/officeart/2005/8/layout/hierarchy3"/>
    <dgm:cxn modelId="{F7D288D2-4587-400B-94CF-39E6E84A170E}" type="presParOf" srcId="{F60A34D9-E86D-4141-87B4-70C8C9F01DB9}" destId="{DCF4D853-B1DC-0648-8841-78DCA8A8722B}" srcOrd="1" destOrd="0" presId="urn:microsoft.com/office/officeart/2005/8/layout/hierarchy3"/>
    <dgm:cxn modelId="{F6F8DEE1-B4D5-406C-8A8A-4F00DE8BEFD1}" type="presParOf" srcId="{A6473876-3FF6-364B-AE9B-28F4250C41B8}" destId="{AD1137FD-E452-9048-B445-587DC7BD3FE0}" srcOrd="1" destOrd="0" presId="urn:microsoft.com/office/officeart/2005/8/layout/hierarchy3"/>
    <dgm:cxn modelId="{C2436B76-CA89-4745-9852-6A2A3F098107}" type="presParOf" srcId="{AD1137FD-E452-9048-B445-587DC7BD3FE0}" destId="{60A62643-56C7-8546-991F-FD4243CC0A25}" srcOrd="0" destOrd="0" presId="urn:microsoft.com/office/officeart/2005/8/layout/hierarchy3"/>
    <dgm:cxn modelId="{AA086903-D65A-41E4-96D2-5287573321A7}" type="presParOf" srcId="{AD1137FD-E452-9048-B445-587DC7BD3FE0}" destId="{DECAB9DC-8B2F-8A48-B700-B765C0678B1D}" srcOrd="1" destOrd="0" presId="urn:microsoft.com/office/officeart/2005/8/layout/hierarchy3"/>
    <dgm:cxn modelId="{2A4FA040-219B-4C98-A315-E0EE3C31F9E8}" type="presParOf" srcId="{57269FB9-BBF7-DC4E-91B4-D77F24CE2A4B}" destId="{07CBE475-95A3-474A-A92B-A5D471A62895}" srcOrd="1" destOrd="0" presId="urn:microsoft.com/office/officeart/2005/8/layout/hierarchy3"/>
    <dgm:cxn modelId="{5F972EC4-704B-4DC0-94AA-4F2CC1C2E6EA}" type="presParOf" srcId="{07CBE475-95A3-474A-A92B-A5D471A62895}" destId="{8286D88D-C9E7-DE4B-877C-EDAC3541AC76}" srcOrd="0" destOrd="0" presId="urn:microsoft.com/office/officeart/2005/8/layout/hierarchy3"/>
    <dgm:cxn modelId="{41BC8986-5E1D-4A9C-9D73-7BDEA25BBFD0}" type="presParOf" srcId="{8286D88D-C9E7-DE4B-877C-EDAC3541AC76}" destId="{458DF359-0D77-D04E-A1A7-2FC897901C49}" srcOrd="0" destOrd="0" presId="urn:microsoft.com/office/officeart/2005/8/layout/hierarchy3"/>
    <dgm:cxn modelId="{C24444F0-E684-4E4F-B87B-F71E65F82F83}" type="presParOf" srcId="{8286D88D-C9E7-DE4B-877C-EDAC3541AC76}" destId="{C3B8913F-3B80-2F48-B230-61B130CF7501}" srcOrd="1" destOrd="0" presId="urn:microsoft.com/office/officeart/2005/8/layout/hierarchy3"/>
    <dgm:cxn modelId="{CA7CE0D6-71CE-4E2A-840B-56EAD4D28D3A}" type="presParOf" srcId="{07CBE475-95A3-474A-A92B-A5D471A62895}" destId="{FD53FF35-D50A-264E-A2D4-2855E3CF32F4}" srcOrd="1" destOrd="0" presId="urn:microsoft.com/office/officeart/2005/8/layout/hierarchy3"/>
    <dgm:cxn modelId="{4E9BCE6B-92FD-40E9-BD8E-D3EABE8AC3DF}" type="presParOf" srcId="{FD53FF35-D50A-264E-A2D4-2855E3CF32F4}" destId="{6A9A01B7-7403-8247-B191-E49981045FA0}" srcOrd="0" destOrd="0" presId="urn:microsoft.com/office/officeart/2005/8/layout/hierarchy3"/>
    <dgm:cxn modelId="{C07530F6-6704-49C1-89AE-3561EE42404D}" type="presParOf" srcId="{FD53FF35-D50A-264E-A2D4-2855E3CF32F4}" destId="{2D63FEEF-EF02-4B48-A411-741B20D4E16D}" srcOrd="1" destOrd="0" presId="urn:microsoft.com/office/officeart/2005/8/layout/hierarchy3"/>
    <dgm:cxn modelId="{CE0D7C5E-A70B-4B03-B0CE-2F624AD2B739}" type="presParOf" srcId="{57269FB9-BBF7-DC4E-91B4-D77F24CE2A4B}" destId="{2EB986C0-93AF-8A43-BCEC-48DDBDD92CF9}" srcOrd="2" destOrd="0" presId="urn:microsoft.com/office/officeart/2005/8/layout/hierarchy3"/>
    <dgm:cxn modelId="{CDA3B217-44F7-41FB-A9E4-651D6B638386}" type="presParOf" srcId="{2EB986C0-93AF-8A43-BCEC-48DDBDD92CF9}" destId="{6EC3B6C7-73E7-854C-B804-B3475001DCFC}" srcOrd="0" destOrd="0" presId="urn:microsoft.com/office/officeart/2005/8/layout/hierarchy3"/>
    <dgm:cxn modelId="{B7726AFF-95B1-4562-9005-380DC14FF3C5}" type="presParOf" srcId="{6EC3B6C7-73E7-854C-B804-B3475001DCFC}" destId="{C5D20BDF-B6E4-8C4D-AD36-402EACF8C0D2}" srcOrd="0" destOrd="0" presId="urn:microsoft.com/office/officeart/2005/8/layout/hierarchy3"/>
    <dgm:cxn modelId="{A0F9F31A-17F6-4FB3-83A8-19E2606B512F}" type="presParOf" srcId="{6EC3B6C7-73E7-854C-B804-B3475001DCFC}" destId="{61D30D1E-7BB8-8D40-B6D8-3CB77F6B708F}" srcOrd="1" destOrd="0" presId="urn:microsoft.com/office/officeart/2005/8/layout/hierarchy3"/>
    <dgm:cxn modelId="{985FCF07-E6B3-4CF3-8586-30AC1A56B6E9}" type="presParOf" srcId="{2EB986C0-93AF-8A43-BCEC-48DDBDD92CF9}" destId="{B4C7700E-15D4-B74D-A73A-40D9A59EE37D}" srcOrd="1" destOrd="0" presId="urn:microsoft.com/office/officeart/2005/8/layout/hierarchy3"/>
    <dgm:cxn modelId="{ABC949D2-1991-42FC-8214-88E1BDBF48B0}" type="presParOf" srcId="{B4C7700E-15D4-B74D-A73A-40D9A59EE37D}" destId="{1685A03A-62FE-474E-B978-0B973CFFCBC0}" srcOrd="0" destOrd="0" presId="urn:microsoft.com/office/officeart/2005/8/layout/hierarchy3"/>
    <dgm:cxn modelId="{2C559FB6-B077-4E33-B7DC-91E38AB741AC}" type="presParOf" srcId="{B4C7700E-15D4-B74D-A73A-40D9A59EE37D}" destId="{0458348F-683F-5341-B88E-FD99F1E833EA}" srcOrd="1" destOrd="0" presId="urn:microsoft.com/office/officeart/2005/8/layout/hierarchy3"/>
    <dgm:cxn modelId="{84E7E25C-121A-454A-91C3-4FCD2392A2B5}" type="presParOf" srcId="{B4C7700E-15D4-B74D-A73A-40D9A59EE37D}" destId="{B52B51F8-A052-4E41-B5A4-8DF77771BA7E}" srcOrd="2" destOrd="0" presId="urn:microsoft.com/office/officeart/2005/8/layout/hierarchy3"/>
    <dgm:cxn modelId="{377A6924-DCD7-3A41-9847-A2B978E3D9A8}" type="presParOf" srcId="{B4C7700E-15D4-B74D-A73A-40D9A59EE37D}" destId="{B132CF57-1D23-3B4E-A3FC-158003278754}" srcOrd="3" destOrd="0" presId="urn:microsoft.com/office/officeart/2005/8/layout/hierarchy3"/>
    <dgm:cxn modelId="{5E2B7A23-043F-40C0-844D-67751F941E91}" type="presParOf" srcId="{57269FB9-BBF7-DC4E-91B4-D77F24CE2A4B}" destId="{774CEBF6-5729-0C4E-B042-37F6B06B5630}" srcOrd="3" destOrd="0" presId="urn:microsoft.com/office/officeart/2005/8/layout/hierarchy3"/>
    <dgm:cxn modelId="{FB353115-34DF-4845-B6F8-CCDAF82674DD}" type="presParOf" srcId="{774CEBF6-5729-0C4E-B042-37F6B06B5630}" destId="{C1147424-2AC9-064F-9B5B-8152924613BB}" srcOrd="0" destOrd="0" presId="urn:microsoft.com/office/officeart/2005/8/layout/hierarchy3"/>
    <dgm:cxn modelId="{3C66A014-C92E-4047-854C-65D721B05D4C}" type="presParOf" srcId="{C1147424-2AC9-064F-9B5B-8152924613BB}" destId="{87F3C60C-F13C-5E41-B271-D54F97E3723E}" srcOrd="0" destOrd="0" presId="urn:microsoft.com/office/officeart/2005/8/layout/hierarchy3"/>
    <dgm:cxn modelId="{6628BAE3-7BC1-403D-B993-F09C6C7DE616}" type="presParOf" srcId="{C1147424-2AC9-064F-9B5B-8152924613BB}" destId="{782C12AB-9E2C-F64E-8990-13BE48968282}" srcOrd="1" destOrd="0" presId="urn:microsoft.com/office/officeart/2005/8/layout/hierarchy3"/>
    <dgm:cxn modelId="{5265F3B3-BE06-4B44-9678-7D43FC621298}" type="presParOf" srcId="{774CEBF6-5729-0C4E-B042-37F6B06B5630}" destId="{738926B4-C63C-D041-A210-36D8E007C128}" srcOrd="1" destOrd="0" presId="urn:microsoft.com/office/officeart/2005/8/layout/hierarchy3"/>
    <dgm:cxn modelId="{FB4181ED-7B84-4483-A15D-041DD62AEB22}" type="presParOf" srcId="{738926B4-C63C-D041-A210-36D8E007C128}" destId="{A953BD7A-CC9A-5F4D-A0B8-1FCFF18CA661}" srcOrd="0" destOrd="0" presId="urn:microsoft.com/office/officeart/2005/8/layout/hierarchy3"/>
    <dgm:cxn modelId="{00DDDF7A-7E62-4BF3-8087-81AE94B3AE24}" type="presParOf" srcId="{738926B4-C63C-D041-A210-36D8E007C128}" destId="{3C30C1FD-E2ED-714B-B6FA-1978B5209C18}" srcOrd="1" destOrd="0" presId="urn:microsoft.com/office/officeart/2005/8/layout/hierarchy3"/>
    <dgm:cxn modelId="{08856C7A-ACEC-4C39-B44B-70BDD5DF181F}" type="presParOf" srcId="{57269FB9-BBF7-DC4E-91B4-D77F24CE2A4B}" destId="{C1A0D1BA-E197-484B-88F8-4519036AB2C1}" srcOrd="4" destOrd="0" presId="urn:microsoft.com/office/officeart/2005/8/layout/hierarchy3"/>
    <dgm:cxn modelId="{B3224F50-224E-4D67-B41E-5D215E84A8DA}" type="presParOf" srcId="{C1A0D1BA-E197-484B-88F8-4519036AB2C1}" destId="{D85D6AFD-7E22-664B-A79A-4D74628A5153}" srcOrd="0" destOrd="0" presId="urn:microsoft.com/office/officeart/2005/8/layout/hierarchy3"/>
    <dgm:cxn modelId="{6A639489-18FE-4382-BEF1-6D9FA4D620FA}" type="presParOf" srcId="{D85D6AFD-7E22-664B-A79A-4D74628A5153}" destId="{EFF9500D-E334-9D4D-A822-EF8AEF0EB2A8}" srcOrd="0" destOrd="0" presId="urn:microsoft.com/office/officeart/2005/8/layout/hierarchy3"/>
    <dgm:cxn modelId="{8F5DB79B-DFEF-4FF7-81FC-B2C8C6B98A99}" type="presParOf" srcId="{D85D6AFD-7E22-664B-A79A-4D74628A5153}" destId="{A8995445-BC59-8D4B-9768-28D05E079E8A}" srcOrd="1" destOrd="0" presId="urn:microsoft.com/office/officeart/2005/8/layout/hierarchy3"/>
    <dgm:cxn modelId="{6D36F6C7-0D69-4067-951F-CCFDACE888E2}" type="presParOf" srcId="{C1A0D1BA-E197-484B-88F8-4519036AB2C1}" destId="{FFDCFD83-74DB-D240-A0AA-49FDBCB02A49}" srcOrd="1" destOrd="0" presId="urn:microsoft.com/office/officeart/2005/8/layout/hierarchy3"/>
    <dgm:cxn modelId="{DAD913CD-5517-43D5-92B9-5053F37F058A}" type="presParOf" srcId="{FFDCFD83-74DB-D240-A0AA-49FDBCB02A49}" destId="{822379CA-4BBE-574C-83B3-D64727AB3CE5}" srcOrd="0" destOrd="0" presId="urn:microsoft.com/office/officeart/2005/8/layout/hierarchy3"/>
    <dgm:cxn modelId="{24B9DAD2-AD1E-4824-8DDA-E654AB910DFB}" type="presParOf" srcId="{FFDCFD83-74DB-D240-A0AA-49FDBCB02A49}" destId="{D2C61332-6F48-194C-8298-5DE4951260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8C708C-F1A0-FE4F-A144-8A6836B4207B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19B2DB-24B4-804A-A78A-30FBAA3F1134}">
      <dgm:prSet phldrT="[Texto]" custT="1"/>
      <dgm:spPr>
        <a:solidFill>
          <a:srgbClr val="4F6228"/>
        </a:solidFill>
        <a:effectLst/>
      </dgm:spPr>
      <dgm:t>
        <a:bodyPr/>
        <a:lstStyle/>
        <a:p>
          <a:r>
            <a:rPr lang="es-ES" sz="1400" dirty="0" err="1" smtClean="0"/>
            <a:t>Inkaterra´s</a:t>
          </a:r>
          <a:r>
            <a:rPr lang="es-ES" sz="1400" dirty="0" smtClean="0"/>
            <a:t> Replicable </a:t>
          </a:r>
          <a:r>
            <a:rPr lang="es-ES" sz="1400" dirty="0" err="1" smtClean="0"/>
            <a:t>Model</a:t>
          </a:r>
          <a:endParaRPr lang="es-ES" sz="1400" dirty="0"/>
        </a:p>
      </dgm:t>
    </dgm:pt>
    <dgm:pt modelId="{124CF67F-FD7E-5947-A645-05F3DE69DCC2}" type="parTrans" cxnId="{74DA5125-6B04-1E4C-A927-5E3E2AA0F499}">
      <dgm:prSet/>
      <dgm:spPr/>
      <dgm:t>
        <a:bodyPr/>
        <a:lstStyle/>
        <a:p>
          <a:endParaRPr lang="es-ES"/>
        </a:p>
      </dgm:t>
    </dgm:pt>
    <dgm:pt modelId="{E8B575F7-3E2E-9543-9F4F-FD53D88528CE}" type="sibTrans" cxnId="{74DA5125-6B04-1E4C-A927-5E3E2AA0F499}">
      <dgm:prSet/>
      <dgm:spPr/>
      <dgm:t>
        <a:bodyPr/>
        <a:lstStyle/>
        <a:p>
          <a:endParaRPr lang="es-ES"/>
        </a:p>
      </dgm:t>
    </dgm:pt>
    <dgm:pt modelId="{3B6C04D7-6B6D-3E4C-8149-FF4591439F76}">
      <dgm:prSet phldrT="[Texto]"/>
      <dgm:spPr>
        <a:solidFill>
          <a:srgbClr val="4F6228"/>
        </a:solidFill>
        <a:effectLst/>
      </dgm:spPr>
      <dgm:t>
        <a:bodyPr/>
        <a:lstStyle/>
        <a:p>
          <a:r>
            <a:rPr lang="es-ES" dirty="0" err="1" smtClean="0"/>
            <a:t>Low</a:t>
          </a:r>
          <a:r>
            <a:rPr lang="es-ES" dirty="0" smtClean="0"/>
            <a:t> </a:t>
          </a:r>
          <a:r>
            <a:rPr lang="es-ES" dirty="0" err="1" smtClean="0"/>
            <a:t>initial</a:t>
          </a:r>
          <a:r>
            <a:rPr lang="es-ES" dirty="0" smtClean="0"/>
            <a:t> </a:t>
          </a:r>
          <a:r>
            <a:rPr lang="es-ES" dirty="0" err="1" smtClean="0"/>
            <a:t>investment</a:t>
          </a:r>
          <a:endParaRPr lang="es-ES" dirty="0"/>
        </a:p>
      </dgm:t>
    </dgm:pt>
    <dgm:pt modelId="{893CDFAD-C37D-6D43-8312-60809C42EB93}" type="parTrans" cxnId="{A9BE5687-E16E-6741-AEDE-08F12F6672D8}">
      <dgm:prSet/>
      <dgm:spPr/>
      <dgm:t>
        <a:bodyPr/>
        <a:lstStyle/>
        <a:p>
          <a:endParaRPr lang="es-ES"/>
        </a:p>
      </dgm:t>
    </dgm:pt>
    <dgm:pt modelId="{FF5D02C1-BA67-4244-A0E7-5155048AF466}" type="sibTrans" cxnId="{A9BE5687-E16E-6741-AEDE-08F12F6672D8}">
      <dgm:prSet/>
      <dgm:spPr>
        <a:solidFill>
          <a:schemeClr val="accent3">
            <a:lumMod val="75000"/>
          </a:schemeClr>
        </a:solidFill>
        <a:effectLst/>
      </dgm:spPr>
      <dgm:t>
        <a:bodyPr/>
        <a:lstStyle/>
        <a:p>
          <a:endParaRPr lang="es-ES"/>
        </a:p>
      </dgm:t>
    </dgm:pt>
    <dgm:pt modelId="{C8D40F5F-ECDE-BB49-B97B-BA491479E951}">
      <dgm:prSet phldrT="[Texto]"/>
      <dgm:spPr>
        <a:solidFill>
          <a:srgbClr val="4F6228"/>
        </a:solidFill>
        <a:effectLst/>
      </dgm:spPr>
      <dgm:t>
        <a:bodyPr/>
        <a:lstStyle/>
        <a:p>
          <a:r>
            <a:rPr lang="es-ES" dirty="0" err="1" smtClean="0"/>
            <a:t>Education</a:t>
          </a:r>
          <a:r>
            <a:rPr lang="es-ES" dirty="0" smtClean="0"/>
            <a:t> &amp; </a:t>
          </a:r>
          <a:r>
            <a:rPr lang="es-ES" dirty="0" err="1" smtClean="0"/>
            <a:t>knowledge</a:t>
          </a:r>
          <a:r>
            <a:rPr lang="es-ES" dirty="0" smtClean="0"/>
            <a:t> transfer</a:t>
          </a:r>
          <a:endParaRPr lang="es-ES" dirty="0"/>
        </a:p>
      </dgm:t>
    </dgm:pt>
    <dgm:pt modelId="{4E4DCB6E-D9E6-6F42-BB9C-A4B461DF0242}" type="parTrans" cxnId="{74B8D621-2828-394C-AF57-7BC791EE7B06}">
      <dgm:prSet/>
      <dgm:spPr/>
      <dgm:t>
        <a:bodyPr/>
        <a:lstStyle/>
        <a:p>
          <a:endParaRPr lang="es-ES"/>
        </a:p>
      </dgm:t>
    </dgm:pt>
    <dgm:pt modelId="{FD392AE5-411F-EE4C-9C7D-4BCD17D378CA}" type="sibTrans" cxnId="{74B8D621-2828-394C-AF57-7BC791EE7B06}">
      <dgm:prSet/>
      <dgm:spPr>
        <a:solidFill>
          <a:schemeClr val="accent3">
            <a:lumMod val="75000"/>
          </a:schemeClr>
        </a:solidFill>
        <a:effectLst/>
      </dgm:spPr>
      <dgm:t>
        <a:bodyPr/>
        <a:lstStyle/>
        <a:p>
          <a:endParaRPr lang="es-ES"/>
        </a:p>
      </dgm:t>
    </dgm:pt>
    <dgm:pt modelId="{30844AD1-7109-004D-BDD5-D01C0603C24B}">
      <dgm:prSet phldrT="[Texto]"/>
      <dgm:spPr>
        <a:solidFill>
          <a:srgbClr val="4F6228"/>
        </a:solidFill>
        <a:effectLst/>
      </dgm:spPr>
      <dgm:t>
        <a:bodyPr/>
        <a:lstStyle/>
        <a:p>
          <a:r>
            <a:rPr lang="es-ES" dirty="0" smtClean="0"/>
            <a:t>Local </a:t>
          </a:r>
          <a:r>
            <a:rPr lang="es-ES" dirty="0" err="1" smtClean="0"/>
            <a:t>involvement</a:t>
          </a:r>
          <a:endParaRPr lang="es-ES" dirty="0"/>
        </a:p>
      </dgm:t>
    </dgm:pt>
    <dgm:pt modelId="{9316D062-6F46-0A41-8BF6-B7CE9CBB9999}" type="parTrans" cxnId="{23ABEE46-9F94-CB4C-8430-B5CDF23C8DD1}">
      <dgm:prSet/>
      <dgm:spPr/>
      <dgm:t>
        <a:bodyPr/>
        <a:lstStyle/>
        <a:p>
          <a:endParaRPr lang="es-ES"/>
        </a:p>
      </dgm:t>
    </dgm:pt>
    <dgm:pt modelId="{6C4127EE-F598-2B4E-BDC6-418C8CCFC2A2}" type="sibTrans" cxnId="{23ABEE46-9F94-CB4C-8430-B5CDF23C8DD1}">
      <dgm:prSet/>
      <dgm:spPr>
        <a:solidFill>
          <a:schemeClr val="accent3">
            <a:lumMod val="75000"/>
          </a:schemeClr>
        </a:solidFill>
        <a:effectLst/>
      </dgm:spPr>
      <dgm:t>
        <a:bodyPr/>
        <a:lstStyle/>
        <a:p>
          <a:endParaRPr lang="es-ES"/>
        </a:p>
      </dgm:t>
    </dgm:pt>
    <dgm:pt modelId="{9D3ED62D-7A90-2B43-B41B-42C4179C2616}">
      <dgm:prSet phldrT="[Texto]"/>
      <dgm:spPr>
        <a:solidFill>
          <a:srgbClr val="4F6228"/>
        </a:solidFill>
        <a:effectLst/>
      </dgm:spPr>
      <dgm:t>
        <a:bodyPr/>
        <a:lstStyle/>
        <a:p>
          <a:r>
            <a:rPr lang="es-ES" dirty="0" err="1" smtClean="0"/>
            <a:t>Authentic</a:t>
          </a:r>
          <a:r>
            <a:rPr lang="es-ES" dirty="0" smtClean="0"/>
            <a:t> </a:t>
          </a:r>
          <a:r>
            <a:rPr lang="es-ES" dirty="0" err="1" smtClean="0"/>
            <a:t>Experience</a:t>
          </a:r>
          <a:r>
            <a:rPr lang="es-ES" dirty="0" smtClean="0"/>
            <a:t> (</a:t>
          </a:r>
          <a:r>
            <a:rPr lang="es-ES" dirty="0" err="1" smtClean="0"/>
            <a:t>Excursions</a:t>
          </a:r>
          <a:r>
            <a:rPr lang="es-ES" dirty="0" smtClean="0"/>
            <a:t>, </a:t>
          </a:r>
          <a:r>
            <a:rPr lang="es-ES" dirty="0" err="1" smtClean="0"/>
            <a:t>lodging</a:t>
          </a:r>
          <a:r>
            <a:rPr lang="es-ES" dirty="0" smtClean="0"/>
            <a:t>)</a:t>
          </a:r>
          <a:endParaRPr lang="es-ES" dirty="0"/>
        </a:p>
      </dgm:t>
    </dgm:pt>
    <dgm:pt modelId="{F505362B-FF5F-2045-BEA5-1A2BBEE2FF5A}" type="parTrans" cxnId="{A032FA54-0553-1E48-A3E9-1A778F90A7B6}">
      <dgm:prSet/>
      <dgm:spPr/>
      <dgm:t>
        <a:bodyPr/>
        <a:lstStyle/>
        <a:p>
          <a:endParaRPr lang="es-ES"/>
        </a:p>
      </dgm:t>
    </dgm:pt>
    <dgm:pt modelId="{1F42EB69-4FB9-C347-880A-A46688ABF5CC}" type="sibTrans" cxnId="{A032FA54-0553-1E48-A3E9-1A778F90A7B6}">
      <dgm:prSet/>
      <dgm:spPr>
        <a:solidFill>
          <a:schemeClr val="accent3">
            <a:lumMod val="75000"/>
          </a:schemeClr>
        </a:solidFill>
        <a:effectLst/>
      </dgm:spPr>
      <dgm:t>
        <a:bodyPr/>
        <a:lstStyle/>
        <a:p>
          <a:endParaRPr lang="es-ES"/>
        </a:p>
      </dgm:t>
    </dgm:pt>
    <dgm:pt modelId="{E92F065C-B219-AF42-8FE0-24F57CCE33E1}">
      <dgm:prSet/>
      <dgm:spPr>
        <a:solidFill>
          <a:schemeClr val="accent3">
            <a:lumMod val="50000"/>
          </a:schemeClr>
        </a:solidFill>
        <a:effectLst/>
      </dgm:spPr>
      <dgm:t>
        <a:bodyPr/>
        <a:lstStyle/>
        <a:p>
          <a:r>
            <a:rPr lang="es-ES" dirty="0" err="1" smtClean="0"/>
            <a:t>Research</a:t>
          </a:r>
          <a:r>
            <a:rPr lang="es-ES" dirty="0" smtClean="0"/>
            <a:t> &amp; </a:t>
          </a:r>
          <a:r>
            <a:rPr lang="es-ES" dirty="0" err="1" smtClean="0"/>
            <a:t>Conservation</a:t>
          </a:r>
          <a:endParaRPr lang="es-ES" dirty="0"/>
        </a:p>
      </dgm:t>
    </dgm:pt>
    <dgm:pt modelId="{42524945-B588-6149-B439-531B2D9599BB}" type="parTrans" cxnId="{9CC6CB7F-548B-0241-9DF8-DC486B52CADC}">
      <dgm:prSet/>
      <dgm:spPr/>
      <dgm:t>
        <a:bodyPr/>
        <a:lstStyle/>
        <a:p>
          <a:endParaRPr lang="es-ES"/>
        </a:p>
      </dgm:t>
    </dgm:pt>
    <dgm:pt modelId="{A1A7F650-CBD7-1649-B28F-6726281A2D78}" type="sibTrans" cxnId="{9CC6CB7F-548B-0241-9DF8-DC486B52CADC}">
      <dgm:prSet/>
      <dgm:spPr>
        <a:solidFill>
          <a:schemeClr val="accent3">
            <a:lumMod val="75000"/>
          </a:schemeClr>
        </a:solidFill>
        <a:effectLst/>
      </dgm:spPr>
      <dgm:t>
        <a:bodyPr/>
        <a:lstStyle/>
        <a:p>
          <a:endParaRPr lang="es-ES"/>
        </a:p>
      </dgm:t>
    </dgm:pt>
    <dgm:pt modelId="{B759B30E-F6CD-3345-990C-A89EA4DF2E3F}">
      <dgm:prSet/>
      <dgm:spPr>
        <a:solidFill>
          <a:schemeClr val="accent3">
            <a:lumMod val="50000"/>
          </a:schemeClr>
        </a:solidFill>
        <a:effectLst/>
      </dgm:spPr>
      <dgm:t>
        <a:bodyPr/>
        <a:lstStyle/>
        <a:p>
          <a:r>
            <a:rPr lang="es-ES" dirty="0" err="1" smtClean="0"/>
            <a:t>Sustainable</a:t>
          </a:r>
          <a:r>
            <a:rPr lang="es-ES" dirty="0" smtClean="0"/>
            <a:t> </a:t>
          </a:r>
          <a:r>
            <a:rPr lang="es-ES" dirty="0" err="1" smtClean="0"/>
            <a:t>initiatives</a:t>
          </a:r>
          <a:r>
            <a:rPr lang="es-ES" dirty="0" smtClean="0"/>
            <a:t> and </a:t>
          </a:r>
          <a:r>
            <a:rPr lang="es-ES" dirty="0" err="1" smtClean="0"/>
            <a:t>good</a:t>
          </a:r>
          <a:r>
            <a:rPr lang="es-ES" dirty="0" smtClean="0"/>
            <a:t> </a:t>
          </a:r>
          <a:r>
            <a:rPr lang="es-ES" dirty="0" err="1" smtClean="0"/>
            <a:t>practices</a:t>
          </a:r>
          <a:endParaRPr lang="es-ES" dirty="0"/>
        </a:p>
      </dgm:t>
    </dgm:pt>
    <dgm:pt modelId="{D85683D5-0A00-DC42-B206-5ECFDD132FE7}" type="parTrans" cxnId="{C04DE757-7BC4-AE4A-9737-856AA79C9A9D}">
      <dgm:prSet/>
      <dgm:spPr/>
      <dgm:t>
        <a:bodyPr/>
        <a:lstStyle/>
        <a:p>
          <a:endParaRPr lang="es-ES"/>
        </a:p>
      </dgm:t>
    </dgm:pt>
    <dgm:pt modelId="{5E3C806E-D18B-6944-97DD-DD25A5D9EA12}" type="sibTrans" cxnId="{C04DE757-7BC4-AE4A-9737-856AA79C9A9D}">
      <dgm:prSet/>
      <dgm:spPr>
        <a:solidFill>
          <a:schemeClr val="accent3">
            <a:lumMod val="75000"/>
          </a:schemeClr>
        </a:solidFill>
        <a:effectLst/>
      </dgm:spPr>
      <dgm:t>
        <a:bodyPr/>
        <a:lstStyle/>
        <a:p>
          <a:endParaRPr lang="es-ES"/>
        </a:p>
      </dgm:t>
    </dgm:pt>
    <dgm:pt modelId="{68F63DB9-5443-AA4E-B70F-9EAE14D3AF74}" type="pres">
      <dgm:prSet presAssocID="{4D8C708C-F1A0-FE4F-A144-8A6836B420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4C4DE8-C71B-8241-B2D5-75A700254788}" type="pres">
      <dgm:prSet presAssocID="{C019B2DB-24B4-804A-A78A-30FBAA3F1134}" presName="centerShape" presStyleLbl="node0" presStyleIdx="0" presStyleCnt="1"/>
      <dgm:spPr/>
      <dgm:t>
        <a:bodyPr/>
        <a:lstStyle/>
        <a:p>
          <a:endParaRPr lang="es-ES"/>
        </a:p>
      </dgm:t>
    </dgm:pt>
    <dgm:pt modelId="{B7E38434-4483-9245-BBF2-A23B12595102}" type="pres">
      <dgm:prSet presAssocID="{3B6C04D7-6B6D-3E4C-8149-FF4591439F7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C060A-914F-B544-B399-357979536A62}" type="pres">
      <dgm:prSet presAssocID="{3B6C04D7-6B6D-3E4C-8149-FF4591439F76}" presName="dummy" presStyleCnt="0"/>
      <dgm:spPr/>
    </dgm:pt>
    <dgm:pt modelId="{15F7209A-4D3E-4B4A-BB0F-048443267D0A}" type="pres">
      <dgm:prSet presAssocID="{FF5D02C1-BA67-4244-A0E7-5155048AF466}" presName="sibTrans" presStyleLbl="sibTrans2D1" presStyleIdx="0" presStyleCnt="6"/>
      <dgm:spPr/>
      <dgm:t>
        <a:bodyPr/>
        <a:lstStyle/>
        <a:p>
          <a:endParaRPr lang="en-US"/>
        </a:p>
      </dgm:t>
    </dgm:pt>
    <dgm:pt modelId="{15AB325E-9235-9741-ADC6-D56A35FDA87F}" type="pres">
      <dgm:prSet presAssocID="{E92F065C-B219-AF42-8FE0-24F57CCE33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772DE5-B527-174A-9133-6B1F52B7B9D5}" type="pres">
      <dgm:prSet presAssocID="{E92F065C-B219-AF42-8FE0-24F57CCE33E1}" presName="dummy" presStyleCnt="0"/>
      <dgm:spPr/>
    </dgm:pt>
    <dgm:pt modelId="{D41D19AC-7016-AA46-8FC1-13C7E4CD8484}" type="pres">
      <dgm:prSet presAssocID="{A1A7F650-CBD7-1649-B28F-6726281A2D78}" presName="sibTrans" presStyleLbl="sibTrans2D1" presStyleIdx="1" presStyleCnt="6"/>
      <dgm:spPr/>
      <dgm:t>
        <a:bodyPr/>
        <a:lstStyle/>
        <a:p>
          <a:endParaRPr lang="en-US"/>
        </a:p>
      </dgm:t>
    </dgm:pt>
    <dgm:pt modelId="{61F08883-CCB3-3B48-8E4F-88DF8338996D}" type="pres">
      <dgm:prSet presAssocID="{B759B30E-F6CD-3345-990C-A89EA4DF2E3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6D905-41AA-0747-AC9D-38983C589012}" type="pres">
      <dgm:prSet presAssocID="{B759B30E-F6CD-3345-990C-A89EA4DF2E3F}" presName="dummy" presStyleCnt="0"/>
      <dgm:spPr/>
    </dgm:pt>
    <dgm:pt modelId="{D11AA97A-1134-624B-9554-402E07F94882}" type="pres">
      <dgm:prSet presAssocID="{5E3C806E-D18B-6944-97DD-DD25A5D9EA12}" presName="sibTrans" presStyleLbl="sibTrans2D1" presStyleIdx="2" presStyleCnt="6"/>
      <dgm:spPr/>
      <dgm:t>
        <a:bodyPr/>
        <a:lstStyle/>
        <a:p>
          <a:endParaRPr lang="en-US"/>
        </a:p>
      </dgm:t>
    </dgm:pt>
    <dgm:pt modelId="{DDB75778-5FFA-AE41-81EF-561AD6382C6B}" type="pres">
      <dgm:prSet presAssocID="{C8D40F5F-ECDE-BB49-B97B-BA491479E95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5E1C25-7193-B249-9E1B-6E62B5CB3516}" type="pres">
      <dgm:prSet presAssocID="{C8D40F5F-ECDE-BB49-B97B-BA491479E951}" presName="dummy" presStyleCnt="0"/>
      <dgm:spPr/>
    </dgm:pt>
    <dgm:pt modelId="{84489D16-6614-F641-96F6-3502C9EE8C41}" type="pres">
      <dgm:prSet presAssocID="{FD392AE5-411F-EE4C-9C7D-4BCD17D378CA}" presName="sibTrans" presStyleLbl="sibTrans2D1" presStyleIdx="3" presStyleCnt="6"/>
      <dgm:spPr/>
      <dgm:t>
        <a:bodyPr/>
        <a:lstStyle/>
        <a:p>
          <a:endParaRPr lang="en-US"/>
        </a:p>
      </dgm:t>
    </dgm:pt>
    <dgm:pt modelId="{08A3E3BD-3E1D-194F-B3EF-26612A1CFB18}" type="pres">
      <dgm:prSet presAssocID="{30844AD1-7109-004D-BDD5-D01C0603C24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D8BEC0-9EA5-9E40-B0E9-2FEDB20294CD}" type="pres">
      <dgm:prSet presAssocID="{30844AD1-7109-004D-BDD5-D01C0603C24B}" presName="dummy" presStyleCnt="0"/>
      <dgm:spPr/>
    </dgm:pt>
    <dgm:pt modelId="{A58671CA-1D18-D84F-AEE5-782DB58ABC2C}" type="pres">
      <dgm:prSet presAssocID="{6C4127EE-F598-2B4E-BDC6-418C8CCFC2A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0FCD889-3BD5-A64F-890A-94F2FBBD5FEA}" type="pres">
      <dgm:prSet presAssocID="{9D3ED62D-7A90-2B43-B41B-42C4179C26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2D6284-EB13-B045-AB4A-DC1536CFE1FD}" type="pres">
      <dgm:prSet presAssocID="{9D3ED62D-7A90-2B43-B41B-42C4179C2616}" presName="dummy" presStyleCnt="0"/>
      <dgm:spPr/>
    </dgm:pt>
    <dgm:pt modelId="{CDA474C5-1E98-D043-B26C-B7A4E51C1EED}" type="pres">
      <dgm:prSet presAssocID="{1F42EB69-4FB9-C347-880A-A46688ABF5CC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4F846AE7-4B1B-FA40-A416-577C870DE157}" type="presOf" srcId="{30844AD1-7109-004D-BDD5-D01C0603C24B}" destId="{08A3E3BD-3E1D-194F-B3EF-26612A1CFB18}" srcOrd="0" destOrd="0" presId="urn:microsoft.com/office/officeart/2005/8/layout/radial6"/>
    <dgm:cxn modelId="{44C293C3-8942-8349-8ED7-5EA820FE5EF3}" type="presOf" srcId="{C8D40F5F-ECDE-BB49-B97B-BA491479E951}" destId="{DDB75778-5FFA-AE41-81EF-561AD6382C6B}" srcOrd="0" destOrd="0" presId="urn:microsoft.com/office/officeart/2005/8/layout/radial6"/>
    <dgm:cxn modelId="{41D44FDD-CF86-8446-B237-63CE9699A526}" type="presOf" srcId="{6C4127EE-F598-2B4E-BDC6-418C8CCFC2A2}" destId="{A58671CA-1D18-D84F-AEE5-782DB58ABC2C}" srcOrd="0" destOrd="0" presId="urn:microsoft.com/office/officeart/2005/8/layout/radial6"/>
    <dgm:cxn modelId="{00D21B79-78F4-9945-B8ED-3207B0265F82}" type="presOf" srcId="{9D3ED62D-7A90-2B43-B41B-42C4179C2616}" destId="{D0FCD889-3BD5-A64F-890A-94F2FBBD5FEA}" srcOrd="0" destOrd="0" presId="urn:microsoft.com/office/officeart/2005/8/layout/radial6"/>
    <dgm:cxn modelId="{9B2937CB-C1E2-CF46-B3C7-B2F397F70877}" type="presOf" srcId="{1F42EB69-4FB9-C347-880A-A46688ABF5CC}" destId="{CDA474C5-1E98-D043-B26C-B7A4E51C1EED}" srcOrd="0" destOrd="0" presId="urn:microsoft.com/office/officeart/2005/8/layout/radial6"/>
    <dgm:cxn modelId="{A032FA54-0553-1E48-A3E9-1A778F90A7B6}" srcId="{C019B2DB-24B4-804A-A78A-30FBAA3F1134}" destId="{9D3ED62D-7A90-2B43-B41B-42C4179C2616}" srcOrd="5" destOrd="0" parTransId="{F505362B-FF5F-2045-BEA5-1A2BBEE2FF5A}" sibTransId="{1F42EB69-4FB9-C347-880A-A46688ABF5CC}"/>
    <dgm:cxn modelId="{030B98FC-F2EE-7A41-A253-561DCF922602}" type="presOf" srcId="{FD392AE5-411F-EE4C-9C7D-4BCD17D378CA}" destId="{84489D16-6614-F641-96F6-3502C9EE8C41}" srcOrd="0" destOrd="0" presId="urn:microsoft.com/office/officeart/2005/8/layout/radial6"/>
    <dgm:cxn modelId="{6EDE1FC3-D3DF-E04A-A65E-A03AABC04E41}" type="presOf" srcId="{5E3C806E-D18B-6944-97DD-DD25A5D9EA12}" destId="{D11AA97A-1134-624B-9554-402E07F94882}" srcOrd="0" destOrd="0" presId="urn:microsoft.com/office/officeart/2005/8/layout/radial6"/>
    <dgm:cxn modelId="{74B8D621-2828-394C-AF57-7BC791EE7B06}" srcId="{C019B2DB-24B4-804A-A78A-30FBAA3F1134}" destId="{C8D40F5F-ECDE-BB49-B97B-BA491479E951}" srcOrd="3" destOrd="0" parTransId="{4E4DCB6E-D9E6-6F42-BB9C-A4B461DF0242}" sibTransId="{FD392AE5-411F-EE4C-9C7D-4BCD17D378CA}"/>
    <dgm:cxn modelId="{A9BE5687-E16E-6741-AEDE-08F12F6672D8}" srcId="{C019B2DB-24B4-804A-A78A-30FBAA3F1134}" destId="{3B6C04D7-6B6D-3E4C-8149-FF4591439F76}" srcOrd="0" destOrd="0" parTransId="{893CDFAD-C37D-6D43-8312-60809C42EB93}" sibTransId="{FF5D02C1-BA67-4244-A0E7-5155048AF466}"/>
    <dgm:cxn modelId="{53405902-415B-C049-84C5-745E4A05D735}" type="presOf" srcId="{A1A7F650-CBD7-1649-B28F-6726281A2D78}" destId="{D41D19AC-7016-AA46-8FC1-13C7E4CD8484}" srcOrd="0" destOrd="0" presId="urn:microsoft.com/office/officeart/2005/8/layout/radial6"/>
    <dgm:cxn modelId="{D3522E0A-1369-5B46-8068-3310E5F76968}" type="presOf" srcId="{4D8C708C-F1A0-FE4F-A144-8A6836B4207B}" destId="{68F63DB9-5443-AA4E-B70F-9EAE14D3AF74}" srcOrd="0" destOrd="0" presId="urn:microsoft.com/office/officeart/2005/8/layout/radial6"/>
    <dgm:cxn modelId="{EB1C0173-9928-A64A-99B4-5E867B6FAB78}" type="presOf" srcId="{3B6C04D7-6B6D-3E4C-8149-FF4591439F76}" destId="{B7E38434-4483-9245-BBF2-A23B12595102}" srcOrd="0" destOrd="0" presId="urn:microsoft.com/office/officeart/2005/8/layout/radial6"/>
    <dgm:cxn modelId="{C4475261-4F11-2740-B68F-DC683BDACBCE}" type="presOf" srcId="{E92F065C-B219-AF42-8FE0-24F57CCE33E1}" destId="{15AB325E-9235-9741-ADC6-D56A35FDA87F}" srcOrd="0" destOrd="0" presId="urn:microsoft.com/office/officeart/2005/8/layout/radial6"/>
    <dgm:cxn modelId="{E13B7770-D749-0F46-A5AD-0B209CCAE988}" type="presOf" srcId="{B759B30E-F6CD-3345-990C-A89EA4DF2E3F}" destId="{61F08883-CCB3-3B48-8E4F-88DF8338996D}" srcOrd="0" destOrd="0" presId="urn:microsoft.com/office/officeart/2005/8/layout/radial6"/>
    <dgm:cxn modelId="{C04DE757-7BC4-AE4A-9737-856AA79C9A9D}" srcId="{C019B2DB-24B4-804A-A78A-30FBAA3F1134}" destId="{B759B30E-F6CD-3345-990C-A89EA4DF2E3F}" srcOrd="2" destOrd="0" parTransId="{D85683D5-0A00-DC42-B206-5ECFDD132FE7}" sibTransId="{5E3C806E-D18B-6944-97DD-DD25A5D9EA12}"/>
    <dgm:cxn modelId="{74DA5125-6B04-1E4C-A927-5E3E2AA0F499}" srcId="{4D8C708C-F1A0-FE4F-A144-8A6836B4207B}" destId="{C019B2DB-24B4-804A-A78A-30FBAA3F1134}" srcOrd="0" destOrd="0" parTransId="{124CF67F-FD7E-5947-A645-05F3DE69DCC2}" sibTransId="{E8B575F7-3E2E-9543-9F4F-FD53D88528CE}"/>
    <dgm:cxn modelId="{4840A9DC-CA0C-0041-BC5F-033E682D33EB}" type="presOf" srcId="{C019B2DB-24B4-804A-A78A-30FBAA3F1134}" destId="{354C4DE8-C71B-8241-B2D5-75A700254788}" srcOrd="0" destOrd="0" presId="urn:microsoft.com/office/officeart/2005/8/layout/radial6"/>
    <dgm:cxn modelId="{9CC6CB7F-548B-0241-9DF8-DC486B52CADC}" srcId="{C019B2DB-24B4-804A-A78A-30FBAA3F1134}" destId="{E92F065C-B219-AF42-8FE0-24F57CCE33E1}" srcOrd="1" destOrd="0" parTransId="{42524945-B588-6149-B439-531B2D9599BB}" sibTransId="{A1A7F650-CBD7-1649-B28F-6726281A2D78}"/>
    <dgm:cxn modelId="{4243A5F3-D92E-A247-8ADA-58E7EB405945}" type="presOf" srcId="{FF5D02C1-BA67-4244-A0E7-5155048AF466}" destId="{15F7209A-4D3E-4B4A-BB0F-048443267D0A}" srcOrd="0" destOrd="0" presId="urn:microsoft.com/office/officeart/2005/8/layout/radial6"/>
    <dgm:cxn modelId="{23ABEE46-9F94-CB4C-8430-B5CDF23C8DD1}" srcId="{C019B2DB-24B4-804A-A78A-30FBAA3F1134}" destId="{30844AD1-7109-004D-BDD5-D01C0603C24B}" srcOrd="4" destOrd="0" parTransId="{9316D062-6F46-0A41-8BF6-B7CE9CBB9999}" sibTransId="{6C4127EE-F598-2B4E-BDC6-418C8CCFC2A2}"/>
    <dgm:cxn modelId="{B7B094B1-4E74-1347-A29D-0119D9433244}" type="presParOf" srcId="{68F63DB9-5443-AA4E-B70F-9EAE14D3AF74}" destId="{354C4DE8-C71B-8241-B2D5-75A700254788}" srcOrd="0" destOrd="0" presId="urn:microsoft.com/office/officeart/2005/8/layout/radial6"/>
    <dgm:cxn modelId="{8334C6FD-2583-0B40-992E-BA7211378DC5}" type="presParOf" srcId="{68F63DB9-5443-AA4E-B70F-9EAE14D3AF74}" destId="{B7E38434-4483-9245-BBF2-A23B12595102}" srcOrd="1" destOrd="0" presId="urn:microsoft.com/office/officeart/2005/8/layout/radial6"/>
    <dgm:cxn modelId="{342F7BC1-5D1D-314B-BB00-60E0074A48EA}" type="presParOf" srcId="{68F63DB9-5443-AA4E-B70F-9EAE14D3AF74}" destId="{6C3C060A-914F-B544-B399-357979536A62}" srcOrd="2" destOrd="0" presId="urn:microsoft.com/office/officeart/2005/8/layout/radial6"/>
    <dgm:cxn modelId="{623E0850-9F96-644B-A5E1-4D3D11C6627B}" type="presParOf" srcId="{68F63DB9-5443-AA4E-B70F-9EAE14D3AF74}" destId="{15F7209A-4D3E-4B4A-BB0F-048443267D0A}" srcOrd="3" destOrd="0" presId="urn:microsoft.com/office/officeart/2005/8/layout/radial6"/>
    <dgm:cxn modelId="{55C2C1CF-6888-6244-B4E9-D14B56BB2776}" type="presParOf" srcId="{68F63DB9-5443-AA4E-B70F-9EAE14D3AF74}" destId="{15AB325E-9235-9741-ADC6-D56A35FDA87F}" srcOrd="4" destOrd="0" presId="urn:microsoft.com/office/officeart/2005/8/layout/radial6"/>
    <dgm:cxn modelId="{7DC33F87-C500-CC4E-82F7-7FCF01639E6A}" type="presParOf" srcId="{68F63DB9-5443-AA4E-B70F-9EAE14D3AF74}" destId="{02772DE5-B527-174A-9133-6B1F52B7B9D5}" srcOrd="5" destOrd="0" presId="urn:microsoft.com/office/officeart/2005/8/layout/radial6"/>
    <dgm:cxn modelId="{CB66DD6E-DD93-F041-8844-454F85A1C27C}" type="presParOf" srcId="{68F63DB9-5443-AA4E-B70F-9EAE14D3AF74}" destId="{D41D19AC-7016-AA46-8FC1-13C7E4CD8484}" srcOrd="6" destOrd="0" presId="urn:microsoft.com/office/officeart/2005/8/layout/radial6"/>
    <dgm:cxn modelId="{3935A956-AC2B-E642-845A-84E0022FE0E6}" type="presParOf" srcId="{68F63DB9-5443-AA4E-B70F-9EAE14D3AF74}" destId="{61F08883-CCB3-3B48-8E4F-88DF8338996D}" srcOrd="7" destOrd="0" presId="urn:microsoft.com/office/officeart/2005/8/layout/radial6"/>
    <dgm:cxn modelId="{9E1663D5-03C6-AA4C-9D42-CF4863A6631A}" type="presParOf" srcId="{68F63DB9-5443-AA4E-B70F-9EAE14D3AF74}" destId="{40A6D905-41AA-0747-AC9D-38983C589012}" srcOrd="8" destOrd="0" presId="urn:microsoft.com/office/officeart/2005/8/layout/radial6"/>
    <dgm:cxn modelId="{62D911C2-F940-2C4A-9DFE-E2DE88EAE5F2}" type="presParOf" srcId="{68F63DB9-5443-AA4E-B70F-9EAE14D3AF74}" destId="{D11AA97A-1134-624B-9554-402E07F94882}" srcOrd="9" destOrd="0" presId="urn:microsoft.com/office/officeart/2005/8/layout/radial6"/>
    <dgm:cxn modelId="{93A2E925-ED12-BB4B-BF9B-0794E4B977F0}" type="presParOf" srcId="{68F63DB9-5443-AA4E-B70F-9EAE14D3AF74}" destId="{DDB75778-5FFA-AE41-81EF-561AD6382C6B}" srcOrd="10" destOrd="0" presId="urn:microsoft.com/office/officeart/2005/8/layout/radial6"/>
    <dgm:cxn modelId="{8E617D05-F1DA-AF46-9B4A-C2D23C52BEB3}" type="presParOf" srcId="{68F63DB9-5443-AA4E-B70F-9EAE14D3AF74}" destId="{A45E1C25-7193-B249-9E1B-6E62B5CB3516}" srcOrd="11" destOrd="0" presId="urn:microsoft.com/office/officeart/2005/8/layout/radial6"/>
    <dgm:cxn modelId="{3C12FBC3-66EA-3A45-A6C5-71BBB5528571}" type="presParOf" srcId="{68F63DB9-5443-AA4E-B70F-9EAE14D3AF74}" destId="{84489D16-6614-F641-96F6-3502C9EE8C41}" srcOrd="12" destOrd="0" presId="urn:microsoft.com/office/officeart/2005/8/layout/radial6"/>
    <dgm:cxn modelId="{3D8FFDD6-58B0-3740-8AF3-91FCD7A45BB1}" type="presParOf" srcId="{68F63DB9-5443-AA4E-B70F-9EAE14D3AF74}" destId="{08A3E3BD-3E1D-194F-B3EF-26612A1CFB18}" srcOrd="13" destOrd="0" presId="urn:microsoft.com/office/officeart/2005/8/layout/radial6"/>
    <dgm:cxn modelId="{794D32C5-8249-DE41-B9F7-FEFA3844CCCE}" type="presParOf" srcId="{68F63DB9-5443-AA4E-B70F-9EAE14D3AF74}" destId="{B2D8BEC0-9EA5-9E40-B0E9-2FEDB20294CD}" srcOrd="14" destOrd="0" presId="urn:microsoft.com/office/officeart/2005/8/layout/radial6"/>
    <dgm:cxn modelId="{F2BEFF81-02AD-1A46-AD4B-C772B4AAA021}" type="presParOf" srcId="{68F63DB9-5443-AA4E-B70F-9EAE14D3AF74}" destId="{A58671CA-1D18-D84F-AEE5-782DB58ABC2C}" srcOrd="15" destOrd="0" presId="urn:microsoft.com/office/officeart/2005/8/layout/radial6"/>
    <dgm:cxn modelId="{847BB212-5E13-8644-BC61-CE6C0E9CD7A7}" type="presParOf" srcId="{68F63DB9-5443-AA4E-B70F-9EAE14D3AF74}" destId="{D0FCD889-3BD5-A64F-890A-94F2FBBD5FEA}" srcOrd="16" destOrd="0" presId="urn:microsoft.com/office/officeart/2005/8/layout/radial6"/>
    <dgm:cxn modelId="{E602ACC4-75B0-7045-8DF5-E5FFA1A5F371}" type="presParOf" srcId="{68F63DB9-5443-AA4E-B70F-9EAE14D3AF74}" destId="{2D2D6284-EB13-B045-AB4A-DC1536CFE1FD}" srcOrd="17" destOrd="0" presId="urn:microsoft.com/office/officeart/2005/8/layout/radial6"/>
    <dgm:cxn modelId="{4AF1FFC9-1C52-3A4C-8D06-C07F1524E4AB}" type="presParOf" srcId="{68F63DB9-5443-AA4E-B70F-9EAE14D3AF74}" destId="{CDA474C5-1E98-D043-B26C-B7A4E51C1EED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BAC87-D982-814B-930E-32700288779B}">
      <dsp:nvSpPr>
        <dsp:cNvPr id="0" name=""/>
        <dsp:cNvSpPr/>
      </dsp:nvSpPr>
      <dsp:spPr>
        <a:xfrm>
          <a:off x="919833" y="314215"/>
          <a:ext cx="4263986" cy="4263986"/>
        </a:xfrm>
        <a:prstGeom prst="pie">
          <a:avLst>
            <a:gd name="adj1" fmla="val 16200000"/>
            <a:gd name="adj2" fmla="val 2052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RESEARCH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ONSERVATION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                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EDUCATION</a:t>
          </a:r>
        </a:p>
      </dsp:txBody>
      <dsp:txXfrm>
        <a:off x="3144213" y="1030970"/>
        <a:ext cx="1370566" cy="913711"/>
      </dsp:txXfrm>
    </dsp:sp>
    <dsp:sp modelId="{9AEFB1AA-5012-5D44-A1E0-BA46F7714DA1}">
      <dsp:nvSpPr>
        <dsp:cNvPr id="0" name=""/>
        <dsp:cNvSpPr/>
      </dsp:nvSpPr>
      <dsp:spPr>
        <a:xfrm>
          <a:off x="956382" y="427921"/>
          <a:ext cx="4263986" cy="4263986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POSITIVE          MEASURABLE    FOOTPRINT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 smtClean="0"/>
            <a:t>(World Records)</a:t>
          </a:r>
          <a:endParaRPr lang="es-PE" sz="900" kern="1200" dirty="0"/>
        </a:p>
      </dsp:txBody>
      <dsp:txXfrm>
        <a:off x="3702592" y="2376157"/>
        <a:ext cx="1269043" cy="1015234"/>
      </dsp:txXfrm>
    </dsp:sp>
    <dsp:sp modelId="{327F99D5-7BFA-0343-BE17-6124AA327884}">
      <dsp:nvSpPr>
        <dsp:cNvPr id="0" name=""/>
        <dsp:cNvSpPr/>
      </dsp:nvSpPr>
      <dsp:spPr>
        <a:xfrm>
          <a:off x="859934" y="497972"/>
          <a:ext cx="4263986" cy="4263986"/>
        </a:xfrm>
        <a:prstGeom prst="pie">
          <a:avLst>
            <a:gd name="adj1" fmla="val 3240000"/>
            <a:gd name="adj2" fmla="val 756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LOCAL IMPACT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 smtClean="0"/>
            <a:t>(4000 + local people trained since 1975)</a:t>
          </a:r>
          <a:endParaRPr lang="es-PE" sz="900" kern="1200" dirty="0"/>
        </a:p>
      </dsp:txBody>
      <dsp:txXfrm>
        <a:off x="2382787" y="3492915"/>
        <a:ext cx="1218281" cy="1116758"/>
      </dsp:txXfrm>
    </dsp:sp>
    <dsp:sp modelId="{C54FA380-A6C7-6B43-83C0-7AE70ADC231F}">
      <dsp:nvSpPr>
        <dsp:cNvPr id="0" name=""/>
        <dsp:cNvSpPr/>
      </dsp:nvSpPr>
      <dsp:spPr>
        <a:xfrm>
          <a:off x="763487" y="427921"/>
          <a:ext cx="4263986" cy="4263986"/>
        </a:xfrm>
        <a:prstGeom prst="pie">
          <a:avLst>
            <a:gd name="adj1" fmla="val 7560000"/>
            <a:gd name="adj2" fmla="val 1188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SENSE OF PLACE                               + FACTUAL    INFORMATION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 smtClean="0"/>
            <a:t>(World Awards)</a:t>
          </a:r>
          <a:endParaRPr lang="es-PE" sz="900" kern="1200" dirty="0"/>
        </a:p>
      </dsp:txBody>
      <dsp:txXfrm>
        <a:off x="1012220" y="2376157"/>
        <a:ext cx="1269043" cy="1015234"/>
      </dsp:txXfrm>
    </dsp:sp>
    <dsp:sp modelId="{F74F8B6E-5D0A-5448-8473-AC5AFAC652DE}">
      <dsp:nvSpPr>
        <dsp:cNvPr id="0" name=""/>
        <dsp:cNvSpPr/>
      </dsp:nvSpPr>
      <dsp:spPr>
        <a:xfrm>
          <a:off x="800036" y="314215"/>
          <a:ext cx="4263986" cy="4263986"/>
        </a:xfrm>
        <a:prstGeom prst="pie">
          <a:avLst>
            <a:gd name="adj1" fmla="val 11880000"/>
            <a:gd name="adj2" fmla="val 1620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ENGAGING EXPERIENCE FOR VISITORS                                   + ACADEMICS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 smtClean="0"/>
            <a:t>(200,000 pax. 2014)</a:t>
          </a:r>
          <a:endParaRPr lang="es-PE" sz="900" kern="1200" dirty="0"/>
        </a:p>
      </dsp:txBody>
      <dsp:txXfrm>
        <a:off x="1469075" y="1030970"/>
        <a:ext cx="1370566" cy="913711"/>
      </dsp:txXfrm>
    </dsp:sp>
    <dsp:sp modelId="{714BCECB-64ED-674B-82C0-5C23CAE992FE}">
      <dsp:nvSpPr>
        <dsp:cNvPr id="0" name=""/>
        <dsp:cNvSpPr/>
      </dsp:nvSpPr>
      <dsp:spPr>
        <a:xfrm>
          <a:off x="655671" y="50254"/>
          <a:ext cx="4791908" cy="479190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971C3D-62A6-6448-B53B-14BD127B836B}">
      <dsp:nvSpPr>
        <dsp:cNvPr id="0" name=""/>
        <dsp:cNvSpPr/>
      </dsp:nvSpPr>
      <dsp:spPr>
        <a:xfrm>
          <a:off x="692715" y="163922"/>
          <a:ext cx="4791908" cy="479190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1EE7E2-2AA4-3343-84DD-7C08E69DD6C6}">
      <dsp:nvSpPr>
        <dsp:cNvPr id="0" name=""/>
        <dsp:cNvSpPr/>
      </dsp:nvSpPr>
      <dsp:spPr>
        <a:xfrm>
          <a:off x="595973" y="234188"/>
          <a:ext cx="4791908" cy="479190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3FB279-4DEF-284A-A4DB-2B5508378A5E}">
      <dsp:nvSpPr>
        <dsp:cNvPr id="0" name=""/>
        <dsp:cNvSpPr/>
      </dsp:nvSpPr>
      <dsp:spPr>
        <a:xfrm>
          <a:off x="499231" y="163922"/>
          <a:ext cx="4791908" cy="479190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02F152-17F1-1A4D-B20D-FF27D2A42232}">
      <dsp:nvSpPr>
        <dsp:cNvPr id="0" name=""/>
        <dsp:cNvSpPr/>
      </dsp:nvSpPr>
      <dsp:spPr>
        <a:xfrm>
          <a:off x="536275" y="50254"/>
          <a:ext cx="4791908" cy="479190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3D5F0-8ACC-FF43-902A-F27B8C553E5C}">
      <dsp:nvSpPr>
        <dsp:cNvPr id="0" name=""/>
        <dsp:cNvSpPr/>
      </dsp:nvSpPr>
      <dsp:spPr>
        <a:xfrm>
          <a:off x="1505964" y="234518"/>
          <a:ext cx="1218819" cy="792232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/>
            <a:t>JOB CREATION FOR LOCAL EMPLOYEES</a:t>
          </a:r>
          <a:endParaRPr lang="es-PE" sz="1100" b="1" kern="1200" dirty="0"/>
        </a:p>
      </dsp:txBody>
      <dsp:txXfrm>
        <a:off x="1544638" y="273192"/>
        <a:ext cx="1141471" cy="714884"/>
      </dsp:txXfrm>
    </dsp:sp>
    <dsp:sp modelId="{66D67101-9778-334D-B951-5EFFBD73D5FF}">
      <dsp:nvSpPr>
        <dsp:cNvPr id="0" name=""/>
        <dsp:cNvSpPr/>
      </dsp:nvSpPr>
      <dsp:spPr>
        <a:xfrm>
          <a:off x="532848" y="630634"/>
          <a:ext cx="3165051" cy="3165051"/>
        </a:xfrm>
        <a:custGeom>
          <a:avLst/>
          <a:gdLst/>
          <a:ahLst/>
          <a:cxnLst/>
          <a:rect l="0" t="0" r="0" b="0"/>
          <a:pathLst>
            <a:path>
              <a:moveTo>
                <a:pt x="2200304" y="125564"/>
              </a:moveTo>
              <a:arcTo wR="1582525" hR="1582525" stAng="17578671" swAng="1961064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C1E94-9A8C-F840-B72E-E349B1AFA35E}">
      <dsp:nvSpPr>
        <dsp:cNvPr id="0" name=""/>
        <dsp:cNvSpPr/>
      </dsp:nvSpPr>
      <dsp:spPr>
        <a:xfrm>
          <a:off x="3011036" y="1328017"/>
          <a:ext cx="1218819" cy="792232"/>
        </a:xfrm>
        <a:prstGeom prst="roundRect">
          <a:avLst/>
        </a:prstGeom>
        <a:solidFill>
          <a:srgbClr val="4F62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b="1" kern="1200" dirty="0" smtClean="0">
              <a:solidFill>
                <a:schemeClr val="bg1"/>
              </a:solidFill>
            </a:rPr>
            <a:t>LOCAL  SUPPLIERS</a:t>
          </a:r>
          <a:endParaRPr lang="es-PE" sz="1000" b="1" kern="1200" dirty="0">
            <a:solidFill>
              <a:schemeClr val="bg1"/>
            </a:solidFill>
          </a:endParaRPr>
        </a:p>
      </dsp:txBody>
      <dsp:txXfrm>
        <a:off x="3049710" y="1366691"/>
        <a:ext cx="1141471" cy="714884"/>
      </dsp:txXfrm>
    </dsp:sp>
    <dsp:sp modelId="{6C2B4FD3-0308-AC4E-8086-DF43151B1AFD}">
      <dsp:nvSpPr>
        <dsp:cNvPr id="0" name=""/>
        <dsp:cNvSpPr/>
      </dsp:nvSpPr>
      <dsp:spPr>
        <a:xfrm>
          <a:off x="532848" y="630634"/>
          <a:ext cx="3165051" cy="3165051"/>
        </a:xfrm>
        <a:custGeom>
          <a:avLst/>
          <a:gdLst/>
          <a:ahLst/>
          <a:cxnLst/>
          <a:rect l="0" t="0" r="0" b="0"/>
          <a:pathLst>
            <a:path>
              <a:moveTo>
                <a:pt x="3162884" y="1499728"/>
              </a:moveTo>
              <a:arcTo wR="1582525" hR="1582525" stAng="21420057" swAng="2195939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265B7-2625-9E4F-BA71-1FD1408DBF26}">
      <dsp:nvSpPr>
        <dsp:cNvPr id="0" name=""/>
        <dsp:cNvSpPr/>
      </dsp:nvSpPr>
      <dsp:spPr>
        <a:xfrm>
          <a:off x="2436149" y="3097335"/>
          <a:ext cx="1218819" cy="792232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000" b="1" kern="1200" spc="0" dirty="0" smtClean="0">
              <a:latin typeface="+mj-lt"/>
            </a:rPr>
            <a:t>ENVIRONMENTAL WORKSHOPS &amp; CONFERENCES</a:t>
          </a:r>
        </a:p>
      </dsp:txBody>
      <dsp:txXfrm>
        <a:off x="2474823" y="3136009"/>
        <a:ext cx="1141471" cy="714884"/>
      </dsp:txXfrm>
    </dsp:sp>
    <dsp:sp modelId="{ECA9EEBA-8A65-1A4C-ABBE-D34E123C6BA3}">
      <dsp:nvSpPr>
        <dsp:cNvPr id="0" name=""/>
        <dsp:cNvSpPr/>
      </dsp:nvSpPr>
      <dsp:spPr>
        <a:xfrm>
          <a:off x="532848" y="630634"/>
          <a:ext cx="3165051" cy="3165051"/>
        </a:xfrm>
        <a:custGeom>
          <a:avLst/>
          <a:gdLst/>
          <a:ahLst/>
          <a:cxnLst/>
          <a:rect l="0" t="0" r="0" b="0"/>
          <a:pathLst>
            <a:path>
              <a:moveTo>
                <a:pt x="1897016" y="3133488"/>
              </a:moveTo>
              <a:arcTo wR="1582525" hR="1582525" stAng="4712248" swAng="1375505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3A765-644B-7B4F-B53E-51CE16A7C839}">
      <dsp:nvSpPr>
        <dsp:cNvPr id="0" name=""/>
        <dsp:cNvSpPr/>
      </dsp:nvSpPr>
      <dsp:spPr>
        <a:xfrm>
          <a:off x="575779" y="3097335"/>
          <a:ext cx="1218819" cy="792232"/>
        </a:xfrm>
        <a:prstGeom prst="roundRect">
          <a:avLst/>
        </a:prstGeom>
        <a:solidFill>
          <a:srgbClr val="4F62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>
              <a:solidFill>
                <a:schemeClr val="bg1"/>
              </a:solidFill>
            </a:rPr>
            <a:t>EXPLORER GUIDES TRAINING SCHOOL</a:t>
          </a:r>
          <a:endParaRPr lang="es-PE" sz="1100" b="1" kern="1200" dirty="0">
            <a:solidFill>
              <a:schemeClr val="bg1"/>
            </a:solidFill>
          </a:endParaRPr>
        </a:p>
      </dsp:txBody>
      <dsp:txXfrm>
        <a:off x="614453" y="3136009"/>
        <a:ext cx="1141471" cy="714884"/>
      </dsp:txXfrm>
    </dsp:sp>
    <dsp:sp modelId="{DA626B0A-8E68-3548-985C-F29579F9DE93}">
      <dsp:nvSpPr>
        <dsp:cNvPr id="0" name=""/>
        <dsp:cNvSpPr/>
      </dsp:nvSpPr>
      <dsp:spPr>
        <a:xfrm>
          <a:off x="532848" y="630634"/>
          <a:ext cx="3165051" cy="3165051"/>
        </a:xfrm>
        <a:custGeom>
          <a:avLst/>
          <a:gdLst/>
          <a:ahLst/>
          <a:cxnLst/>
          <a:rect l="0" t="0" r="0" b="0"/>
          <a:pathLst>
            <a:path>
              <a:moveTo>
                <a:pt x="264405" y="2458280"/>
              </a:moveTo>
              <a:arcTo wR="1582525" hR="1582525" stAng="8784004" swAng="2195939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2394F-0139-D443-AD39-E5ADFD0680EA}">
      <dsp:nvSpPr>
        <dsp:cNvPr id="0" name=""/>
        <dsp:cNvSpPr/>
      </dsp:nvSpPr>
      <dsp:spPr>
        <a:xfrm>
          <a:off x="892" y="1328017"/>
          <a:ext cx="1218819" cy="792232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/>
            <a:t>SUPPORT OF LOCAL INSTITUTIONS </a:t>
          </a:r>
          <a:endParaRPr lang="es-PE" sz="1100" b="1" kern="1200" dirty="0"/>
        </a:p>
      </dsp:txBody>
      <dsp:txXfrm>
        <a:off x="39566" y="1366691"/>
        <a:ext cx="1141471" cy="714884"/>
      </dsp:txXfrm>
    </dsp:sp>
    <dsp:sp modelId="{BE18B589-53FF-5641-9C58-8635D023E4A2}">
      <dsp:nvSpPr>
        <dsp:cNvPr id="0" name=""/>
        <dsp:cNvSpPr/>
      </dsp:nvSpPr>
      <dsp:spPr>
        <a:xfrm>
          <a:off x="532848" y="630634"/>
          <a:ext cx="3165051" cy="3165051"/>
        </a:xfrm>
        <a:custGeom>
          <a:avLst/>
          <a:gdLst/>
          <a:ahLst/>
          <a:cxnLst/>
          <a:rect l="0" t="0" r="0" b="0"/>
          <a:pathLst>
            <a:path>
              <a:moveTo>
                <a:pt x="275791" y="689870"/>
              </a:moveTo>
              <a:arcTo wR="1582525" hR="1582525" stAng="12860265" swAng="1961064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C4509-2820-574A-8E3C-0AB60C5F8CCC}">
      <dsp:nvSpPr>
        <dsp:cNvPr id="0" name=""/>
        <dsp:cNvSpPr/>
      </dsp:nvSpPr>
      <dsp:spPr>
        <a:xfrm>
          <a:off x="87935" y="1211"/>
          <a:ext cx="1434850" cy="71742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ENVIRONMENTAL AWARENESS &amp; CONSERVATION</a:t>
          </a:r>
          <a:endParaRPr lang="es-ES" sz="1400" b="1" kern="1200" dirty="0"/>
        </a:p>
      </dsp:txBody>
      <dsp:txXfrm>
        <a:off x="108948" y="22224"/>
        <a:ext cx="1392824" cy="675399"/>
      </dsp:txXfrm>
    </dsp:sp>
    <dsp:sp modelId="{60A62643-56C7-8546-991F-FD4243CC0A25}">
      <dsp:nvSpPr>
        <dsp:cNvPr id="0" name=""/>
        <dsp:cNvSpPr/>
      </dsp:nvSpPr>
      <dsp:spPr>
        <a:xfrm>
          <a:off x="231420" y="718637"/>
          <a:ext cx="143485" cy="538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069"/>
              </a:lnTo>
              <a:lnTo>
                <a:pt x="143485" y="538069"/>
              </a:lnTo>
            </a:path>
          </a:pathLst>
        </a:custGeom>
        <a:noFill/>
        <a:ln w="9525" cap="flat" cmpd="sng" algn="ctr">
          <a:solidFill>
            <a:srgbClr val="4F6228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AB9DC-8B2F-8A48-B700-B765C0678B1D}">
      <dsp:nvSpPr>
        <dsp:cNvPr id="0" name=""/>
        <dsp:cNvSpPr/>
      </dsp:nvSpPr>
      <dsp:spPr>
        <a:xfrm>
          <a:off x="374905" y="897993"/>
          <a:ext cx="1147880" cy="71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Traditional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knowledge</a:t>
          </a:r>
          <a:r>
            <a:rPr lang="es-ES" sz="1400" kern="1200" dirty="0" smtClean="0"/>
            <a:t> transfer</a:t>
          </a:r>
          <a:endParaRPr lang="es-ES" sz="1400" kern="1200" dirty="0"/>
        </a:p>
      </dsp:txBody>
      <dsp:txXfrm>
        <a:off x="395918" y="919006"/>
        <a:ext cx="1105854" cy="675399"/>
      </dsp:txXfrm>
    </dsp:sp>
    <dsp:sp modelId="{FB101CCA-06F7-5342-9126-AF7495F154F4}">
      <dsp:nvSpPr>
        <dsp:cNvPr id="0" name=""/>
        <dsp:cNvSpPr/>
      </dsp:nvSpPr>
      <dsp:spPr>
        <a:xfrm>
          <a:off x="231420" y="718637"/>
          <a:ext cx="143485" cy="1623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892"/>
              </a:lnTo>
              <a:lnTo>
                <a:pt x="143485" y="1623892"/>
              </a:lnTo>
            </a:path>
          </a:pathLst>
        </a:custGeom>
        <a:noFill/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A8818-40D6-F34A-8127-10C5E2AA9431}">
      <dsp:nvSpPr>
        <dsp:cNvPr id="0" name=""/>
        <dsp:cNvSpPr/>
      </dsp:nvSpPr>
      <dsp:spPr>
        <a:xfrm>
          <a:off x="374905" y="1794775"/>
          <a:ext cx="1147880" cy="1095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Native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architecture</a:t>
          </a:r>
          <a:r>
            <a:rPr lang="es-ES" sz="1400" kern="1200" dirty="0" smtClean="0"/>
            <a:t> + </a:t>
          </a:r>
          <a:r>
            <a:rPr lang="es-ES" sz="1400" kern="1200" dirty="0" err="1" smtClean="0"/>
            <a:t>materials</a:t>
          </a:r>
          <a:r>
            <a:rPr lang="es-ES" sz="1400" kern="1200" dirty="0" smtClean="0"/>
            <a:t> = </a:t>
          </a:r>
          <a:r>
            <a:rPr lang="es-ES" sz="1400" kern="1200" dirty="0" err="1" smtClean="0"/>
            <a:t>Sense</a:t>
          </a:r>
          <a:r>
            <a:rPr lang="es-ES" sz="1400" kern="1200" dirty="0" smtClean="0"/>
            <a:t> of original place</a:t>
          </a:r>
          <a:endParaRPr lang="es-ES" sz="1400" kern="1200" dirty="0"/>
        </a:p>
      </dsp:txBody>
      <dsp:txXfrm>
        <a:off x="406991" y="1826861"/>
        <a:ext cx="1083708" cy="1031336"/>
      </dsp:txXfrm>
    </dsp:sp>
    <dsp:sp modelId="{458DF359-0D77-D04E-A1A7-2FC897901C49}">
      <dsp:nvSpPr>
        <dsp:cNvPr id="0" name=""/>
        <dsp:cNvSpPr/>
      </dsp:nvSpPr>
      <dsp:spPr>
        <a:xfrm>
          <a:off x="1881499" y="1211"/>
          <a:ext cx="1434850" cy="71742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POSITIVE FOOTPRINT</a:t>
          </a:r>
          <a:endParaRPr lang="es-ES" sz="1400" b="1" kern="1200" dirty="0"/>
        </a:p>
      </dsp:txBody>
      <dsp:txXfrm>
        <a:off x="1902512" y="22224"/>
        <a:ext cx="1392824" cy="675399"/>
      </dsp:txXfrm>
    </dsp:sp>
    <dsp:sp modelId="{6A9A01B7-7403-8247-B191-E49981045FA0}">
      <dsp:nvSpPr>
        <dsp:cNvPr id="0" name=""/>
        <dsp:cNvSpPr/>
      </dsp:nvSpPr>
      <dsp:spPr>
        <a:xfrm>
          <a:off x="2024984" y="718637"/>
          <a:ext cx="143485" cy="612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487"/>
              </a:lnTo>
              <a:lnTo>
                <a:pt x="143485" y="612487"/>
              </a:lnTo>
            </a:path>
          </a:pathLst>
        </a:custGeom>
        <a:noFill/>
        <a:ln w="9525" cap="flat" cmpd="sng" algn="ctr">
          <a:solidFill>
            <a:srgbClr val="4F6228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3FEEF-EF02-4B48-A411-741B20D4E16D}">
      <dsp:nvSpPr>
        <dsp:cNvPr id="0" name=""/>
        <dsp:cNvSpPr/>
      </dsp:nvSpPr>
      <dsp:spPr>
        <a:xfrm>
          <a:off x="2168469" y="897993"/>
          <a:ext cx="1147880" cy="866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Primary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Forest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Carbon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Monitoring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since</a:t>
          </a:r>
          <a:r>
            <a:rPr lang="es-ES" sz="1400" kern="1200" dirty="0" smtClean="0"/>
            <a:t> 1989</a:t>
          </a:r>
          <a:endParaRPr lang="es-ES" sz="1400" kern="1200" dirty="0"/>
        </a:p>
      </dsp:txBody>
      <dsp:txXfrm>
        <a:off x="2193841" y="923365"/>
        <a:ext cx="1097136" cy="815518"/>
      </dsp:txXfrm>
    </dsp:sp>
    <dsp:sp modelId="{9D3A9374-1542-AA4E-8E84-13C3BBD4ECD6}">
      <dsp:nvSpPr>
        <dsp:cNvPr id="0" name=""/>
        <dsp:cNvSpPr/>
      </dsp:nvSpPr>
      <dsp:spPr>
        <a:xfrm>
          <a:off x="2024984" y="718637"/>
          <a:ext cx="143485" cy="1725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167"/>
              </a:lnTo>
              <a:lnTo>
                <a:pt x="143485" y="1725167"/>
              </a:lnTo>
            </a:path>
          </a:pathLst>
        </a:custGeom>
        <a:noFill/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E716A-4F73-8A40-9177-FFA114C04B2A}">
      <dsp:nvSpPr>
        <dsp:cNvPr id="0" name=""/>
        <dsp:cNvSpPr/>
      </dsp:nvSpPr>
      <dsp:spPr>
        <a:xfrm>
          <a:off x="2168469" y="1943612"/>
          <a:ext cx="1147880" cy="1000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Inventories</a:t>
          </a:r>
          <a:r>
            <a:rPr lang="es-ES" sz="1400" kern="1200" dirty="0" smtClean="0"/>
            <a:t> and </a:t>
          </a:r>
          <a:r>
            <a:rPr lang="es-ES" sz="1400" kern="1200" dirty="0" err="1" smtClean="0"/>
            <a:t>sustainable</a:t>
          </a:r>
          <a:r>
            <a:rPr lang="es-ES" sz="1400" kern="1200" dirty="0" smtClean="0"/>
            <a:t> use of gene </a:t>
          </a:r>
          <a:r>
            <a:rPr lang="es-ES" sz="1400" kern="1200" dirty="0" err="1" smtClean="0"/>
            <a:t>bank</a:t>
          </a:r>
          <a:endParaRPr lang="es-ES" sz="1400" kern="1200" dirty="0"/>
        </a:p>
      </dsp:txBody>
      <dsp:txXfrm>
        <a:off x="2197769" y="1972912"/>
        <a:ext cx="1089280" cy="941785"/>
      </dsp:txXfrm>
    </dsp:sp>
    <dsp:sp modelId="{C5D20BDF-B6E4-8C4D-AD36-402EACF8C0D2}">
      <dsp:nvSpPr>
        <dsp:cNvPr id="0" name=""/>
        <dsp:cNvSpPr/>
      </dsp:nvSpPr>
      <dsp:spPr>
        <a:xfrm>
          <a:off x="3675062" y="1211"/>
          <a:ext cx="1434850" cy="71742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GOOD PRACTICES IN CONSERVATION &amp; TOURISM </a:t>
          </a:r>
          <a:endParaRPr lang="es-ES" sz="1200" b="1" kern="1200" dirty="0"/>
        </a:p>
      </dsp:txBody>
      <dsp:txXfrm>
        <a:off x="3696075" y="22224"/>
        <a:ext cx="1392824" cy="675399"/>
      </dsp:txXfrm>
    </dsp:sp>
    <dsp:sp modelId="{1685A03A-62FE-474E-B978-0B973CFFCBC0}">
      <dsp:nvSpPr>
        <dsp:cNvPr id="0" name=""/>
        <dsp:cNvSpPr/>
      </dsp:nvSpPr>
      <dsp:spPr>
        <a:xfrm>
          <a:off x="3818547" y="718637"/>
          <a:ext cx="143485" cy="538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069"/>
              </a:lnTo>
              <a:lnTo>
                <a:pt x="143485" y="538069"/>
              </a:lnTo>
            </a:path>
          </a:pathLst>
        </a:custGeom>
        <a:noFill/>
        <a:ln w="9525" cap="flat" cmpd="sng" algn="ctr">
          <a:solidFill>
            <a:srgbClr val="4F6228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8348F-683F-5341-B88E-FD99F1E833EA}">
      <dsp:nvSpPr>
        <dsp:cNvPr id="0" name=""/>
        <dsp:cNvSpPr/>
      </dsp:nvSpPr>
      <dsp:spPr>
        <a:xfrm>
          <a:off x="3962032" y="897993"/>
          <a:ext cx="1147880" cy="71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4F6228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/>
            <a:t>Forest research + restoration </a:t>
          </a:r>
          <a:endParaRPr lang="es-ES" sz="1400" kern="1200" dirty="0"/>
        </a:p>
      </dsp:txBody>
      <dsp:txXfrm>
        <a:off x="3983045" y="919006"/>
        <a:ext cx="1105854" cy="675399"/>
      </dsp:txXfrm>
    </dsp:sp>
    <dsp:sp modelId="{87DB82B5-1E11-734A-9ED3-00A6F0AADA3F}">
      <dsp:nvSpPr>
        <dsp:cNvPr id="0" name=""/>
        <dsp:cNvSpPr/>
      </dsp:nvSpPr>
      <dsp:spPr>
        <a:xfrm>
          <a:off x="3818547" y="718637"/>
          <a:ext cx="143485" cy="1434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4850"/>
              </a:lnTo>
              <a:lnTo>
                <a:pt x="143485" y="1434850"/>
              </a:lnTo>
            </a:path>
          </a:pathLst>
        </a:custGeom>
        <a:noFill/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E2AF5-EEA4-C547-A4F4-FECF4B3CEEE8}">
      <dsp:nvSpPr>
        <dsp:cNvPr id="0" name=""/>
        <dsp:cNvSpPr/>
      </dsp:nvSpPr>
      <dsp:spPr>
        <a:xfrm>
          <a:off x="3962032" y="1794775"/>
          <a:ext cx="1147880" cy="71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/>
            <a:t>Local jobs</a:t>
          </a:r>
          <a:endParaRPr lang="es-ES" sz="1400" kern="1200" dirty="0"/>
        </a:p>
      </dsp:txBody>
      <dsp:txXfrm>
        <a:off x="3983045" y="1815788"/>
        <a:ext cx="1105854" cy="675399"/>
      </dsp:txXfrm>
    </dsp:sp>
    <dsp:sp modelId="{87F3C60C-F13C-5E41-B271-D54F97E3723E}">
      <dsp:nvSpPr>
        <dsp:cNvPr id="0" name=""/>
        <dsp:cNvSpPr/>
      </dsp:nvSpPr>
      <dsp:spPr>
        <a:xfrm>
          <a:off x="5468626" y="1211"/>
          <a:ext cx="1434850" cy="71742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ECONOMIC  SUSTAINABILITY</a:t>
          </a:r>
          <a:endParaRPr lang="es-ES" sz="1400" b="1" kern="1200" dirty="0"/>
        </a:p>
      </dsp:txBody>
      <dsp:txXfrm>
        <a:off x="5489639" y="22224"/>
        <a:ext cx="1392824" cy="675399"/>
      </dsp:txXfrm>
    </dsp:sp>
    <dsp:sp modelId="{A953BD7A-CC9A-5F4D-A0B8-1FCFF18CA661}">
      <dsp:nvSpPr>
        <dsp:cNvPr id="0" name=""/>
        <dsp:cNvSpPr/>
      </dsp:nvSpPr>
      <dsp:spPr>
        <a:xfrm>
          <a:off x="5612111" y="718637"/>
          <a:ext cx="143485" cy="538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069"/>
              </a:lnTo>
              <a:lnTo>
                <a:pt x="143485" y="538069"/>
              </a:lnTo>
            </a:path>
          </a:pathLst>
        </a:custGeom>
        <a:noFill/>
        <a:ln w="9525" cap="flat" cmpd="sng" algn="ctr">
          <a:solidFill>
            <a:srgbClr val="4F6228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0C1FD-E2ED-714B-B6FA-1978B5209C18}">
      <dsp:nvSpPr>
        <dsp:cNvPr id="0" name=""/>
        <dsp:cNvSpPr/>
      </dsp:nvSpPr>
      <dsp:spPr>
        <a:xfrm>
          <a:off x="5755596" y="897993"/>
          <a:ext cx="1147880" cy="71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New </a:t>
          </a:r>
          <a:r>
            <a:rPr lang="es-ES" sz="1400" kern="1200" dirty="0" err="1" smtClean="0"/>
            <a:t>sustainable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tourism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destination</a:t>
          </a:r>
          <a:endParaRPr lang="es-ES" sz="1400" kern="1200" dirty="0"/>
        </a:p>
      </dsp:txBody>
      <dsp:txXfrm>
        <a:off x="5776609" y="919006"/>
        <a:ext cx="1105854" cy="675399"/>
      </dsp:txXfrm>
    </dsp:sp>
    <dsp:sp modelId="{8F5AF0CA-4910-A84F-8C0D-38080139531D}">
      <dsp:nvSpPr>
        <dsp:cNvPr id="0" name=""/>
        <dsp:cNvSpPr/>
      </dsp:nvSpPr>
      <dsp:spPr>
        <a:xfrm>
          <a:off x="5612111" y="718637"/>
          <a:ext cx="143485" cy="1434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4850"/>
              </a:lnTo>
              <a:lnTo>
                <a:pt x="143485" y="1434850"/>
              </a:lnTo>
            </a:path>
          </a:pathLst>
        </a:custGeom>
        <a:noFill/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63F26-AE42-FF46-8192-4340A9B5AC08}">
      <dsp:nvSpPr>
        <dsp:cNvPr id="0" name=""/>
        <dsp:cNvSpPr/>
      </dsp:nvSpPr>
      <dsp:spPr>
        <a:xfrm>
          <a:off x="5755596" y="1794775"/>
          <a:ext cx="1147880" cy="71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Profits</a:t>
          </a:r>
          <a:r>
            <a:rPr lang="es-ES" sz="1400" kern="1200" dirty="0" smtClean="0"/>
            <a:t> = </a:t>
          </a:r>
          <a:r>
            <a:rPr lang="es-ES" sz="1400" kern="1200" dirty="0" err="1" smtClean="0"/>
            <a:t>long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term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replicability</a:t>
          </a:r>
          <a:endParaRPr lang="es-ES" sz="1400" kern="1200" dirty="0"/>
        </a:p>
      </dsp:txBody>
      <dsp:txXfrm>
        <a:off x="5776609" y="1815788"/>
        <a:ext cx="1105854" cy="675399"/>
      </dsp:txXfrm>
    </dsp:sp>
    <dsp:sp modelId="{EFF9500D-E334-9D4D-A822-EF8AEF0EB2A8}">
      <dsp:nvSpPr>
        <dsp:cNvPr id="0" name=""/>
        <dsp:cNvSpPr/>
      </dsp:nvSpPr>
      <dsp:spPr>
        <a:xfrm>
          <a:off x="7262189" y="1211"/>
          <a:ext cx="1434850" cy="71742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EXPERIENTIAL TRAVEL</a:t>
          </a:r>
          <a:endParaRPr lang="es-ES" sz="1400" b="1" kern="1200" dirty="0"/>
        </a:p>
      </dsp:txBody>
      <dsp:txXfrm>
        <a:off x="7283202" y="22224"/>
        <a:ext cx="1392824" cy="675399"/>
      </dsp:txXfrm>
    </dsp:sp>
    <dsp:sp modelId="{822379CA-4BBE-574C-83B3-D64727AB3CE5}">
      <dsp:nvSpPr>
        <dsp:cNvPr id="0" name=""/>
        <dsp:cNvSpPr/>
      </dsp:nvSpPr>
      <dsp:spPr>
        <a:xfrm>
          <a:off x="7405674" y="718637"/>
          <a:ext cx="143485" cy="538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069"/>
              </a:lnTo>
              <a:lnTo>
                <a:pt x="143485" y="538069"/>
              </a:lnTo>
            </a:path>
          </a:pathLst>
        </a:custGeom>
        <a:noFill/>
        <a:ln w="9525" cap="flat" cmpd="sng" algn="ctr">
          <a:solidFill>
            <a:srgbClr val="4F6228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61332-6F48-194C-8298-5DE49512603A}">
      <dsp:nvSpPr>
        <dsp:cNvPr id="0" name=""/>
        <dsp:cNvSpPr/>
      </dsp:nvSpPr>
      <dsp:spPr>
        <a:xfrm>
          <a:off x="7549159" y="897993"/>
          <a:ext cx="1147880" cy="71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Authenticity</a:t>
          </a:r>
          <a:r>
            <a:rPr lang="es-ES" sz="1400" kern="1200" dirty="0" smtClean="0"/>
            <a:t> &amp; </a:t>
          </a:r>
          <a:r>
            <a:rPr lang="es-ES" sz="1400" kern="1200" dirty="0" err="1" smtClean="0"/>
            <a:t>Uniqueness</a:t>
          </a:r>
          <a:endParaRPr lang="es-ES" sz="1400" kern="1200" dirty="0"/>
        </a:p>
      </dsp:txBody>
      <dsp:txXfrm>
        <a:off x="7570172" y="919006"/>
        <a:ext cx="1105854" cy="675399"/>
      </dsp:txXfrm>
    </dsp:sp>
    <dsp:sp modelId="{809FA4C7-DF14-064F-8F02-76F04CCCA818}">
      <dsp:nvSpPr>
        <dsp:cNvPr id="0" name=""/>
        <dsp:cNvSpPr/>
      </dsp:nvSpPr>
      <dsp:spPr>
        <a:xfrm>
          <a:off x="7405674" y="718637"/>
          <a:ext cx="143485" cy="1434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4850"/>
              </a:lnTo>
              <a:lnTo>
                <a:pt x="143485" y="1434850"/>
              </a:lnTo>
            </a:path>
          </a:pathLst>
        </a:custGeom>
        <a:noFill/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F54B3-EF27-874B-A2E6-189544EC8FF9}">
      <dsp:nvSpPr>
        <dsp:cNvPr id="0" name=""/>
        <dsp:cNvSpPr/>
      </dsp:nvSpPr>
      <dsp:spPr>
        <a:xfrm>
          <a:off x="7549159" y="1794775"/>
          <a:ext cx="1147880" cy="717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Ecotourism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improves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quality</a:t>
          </a:r>
          <a:r>
            <a:rPr lang="es-ES" sz="1400" kern="1200" dirty="0" smtClean="0"/>
            <a:t> of </a:t>
          </a:r>
          <a:r>
            <a:rPr lang="es-ES" sz="1400" kern="1200" dirty="0" err="1" smtClean="0"/>
            <a:t>life</a:t>
          </a:r>
          <a:endParaRPr lang="es-ES" sz="1400" kern="1200" dirty="0"/>
        </a:p>
      </dsp:txBody>
      <dsp:txXfrm>
        <a:off x="7570172" y="1815788"/>
        <a:ext cx="1105854" cy="675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C4509-2820-574A-8E3C-0AB60C5F8CCC}">
      <dsp:nvSpPr>
        <dsp:cNvPr id="0" name=""/>
        <dsp:cNvSpPr/>
      </dsp:nvSpPr>
      <dsp:spPr>
        <a:xfrm>
          <a:off x="428953" y="2040"/>
          <a:ext cx="1321178" cy="660589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AGROFORESTRY DESIGN</a:t>
          </a:r>
          <a:endParaRPr lang="es-ES" sz="1400" b="1" kern="1200" dirty="0"/>
        </a:p>
      </dsp:txBody>
      <dsp:txXfrm>
        <a:off x="448301" y="21388"/>
        <a:ext cx="1282482" cy="621893"/>
      </dsp:txXfrm>
    </dsp:sp>
    <dsp:sp modelId="{60A62643-56C7-8546-991F-FD4243CC0A25}">
      <dsp:nvSpPr>
        <dsp:cNvPr id="0" name=""/>
        <dsp:cNvSpPr/>
      </dsp:nvSpPr>
      <dsp:spPr>
        <a:xfrm>
          <a:off x="561071" y="662629"/>
          <a:ext cx="132117" cy="1067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990"/>
              </a:lnTo>
              <a:lnTo>
                <a:pt x="132117" y="1067990"/>
              </a:lnTo>
            </a:path>
          </a:pathLst>
        </a:custGeom>
        <a:noFill/>
        <a:ln w="9525" cap="flat" cmpd="sng" algn="ctr">
          <a:solidFill>
            <a:srgbClr val="4F6228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AB9DC-8B2F-8A48-B700-B765C0678B1D}">
      <dsp:nvSpPr>
        <dsp:cNvPr id="0" name=""/>
        <dsp:cNvSpPr/>
      </dsp:nvSpPr>
      <dsp:spPr>
        <a:xfrm>
          <a:off x="693189" y="827777"/>
          <a:ext cx="1056942" cy="1805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Determines </a:t>
          </a:r>
          <a:r>
            <a:rPr lang="es-ES" sz="1300" kern="1200" dirty="0" err="1" smtClean="0"/>
            <a:t>location</a:t>
          </a:r>
          <a:r>
            <a:rPr lang="es-ES" sz="1300" kern="1200" dirty="0" smtClean="0"/>
            <a:t> of forestal, </a:t>
          </a:r>
          <a:r>
            <a:rPr lang="es-ES" sz="1300" kern="1200" dirty="0" err="1" smtClean="0"/>
            <a:t>nutritional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species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for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organic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production</a:t>
          </a:r>
          <a:endParaRPr lang="es-ES" sz="1300" kern="1200" dirty="0"/>
        </a:p>
      </dsp:txBody>
      <dsp:txXfrm>
        <a:off x="724146" y="858734"/>
        <a:ext cx="995028" cy="1743773"/>
      </dsp:txXfrm>
    </dsp:sp>
    <dsp:sp modelId="{458DF359-0D77-D04E-A1A7-2FC897901C49}">
      <dsp:nvSpPr>
        <dsp:cNvPr id="0" name=""/>
        <dsp:cNvSpPr/>
      </dsp:nvSpPr>
      <dsp:spPr>
        <a:xfrm>
          <a:off x="2116111" y="0"/>
          <a:ext cx="1321178" cy="660589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PLOTTING WORKSHOP</a:t>
          </a:r>
          <a:endParaRPr lang="es-ES" sz="1400" b="1" kern="1200" dirty="0"/>
        </a:p>
      </dsp:txBody>
      <dsp:txXfrm>
        <a:off x="2135459" y="19348"/>
        <a:ext cx="1282482" cy="621893"/>
      </dsp:txXfrm>
    </dsp:sp>
    <dsp:sp modelId="{6A9A01B7-7403-8247-B191-E49981045FA0}">
      <dsp:nvSpPr>
        <dsp:cNvPr id="0" name=""/>
        <dsp:cNvSpPr/>
      </dsp:nvSpPr>
      <dsp:spPr>
        <a:xfrm>
          <a:off x="2248229" y="660589"/>
          <a:ext cx="96432" cy="952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760"/>
              </a:lnTo>
              <a:lnTo>
                <a:pt x="96432" y="952760"/>
              </a:lnTo>
            </a:path>
          </a:pathLst>
        </a:custGeom>
        <a:noFill/>
        <a:ln w="9525" cap="flat" cmpd="sng" algn="ctr">
          <a:solidFill>
            <a:srgbClr val="4F6228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3FEEF-EF02-4B48-A411-741B20D4E16D}">
      <dsp:nvSpPr>
        <dsp:cNvPr id="0" name=""/>
        <dsp:cNvSpPr/>
      </dsp:nvSpPr>
      <dsp:spPr>
        <a:xfrm>
          <a:off x="2344662" y="827777"/>
          <a:ext cx="1056942" cy="157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Adequate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land</a:t>
          </a:r>
          <a:r>
            <a:rPr lang="es-ES" sz="1300" kern="1200" dirty="0" smtClean="0"/>
            <a:t> use </a:t>
          </a:r>
          <a:r>
            <a:rPr lang="es-ES" sz="1300" kern="1200" dirty="0" err="1" smtClean="0"/>
            <a:t>by</a:t>
          </a:r>
          <a:r>
            <a:rPr lang="es-ES" sz="1300" kern="1200" dirty="0" smtClean="0"/>
            <a:t> local </a:t>
          </a:r>
          <a:r>
            <a:rPr lang="es-ES" sz="1300" kern="1200" dirty="0" err="1" smtClean="0"/>
            <a:t>communities</a:t>
          </a:r>
          <a:endParaRPr lang="es-ES" sz="1300" kern="1200" dirty="0"/>
        </a:p>
      </dsp:txBody>
      <dsp:txXfrm>
        <a:off x="2375619" y="858734"/>
        <a:ext cx="995028" cy="1509230"/>
      </dsp:txXfrm>
    </dsp:sp>
    <dsp:sp modelId="{C5D20BDF-B6E4-8C4D-AD36-402EACF8C0D2}">
      <dsp:nvSpPr>
        <dsp:cNvPr id="0" name=""/>
        <dsp:cNvSpPr/>
      </dsp:nvSpPr>
      <dsp:spPr>
        <a:xfrm>
          <a:off x="3731898" y="2040"/>
          <a:ext cx="1321178" cy="660589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NATIVE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FARM</a:t>
          </a:r>
          <a:endParaRPr lang="es-ES" sz="1400" b="1" kern="1200" dirty="0"/>
        </a:p>
      </dsp:txBody>
      <dsp:txXfrm>
        <a:off x="3751246" y="21388"/>
        <a:ext cx="1282482" cy="621893"/>
      </dsp:txXfrm>
    </dsp:sp>
    <dsp:sp modelId="{1685A03A-62FE-474E-B978-0B973CFFCBC0}">
      <dsp:nvSpPr>
        <dsp:cNvPr id="0" name=""/>
        <dsp:cNvSpPr/>
      </dsp:nvSpPr>
      <dsp:spPr>
        <a:xfrm>
          <a:off x="3864016" y="662629"/>
          <a:ext cx="132117" cy="495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441"/>
              </a:lnTo>
              <a:lnTo>
                <a:pt x="132117" y="495441"/>
              </a:lnTo>
            </a:path>
          </a:pathLst>
        </a:custGeom>
        <a:noFill/>
        <a:ln w="9525" cap="flat" cmpd="sng" algn="ctr">
          <a:solidFill>
            <a:srgbClr val="4F6228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8348F-683F-5341-B88E-FD99F1E833EA}">
      <dsp:nvSpPr>
        <dsp:cNvPr id="0" name=""/>
        <dsp:cNvSpPr/>
      </dsp:nvSpPr>
      <dsp:spPr>
        <a:xfrm>
          <a:off x="3996134" y="827777"/>
          <a:ext cx="1056942" cy="660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4F6228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Organic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Production</a:t>
          </a:r>
          <a:r>
            <a:rPr lang="es-ES" sz="1300" kern="1200" dirty="0" smtClean="0"/>
            <a:t> – </a:t>
          </a:r>
          <a:r>
            <a:rPr lang="es-ES" sz="1300" kern="1200" dirty="0" err="1" smtClean="0"/>
            <a:t>Carbon</a:t>
          </a:r>
          <a:r>
            <a:rPr lang="es-ES" sz="1300" kern="1200" dirty="0" smtClean="0"/>
            <a:t> Free  </a:t>
          </a:r>
          <a:endParaRPr lang="es-ES" sz="1300" kern="1200" dirty="0"/>
        </a:p>
      </dsp:txBody>
      <dsp:txXfrm>
        <a:off x="4015482" y="847125"/>
        <a:ext cx="1018246" cy="621893"/>
      </dsp:txXfrm>
    </dsp:sp>
    <dsp:sp modelId="{B52B51F8-A052-4E41-B5A4-8DF77771BA7E}">
      <dsp:nvSpPr>
        <dsp:cNvPr id="0" name=""/>
        <dsp:cNvSpPr/>
      </dsp:nvSpPr>
      <dsp:spPr>
        <a:xfrm>
          <a:off x="3864016" y="662629"/>
          <a:ext cx="132117" cy="1321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1178"/>
              </a:lnTo>
              <a:lnTo>
                <a:pt x="132117" y="1321178"/>
              </a:lnTo>
            </a:path>
          </a:pathLst>
        </a:custGeom>
        <a:noFill/>
        <a:ln w="9525" cap="flat" cmpd="sng" algn="ctr">
          <a:solidFill>
            <a:srgbClr val="4F6228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2CF57-1D23-3B4E-A3FC-158003278754}">
      <dsp:nvSpPr>
        <dsp:cNvPr id="0" name=""/>
        <dsp:cNvSpPr/>
      </dsp:nvSpPr>
      <dsp:spPr>
        <a:xfrm>
          <a:off x="3996134" y="1653513"/>
          <a:ext cx="1056942" cy="660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4F6228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Traditional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Farming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tools</a:t>
          </a:r>
          <a:endParaRPr lang="es-ES" sz="1300" kern="1200" dirty="0"/>
        </a:p>
      </dsp:txBody>
      <dsp:txXfrm>
        <a:off x="4015482" y="1672861"/>
        <a:ext cx="1018246" cy="621893"/>
      </dsp:txXfrm>
    </dsp:sp>
    <dsp:sp modelId="{87F3C60C-F13C-5E41-B271-D54F97E3723E}">
      <dsp:nvSpPr>
        <dsp:cNvPr id="0" name=""/>
        <dsp:cNvSpPr/>
      </dsp:nvSpPr>
      <dsp:spPr>
        <a:xfrm>
          <a:off x="5383371" y="2040"/>
          <a:ext cx="1321178" cy="660589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HARVEST &amp; PROCESSING</a:t>
          </a:r>
          <a:endParaRPr lang="es-ES" sz="1400" b="1" kern="1200" dirty="0"/>
        </a:p>
      </dsp:txBody>
      <dsp:txXfrm>
        <a:off x="5402719" y="21388"/>
        <a:ext cx="1282482" cy="621893"/>
      </dsp:txXfrm>
    </dsp:sp>
    <dsp:sp modelId="{A953BD7A-CC9A-5F4D-A0B8-1FCFF18CA661}">
      <dsp:nvSpPr>
        <dsp:cNvPr id="0" name=""/>
        <dsp:cNvSpPr/>
      </dsp:nvSpPr>
      <dsp:spPr>
        <a:xfrm>
          <a:off x="5515489" y="662629"/>
          <a:ext cx="132117" cy="787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134"/>
              </a:lnTo>
              <a:lnTo>
                <a:pt x="132117" y="787134"/>
              </a:lnTo>
            </a:path>
          </a:pathLst>
        </a:custGeom>
        <a:noFill/>
        <a:ln w="9525" cap="flat" cmpd="sng" algn="ctr">
          <a:solidFill>
            <a:srgbClr val="4F6228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0C1FD-E2ED-714B-B6FA-1978B5209C18}">
      <dsp:nvSpPr>
        <dsp:cNvPr id="0" name=""/>
        <dsp:cNvSpPr/>
      </dsp:nvSpPr>
      <dsp:spPr>
        <a:xfrm>
          <a:off x="5647607" y="827777"/>
          <a:ext cx="1056942" cy="1243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Supply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to</a:t>
          </a:r>
          <a:r>
            <a:rPr lang="es-ES" sz="1300" kern="1200" dirty="0" smtClean="0"/>
            <a:t> Inkaterra hotel restaurants </a:t>
          </a:r>
          <a:r>
            <a:rPr lang="es-ES" sz="1300" kern="1200" dirty="0" err="1" smtClean="0"/>
            <a:t>for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visitors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consumption</a:t>
          </a:r>
          <a:endParaRPr lang="es-ES" sz="1300" kern="1200" dirty="0"/>
        </a:p>
      </dsp:txBody>
      <dsp:txXfrm>
        <a:off x="5678564" y="858734"/>
        <a:ext cx="995028" cy="1182060"/>
      </dsp:txXfrm>
    </dsp:sp>
    <dsp:sp modelId="{EFF9500D-E334-9D4D-A822-EF8AEF0EB2A8}">
      <dsp:nvSpPr>
        <dsp:cNvPr id="0" name=""/>
        <dsp:cNvSpPr/>
      </dsp:nvSpPr>
      <dsp:spPr>
        <a:xfrm>
          <a:off x="7034844" y="2040"/>
          <a:ext cx="1321178" cy="660589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FINAL PRODUCT</a:t>
          </a:r>
          <a:endParaRPr lang="es-ES" sz="1400" b="1" kern="1200" dirty="0"/>
        </a:p>
      </dsp:txBody>
      <dsp:txXfrm>
        <a:off x="7054192" y="21388"/>
        <a:ext cx="1282482" cy="621893"/>
      </dsp:txXfrm>
    </dsp:sp>
    <dsp:sp modelId="{822379CA-4BBE-574C-83B3-D64727AB3CE5}">
      <dsp:nvSpPr>
        <dsp:cNvPr id="0" name=""/>
        <dsp:cNvSpPr/>
      </dsp:nvSpPr>
      <dsp:spPr>
        <a:xfrm>
          <a:off x="7166961" y="662629"/>
          <a:ext cx="132117" cy="1222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842"/>
              </a:lnTo>
              <a:lnTo>
                <a:pt x="132117" y="1222842"/>
              </a:lnTo>
            </a:path>
          </a:pathLst>
        </a:custGeom>
        <a:noFill/>
        <a:ln w="9525" cap="flat" cmpd="sng" algn="ctr">
          <a:solidFill>
            <a:srgbClr val="4F6228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61332-6F48-194C-8298-5DE49512603A}">
      <dsp:nvSpPr>
        <dsp:cNvPr id="0" name=""/>
        <dsp:cNvSpPr/>
      </dsp:nvSpPr>
      <dsp:spPr>
        <a:xfrm>
          <a:off x="7299079" y="827777"/>
          <a:ext cx="1056942" cy="21153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Cacao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Brazilian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Nut</a:t>
          </a:r>
          <a:endParaRPr lang="es-E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Organic</a:t>
          </a:r>
          <a:r>
            <a:rPr lang="es-ES" sz="1300" kern="1200" dirty="0" smtClean="0"/>
            <a:t> Tea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Honey</a:t>
          </a:r>
          <a:endParaRPr lang="es-E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Quinoa</a:t>
          </a:r>
          <a:endParaRPr lang="es-E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Chia</a:t>
          </a:r>
          <a:endParaRPr lang="es-E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Potatos</a:t>
          </a:r>
          <a:endParaRPr lang="es-E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Corn</a:t>
          </a:r>
          <a:endParaRPr lang="es-ES" sz="1300" kern="1200" dirty="0" smtClean="0"/>
        </a:p>
      </dsp:txBody>
      <dsp:txXfrm>
        <a:off x="7330036" y="858734"/>
        <a:ext cx="995028" cy="20534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474C5-1E98-D043-B26C-B7A4E51C1EED}">
      <dsp:nvSpPr>
        <dsp:cNvPr id="0" name=""/>
        <dsp:cNvSpPr/>
      </dsp:nvSpPr>
      <dsp:spPr>
        <a:xfrm>
          <a:off x="1466497" y="461597"/>
          <a:ext cx="3163005" cy="3163005"/>
        </a:xfrm>
        <a:prstGeom prst="blockArc">
          <a:avLst>
            <a:gd name="adj1" fmla="val 12600000"/>
            <a:gd name="adj2" fmla="val 16200000"/>
            <a:gd name="adj3" fmla="val 4515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8671CA-1D18-D84F-AEE5-782DB58ABC2C}">
      <dsp:nvSpPr>
        <dsp:cNvPr id="0" name=""/>
        <dsp:cNvSpPr/>
      </dsp:nvSpPr>
      <dsp:spPr>
        <a:xfrm>
          <a:off x="1466497" y="461597"/>
          <a:ext cx="3163005" cy="3163005"/>
        </a:xfrm>
        <a:prstGeom prst="blockArc">
          <a:avLst>
            <a:gd name="adj1" fmla="val 9000000"/>
            <a:gd name="adj2" fmla="val 12600000"/>
            <a:gd name="adj3" fmla="val 4515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89D16-6614-F641-96F6-3502C9EE8C41}">
      <dsp:nvSpPr>
        <dsp:cNvPr id="0" name=""/>
        <dsp:cNvSpPr/>
      </dsp:nvSpPr>
      <dsp:spPr>
        <a:xfrm>
          <a:off x="1466497" y="461597"/>
          <a:ext cx="3163005" cy="3163005"/>
        </a:xfrm>
        <a:prstGeom prst="blockArc">
          <a:avLst>
            <a:gd name="adj1" fmla="val 5400000"/>
            <a:gd name="adj2" fmla="val 9000000"/>
            <a:gd name="adj3" fmla="val 4515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1AA97A-1134-624B-9554-402E07F94882}">
      <dsp:nvSpPr>
        <dsp:cNvPr id="0" name=""/>
        <dsp:cNvSpPr/>
      </dsp:nvSpPr>
      <dsp:spPr>
        <a:xfrm>
          <a:off x="1466497" y="461597"/>
          <a:ext cx="3163005" cy="3163005"/>
        </a:xfrm>
        <a:prstGeom prst="blockArc">
          <a:avLst>
            <a:gd name="adj1" fmla="val 1800000"/>
            <a:gd name="adj2" fmla="val 5400000"/>
            <a:gd name="adj3" fmla="val 4515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1D19AC-7016-AA46-8FC1-13C7E4CD8484}">
      <dsp:nvSpPr>
        <dsp:cNvPr id="0" name=""/>
        <dsp:cNvSpPr/>
      </dsp:nvSpPr>
      <dsp:spPr>
        <a:xfrm>
          <a:off x="1466497" y="461597"/>
          <a:ext cx="3163005" cy="3163005"/>
        </a:xfrm>
        <a:prstGeom prst="blockArc">
          <a:avLst>
            <a:gd name="adj1" fmla="val 19800000"/>
            <a:gd name="adj2" fmla="val 1800000"/>
            <a:gd name="adj3" fmla="val 4515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F7209A-4D3E-4B4A-BB0F-048443267D0A}">
      <dsp:nvSpPr>
        <dsp:cNvPr id="0" name=""/>
        <dsp:cNvSpPr/>
      </dsp:nvSpPr>
      <dsp:spPr>
        <a:xfrm>
          <a:off x="1466497" y="461597"/>
          <a:ext cx="3163005" cy="3163005"/>
        </a:xfrm>
        <a:prstGeom prst="blockArc">
          <a:avLst>
            <a:gd name="adj1" fmla="val 16200000"/>
            <a:gd name="adj2" fmla="val 19800000"/>
            <a:gd name="adj3" fmla="val 4515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4C4DE8-C71B-8241-B2D5-75A700254788}">
      <dsp:nvSpPr>
        <dsp:cNvPr id="0" name=""/>
        <dsp:cNvSpPr/>
      </dsp:nvSpPr>
      <dsp:spPr>
        <a:xfrm>
          <a:off x="2339578" y="1334678"/>
          <a:ext cx="1416843" cy="1416843"/>
        </a:xfrm>
        <a:prstGeom prst="ellipse">
          <a:avLst/>
        </a:prstGeom>
        <a:solidFill>
          <a:srgbClr val="4F622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Inkaterra´s</a:t>
          </a:r>
          <a:r>
            <a:rPr lang="es-ES" sz="1400" kern="1200" dirty="0" smtClean="0"/>
            <a:t> Replicable </a:t>
          </a:r>
          <a:r>
            <a:rPr lang="es-ES" sz="1400" kern="1200" dirty="0" err="1" smtClean="0"/>
            <a:t>Model</a:t>
          </a:r>
          <a:endParaRPr lang="es-ES" sz="1400" kern="1200" dirty="0"/>
        </a:p>
      </dsp:txBody>
      <dsp:txXfrm>
        <a:off x="2547070" y="1542170"/>
        <a:ext cx="1001859" cy="1001859"/>
      </dsp:txXfrm>
    </dsp:sp>
    <dsp:sp modelId="{B7E38434-4483-9245-BBF2-A23B12595102}">
      <dsp:nvSpPr>
        <dsp:cNvPr id="0" name=""/>
        <dsp:cNvSpPr/>
      </dsp:nvSpPr>
      <dsp:spPr>
        <a:xfrm>
          <a:off x="2552104" y="1406"/>
          <a:ext cx="991790" cy="991790"/>
        </a:xfrm>
        <a:prstGeom prst="ellipse">
          <a:avLst/>
        </a:prstGeom>
        <a:solidFill>
          <a:srgbClr val="4F622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err="1" smtClean="0"/>
            <a:t>Low</a:t>
          </a:r>
          <a:r>
            <a:rPr lang="es-ES" sz="900" kern="1200" dirty="0" smtClean="0"/>
            <a:t> </a:t>
          </a:r>
          <a:r>
            <a:rPr lang="es-ES" sz="900" kern="1200" dirty="0" err="1" smtClean="0"/>
            <a:t>initial</a:t>
          </a:r>
          <a:r>
            <a:rPr lang="es-ES" sz="900" kern="1200" dirty="0" smtClean="0"/>
            <a:t> </a:t>
          </a:r>
          <a:r>
            <a:rPr lang="es-ES" sz="900" kern="1200" dirty="0" err="1" smtClean="0"/>
            <a:t>investment</a:t>
          </a:r>
          <a:endParaRPr lang="es-ES" sz="900" kern="1200" dirty="0"/>
        </a:p>
      </dsp:txBody>
      <dsp:txXfrm>
        <a:off x="2697348" y="146650"/>
        <a:ext cx="701302" cy="701302"/>
      </dsp:txXfrm>
    </dsp:sp>
    <dsp:sp modelId="{15AB325E-9235-9741-ADC6-D56A35FDA87F}">
      <dsp:nvSpPr>
        <dsp:cNvPr id="0" name=""/>
        <dsp:cNvSpPr/>
      </dsp:nvSpPr>
      <dsp:spPr>
        <a:xfrm>
          <a:off x="3890805" y="774305"/>
          <a:ext cx="991790" cy="991790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err="1" smtClean="0"/>
            <a:t>Research</a:t>
          </a:r>
          <a:r>
            <a:rPr lang="es-ES" sz="900" kern="1200" dirty="0" smtClean="0"/>
            <a:t> &amp; </a:t>
          </a:r>
          <a:r>
            <a:rPr lang="es-ES" sz="900" kern="1200" dirty="0" err="1" smtClean="0"/>
            <a:t>Conservation</a:t>
          </a:r>
          <a:endParaRPr lang="es-ES" sz="900" kern="1200" dirty="0"/>
        </a:p>
      </dsp:txBody>
      <dsp:txXfrm>
        <a:off x="4036049" y="919549"/>
        <a:ext cx="701302" cy="701302"/>
      </dsp:txXfrm>
    </dsp:sp>
    <dsp:sp modelId="{61F08883-CCB3-3B48-8E4F-88DF8338996D}">
      <dsp:nvSpPr>
        <dsp:cNvPr id="0" name=""/>
        <dsp:cNvSpPr/>
      </dsp:nvSpPr>
      <dsp:spPr>
        <a:xfrm>
          <a:off x="3890805" y="2320103"/>
          <a:ext cx="991790" cy="991790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err="1" smtClean="0"/>
            <a:t>Sustainable</a:t>
          </a:r>
          <a:r>
            <a:rPr lang="es-ES" sz="900" kern="1200" dirty="0" smtClean="0"/>
            <a:t> </a:t>
          </a:r>
          <a:r>
            <a:rPr lang="es-ES" sz="900" kern="1200" dirty="0" err="1" smtClean="0"/>
            <a:t>initiatives</a:t>
          </a:r>
          <a:r>
            <a:rPr lang="es-ES" sz="900" kern="1200" dirty="0" smtClean="0"/>
            <a:t> and </a:t>
          </a:r>
          <a:r>
            <a:rPr lang="es-ES" sz="900" kern="1200" dirty="0" err="1" smtClean="0"/>
            <a:t>good</a:t>
          </a:r>
          <a:r>
            <a:rPr lang="es-ES" sz="900" kern="1200" dirty="0" smtClean="0"/>
            <a:t> </a:t>
          </a:r>
          <a:r>
            <a:rPr lang="es-ES" sz="900" kern="1200" dirty="0" err="1" smtClean="0"/>
            <a:t>practices</a:t>
          </a:r>
          <a:endParaRPr lang="es-ES" sz="900" kern="1200" dirty="0"/>
        </a:p>
      </dsp:txBody>
      <dsp:txXfrm>
        <a:off x="4036049" y="2465347"/>
        <a:ext cx="701302" cy="701302"/>
      </dsp:txXfrm>
    </dsp:sp>
    <dsp:sp modelId="{DDB75778-5FFA-AE41-81EF-561AD6382C6B}">
      <dsp:nvSpPr>
        <dsp:cNvPr id="0" name=""/>
        <dsp:cNvSpPr/>
      </dsp:nvSpPr>
      <dsp:spPr>
        <a:xfrm>
          <a:off x="2552104" y="3093003"/>
          <a:ext cx="991790" cy="991790"/>
        </a:xfrm>
        <a:prstGeom prst="ellipse">
          <a:avLst/>
        </a:prstGeom>
        <a:solidFill>
          <a:srgbClr val="4F622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err="1" smtClean="0"/>
            <a:t>Education</a:t>
          </a:r>
          <a:r>
            <a:rPr lang="es-ES" sz="900" kern="1200" dirty="0" smtClean="0"/>
            <a:t> &amp; </a:t>
          </a:r>
          <a:r>
            <a:rPr lang="es-ES" sz="900" kern="1200" dirty="0" err="1" smtClean="0"/>
            <a:t>knowledge</a:t>
          </a:r>
          <a:r>
            <a:rPr lang="es-ES" sz="900" kern="1200" dirty="0" smtClean="0"/>
            <a:t> transfer</a:t>
          </a:r>
          <a:endParaRPr lang="es-ES" sz="900" kern="1200" dirty="0"/>
        </a:p>
      </dsp:txBody>
      <dsp:txXfrm>
        <a:off x="2697348" y="3238247"/>
        <a:ext cx="701302" cy="701302"/>
      </dsp:txXfrm>
    </dsp:sp>
    <dsp:sp modelId="{08A3E3BD-3E1D-194F-B3EF-26612A1CFB18}">
      <dsp:nvSpPr>
        <dsp:cNvPr id="0" name=""/>
        <dsp:cNvSpPr/>
      </dsp:nvSpPr>
      <dsp:spPr>
        <a:xfrm>
          <a:off x="1213404" y="2320103"/>
          <a:ext cx="991790" cy="991790"/>
        </a:xfrm>
        <a:prstGeom prst="ellipse">
          <a:avLst/>
        </a:prstGeom>
        <a:solidFill>
          <a:srgbClr val="4F622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Local </a:t>
          </a:r>
          <a:r>
            <a:rPr lang="es-ES" sz="900" kern="1200" dirty="0" err="1" smtClean="0"/>
            <a:t>involvement</a:t>
          </a:r>
          <a:endParaRPr lang="es-ES" sz="900" kern="1200" dirty="0"/>
        </a:p>
      </dsp:txBody>
      <dsp:txXfrm>
        <a:off x="1358648" y="2465347"/>
        <a:ext cx="701302" cy="701302"/>
      </dsp:txXfrm>
    </dsp:sp>
    <dsp:sp modelId="{D0FCD889-3BD5-A64F-890A-94F2FBBD5FEA}">
      <dsp:nvSpPr>
        <dsp:cNvPr id="0" name=""/>
        <dsp:cNvSpPr/>
      </dsp:nvSpPr>
      <dsp:spPr>
        <a:xfrm>
          <a:off x="1213404" y="774305"/>
          <a:ext cx="991790" cy="991790"/>
        </a:xfrm>
        <a:prstGeom prst="ellipse">
          <a:avLst/>
        </a:prstGeom>
        <a:solidFill>
          <a:srgbClr val="4F622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err="1" smtClean="0"/>
            <a:t>Authentic</a:t>
          </a:r>
          <a:r>
            <a:rPr lang="es-ES" sz="900" kern="1200" dirty="0" smtClean="0"/>
            <a:t> </a:t>
          </a:r>
          <a:r>
            <a:rPr lang="es-ES" sz="900" kern="1200" dirty="0" err="1" smtClean="0"/>
            <a:t>Experience</a:t>
          </a:r>
          <a:r>
            <a:rPr lang="es-ES" sz="900" kern="1200" dirty="0" smtClean="0"/>
            <a:t> (</a:t>
          </a:r>
          <a:r>
            <a:rPr lang="es-ES" sz="900" kern="1200" dirty="0" err="1" smtClean="0"/>
            <a:t>Excursions</a:t>
          </a:r>
          <a:r>
            <a:rPr lang="es-ES" sz="900" kern="1200" dirty="0" smtClean="0"/>
            <a:t>, </a:t>
          </a:r>
          <a:r>
            <a:rPr lang="es-ES" sz="900" kern="1200" dirty="0" err="1" smtClean="0"/>
            <a:t>lodging</a:t>
          </a:r>
          <a:r>
            <a:rPr lang="es-ES" sz="900" kern="1200" dirty="0" smtClean="0"/>
            <a:t>)</a:t>
          </a:r>
          <a:endParaRPr lang="es-ES" sz="900" kern="1200" dirty="0"/>
        </a:p>
      </dsp:txBody>
      <dsp:txXfrm>
        <a:off x="1358648" y="919549"/>
        <a:ext cx="701302" cy="701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0503-7298-4EA5-AFAE-58C2F88D4039}" type="datetimeFigureOut">
              <a:rPr lang="es-PE" smtClean="0"/>
              <a:t>25/11/2014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DE90A-2328-46F7-854A-619569758AF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7752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431AF-E4BE-45FB-8C7D-5AB6DC17906F}" type="datetimeFigureOut">
              <a:rPr lang="es-PE" smtClean="0"/>
              <a:t>25/11/2014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E8DA2-0E75-4223-AF63-390A50262AF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90055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89B2-4757-C543-B8C2-CC3ED3373AB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58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B522E-45A6-4FD6-A3BE-B9601E2238BB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5892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B522E-45A6-4FD6-A3BE-B9601E2238BB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713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B522E-45A6-4FD6-A3BE-B9601E2238BB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5857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sz="2400" u="sng" baseline="30000" smtClean="0">
              <a:latin typeface="Arial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41E2-72A2-4644-858B-A71F078EAF4F}" type="datetime1">
              <a:rPr lang="es-PE" smtClean="0"/>
              <a:t>25/11/2014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2D64-7EEA-4B7A-8BE2-DF8F708E64C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127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5494-0BDE-CD46-B0D4-667699E3FBED}" type="datetime1">
              <a:rPr lang="es-PE" smtClean="0"/>
              <a:t>25/11/2014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2D64-7EEA-4B7A-8BE2-DF8F708E64C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439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6F9B-DB8B-784C-B826-52BEBB81BD9E}" type="datetime1">
              <a:rPr lang="es-PE" smtClean="0"/>
              <a:t>25/11/2014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2D64-7EEA-4B7A-8BE2-DF8F708E64C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411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CCC8-13A1-0041-9D42-B3E2A84C68CC}" type="datetime1">
              <a:rPr lang="es-PE" smtClean="0"/>
              <a:t>25/11/2014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2D64-7EEA-4B7A-8BE2-DF8F708E64C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43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75BD-39D5-F544-8C26-232245030787}" type="datetime1">
              <a:rPr lang="es-PE" smtClean="0"/>
              <a:t>25/11/2014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2D64-7EEA-4B7A-8BE2-DF8F708E64C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701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D900-7189-5E4E-89A4-73B2A277CED6}" type="datetime1">
              <a:rPr lang="es-PE" smtClean="0"/>
              <a:t>25/11/2014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2D64-7EEA-4B7A-8BE2-DF8F708E64C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514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764D-A917-B042-B221-CE69692DDC6C}" type="datetime1">
              <a:rPr lang="es-PE" smtClean="0"/>
              <a:t>25/11/2014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2D64-7EEA-4B7A-8BE2-DF8F708E64C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432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27B1-3D7F-7749-8756-541425DB9AEB}" type="datetime1">
              <a:rPr lang="es-PE" smtClean="0"/>
              <a:t>25/11/2014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2D64-7EEA-4B7A-8BE2-DF8F708E64C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253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FEF6-2B5D-6947-9377-BEE2EB3FE273}" type="datetime1">
              <a:rPr lang="es-PE" smtClean="0"/>
              <a:t>25/11/2014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2D64-7EEA-4B7A-8BE2-DF8F708E64C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828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5650-5678-1A47-A8BE-EE535EA95244}" type="datetime1">
              <a:rPr lang="es-PE" smtClean="0"/>
              <a:t>25/11/2014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2D64-7EEA-4B7A-8BE2-DF8F708E64C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29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F23-59D1-2140-950E-19540CA33803}" type="datetime1">
              <a:rPr lang="es-PE" smtClean="0"/>
              <a:t>25/11/2014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2D64-7EEA-4B7A-8BE2-DF8F708E64CE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71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82E20-155C-F84D-9F76-6DBCEA7BD5AA}" type="datetime1">
              <a:rPr lang="es-PE" smtClean="0"/>
              <a:t>25/11/2014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62D64-7EEA-4B7A-8BE2-DF8F708E64CE}" type="slidenum">
              <a:rPr lang="es-PE" smtClean="0"/>
              <a:t>‹#›</a:t>
            </a:fld>
            <a:endParaRPr lang="es-PE"/>
          </a:p>
        </p:txBody>
      </p:sp>
      <p:pic>
        <p:nvPicPr>
          <p:cNvPr id="7" name="Imagen 6" descr="0000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" b="704"/>
          <a:stretch/>
        </p:blipFill>
        <p:spPr>
          <a:xfrm>
            <a:off x="-1" y="5892019"/>
            <a:ext cx="9144001" cy="9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9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7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ratul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r="10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99692" y="5877272"/>
            <a:ext cx="55446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rgbClr val="FFFFFF"/>
                </a:solidFill>
              </a:rPr>
              <a:t>PANEL SESSION # 3</a:t>
            </a:r>
          </a:p>
          <a:p>
            <a:pPr algn="ctr"/>
            <a:r>
              <a:rPr lang="es-ES" sz="1100" b="1" dirty="0" smtClean="0">
                <a:solidFill>
                  <a:srgbClr val="FFFFFF"/>
                </a:solidFill>
              </a:rPr>
              <a:t>CAPACITY BUILDING AND COOPERATION</a:t>
            </a:r>
          </a:p>
          <a:p>
            <a:pPr algn="ctr"/>
            <a:r>
              <a:rPr lang="es-ES" sz="1100" b="1" dirty="0" smtClean="0">
                <a:solidFill>
                  <a:srgbClr val="FFFFFF"/>
                </a:solidFill>
              </a:rPr>
              <a:t>Oct. 13th 2014, </a:t>
            </a:r>
            <a:r>
              <a:rPr lang="es-ES" sz="1100" b="1" dirty="0" err="1" smtClean="0">
                <a:solidFill>
                  <a:srgbClr val="FFFFFF"/>
                </a:solidFill>
              </a:rPr>
              <a:t>Korea</a:t>
            </a:r>
            <a:r>
              <a:rPr lang="es-ES" sz="1100" b="1" dirty="0" smtClean="0">
                <a:solidFill>
                  <a:srgbClr val="FFFFFF"/>
                </a:solidFill>
              </a:rPr>
              <a:t> </a:t>
            </a:r>
            <a:endParaRPr lang="es-ES" sz="1100" b="1" dirty="0">
              <a:solidFill>
                <a:srgbClr val="FFFFFF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260" y="590266"/>
            <a:ext cx="1380812" cy="390796"/>
          </a:xfrm>
          <a:prstGeom prst="rect">
            <a:avLst/>
          </a:prstGeom>
        </p:spPr>
      </p:pic>
      <p:pic>
        <p:nvPicPr>
          <p:cNvPr id="9" name="Imagen 8" descr="0101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77" y="2164147"/>
            <a:ext cx="4320480" cy="2516676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2D64-7EEA-4B7A-8BE2-DF8F708E64C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43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274638"/>
            <a:ext cx="91440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>
                <a:cs typeface="Calibri"/>
              </a:rPr>
              <a:t>SUSTAINABLE PROCUREMENT AND SUPPLY CHAIN MANAGEMENT</a:t>
            </a:r>
            <a:endParaRPr lang="es-PE" sz="2400" b="1" dirty="0">
              <a:latin typeface="Calibri"/>
              <a:cs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3454"/>
          <a:stretch/>
        </p:blipFill>
        <p:spPr bwMode="auto">
          <a:xfrm>
            <a:off x="0" y="4556606"/>
            <a:ext cx="3233870" cy="132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 descr="ANDEAN_FARM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24226" r="13038" b="1850"/>
          <a:stretch/>
        </p:blipFill>
        <p:spPr>
          <a:xfrm>
            <a:off x="6108365" y="4555742"/>
            <a:ext cx="3035635" cy="1328091"/>
          </a:xfrm>
          <a:prstGeom prst="rect">
            <a:avLst/>
          </a:prstGeom>
        </p:spPr>
      </p:pic>
      <p:graphicFrame>
        <p:nvGraphicFramePr>
          <p:cNvPr id="8" name="Diagrama 10"/>
          <p:cNvGraphicFramePr/>
          <p:nvPr>
            <p:extLst>
              <p:ext uri="{D42A27DB-BD31-4B8C-83A1-F6EECF244321}">
                <p14:modId xmlns:p14="http://schemas.microsoft.com/office/powerpoint/2010/main" val="796363987"/>
              </p:ext>
            </p:extLst>
          </p:nvPr>
        </p:nvGraphicFramePr>
        <p:xfrm>
          <a:off x="179512" y="1412776"/>
          <a:ext cx="8784976" cy="2945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0" y="5517232"/>
            <a:ext cx="2133600" cy="365125"/>
          </a:xfrm>
        </p:spPr>
        <p:txBody>
          <a:bodyPr/>
          <a:lstStyle/>
          <a:p>
            <a:pPr algn="l"/>
            <a:fld id="{15462D64-7EEA-4B7A-8BE2-DF8F708E64CE}" type="slidenum">
              <a:rPr lang="es-PE" smtClean="0">
                <a:solidFill>
                  <a:srgbClr val="FFFFFF"/>
                </a:solidFill>
              </a:rPr>
              <a:pPr algn="l"/>
              <a:t>10</a:t>
            </a:fld>
            <a:endParaRPr lang="es-PE" dirty="0">
              <a:solidFill>
                <a:srgbClr val="FFFFFF"/>
              </a:solidFill>
            </a:endParaRPr>
          </a:p>
        </p:txBody>
      </p:sp>
      <p:pic>
        <p:nvPicPr>
          <p:cNvPr id="4" name="Imagen 3" descr="ITMP_Tea002_Low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7" b="18386"/>
          <a:stretch/>
        </p:blipFill>
        <p:spPr>
          <a:xfrm>
            <a:off x="3253756" y="4549920"/>
            <a:ext cx="2834723" cy="1343500"/>
          </a:xfrm>
          <a:prstGeom prst="rect">
            <a:avLst/>
          </a:prstGeom>
        </p:spPr>
      </p:pic>
      <p:sp>
        <p:nvSpPr>
          <p:cNvPr id="10" name="Cheurón 9"/>
          <p:cNvSpPr/>
          <p:nvPr/>
        </p:nvSpPr>
        <p:spPr>
          <a:xfrm>
            <a:off x="1979712" y="1628800"/>
            <a:ext cx="216024" cy="216024"/>
          </a:xfrm>
          <a:prstGeom prst="chevron">
            <a:avLst/>
          </a:prstGeom>
          <a:solidFill>
            <a:srgbClr val="4F6228"/>
          </a:solidFill>
          <a:ln>
            <a:solidFill>
              <a:srgbClr val="4F62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Cheurón 10"/>
          <p:cNvSpPr/>
          <p:nvPr/>
        </p:nvSpPr>
        <p:spPr>
          <a:xfrm>
            <a:off x="3635896" y="1628800"/>
            <a:ext cx="216024" cy="216024"/>
          </a:xfrm>
          <a:prstGeom prst="chevron">
            <a:avLst/>
          </a:prstGeom>
          <a:solidFill>
            <a:srgbClr val="4F6228"/>
          </a:solidFill>
          <a:ln>
            <a:solidFill>
              <a:srgbClr val="4F62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Cheurón 11"/>
          <p:cNvSpPr/>
          <p:nvPr/>
        </p:nvSpPr>
        <p:spPr>
          <a:xfrm>
            <a:off x="5292080" y="1628800"/>
            <a:ext cx="216024" cy="216024"/>
          </a:xfrm>
          <a:prstGeom prst="chevron">
            <a:avLst/>
          </a:prstGeom>
          <a:solidFill>
            <a:srgbClr val="4F6228"/>
          </a:solidFill>
          <a:ln>
            <a:solidFill>
              <a:srgbClr val="4F62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Cheurón 12"/>
          <p:cNvSpPr/>
          <p:nvPr/>
        </p:nvSpPr>
        <p:spPr>
          <a:xfrm>
            <a:off x="6948264" y="1628800"/>
            <a:ext cx="216024" cy="216024"/>
          </a:xfrm>
          <a:prstGeom prst="chevron">
            <a:avLst/>
          </a:prstGeom>
          <a:solidFill>
            <a:srgbClr val="4F6228"/>
          </a:solidFill>
          <a:ln>
            <a:solidFill>
              <a:srgbClr val="4F62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802159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Aft>
                <a:spcPts val="600"/>
              </a:spcAft>
            </a:pPr>
            <a:r>
              <a:rPr lang="es-PE" sz="1200" dirty="0" err="1">
                <a:cs typeface="Calibri"/>
              </a:rPr>
              <a:t>Inkaterra’s</a:t>
            </a:r>
            <a:r>
              <a:rPr lang="es-PE" sz="1200" dirty="0">
                <a:cs typeface="Calibri"/>
              </a:rPr>
              <a:t> </a:t>
            </a:r>
            <a:r>
              <a:rPr lang="es-PE" sz="1200" dirty="0" err="1">
                <a:cs typeface="Calibri"/>
              </a:rPr>
              <a:t>Responsible</a:t>
            </a:r>
            <a:r>
              <a:rPr lang="es-PE" sz="1200" dirty="0">
                <a:cs typeface="Calibri"/>
              </a:rPr>
              <a:t> </a:t>
            </a:r>
            <a:r>
              <a:rPr lang="es-PE" sz="1200" dirty="0" err="1">
                <a:cs typeface="Calibri"/>
              </a:rPr>
              <a:t>Tourism</a:t>
            </a:r>
            <a:r>
              <a:rPr lang="es-PE" sz="1200" dirty="0">
                <a:cs typeface="Calibri"/>
              </a:rPr>
              <a:t> </a:t>
            </a:r>
            <a:r>
              <a:rPr lang="es-PE" sz="1200" dirty="0" err="1">
                <a:cs typeface="Calibri"/>
              </a:rPr>
              <a:t>approach</a:t>
            </a:r>
            <a:r>
              <a:rPr lang="es-PE" sz="1200" dirty="0">
                <a:cs typeface="Calibri"/>
              </a:rPr>
              <a:t> leads </a:t>
            </a:r>
            <a:r>
              <a:rPr lang="es-PE" sz="1200" dirty="0" err="1">
                <a:cs typeface="Calibri"/>
              </a:rPr>
              <a:t>the</a:t>
            </a:r>
            <a:r>
              <a:rPr lang="es-PE" sz="1200" dirty="0">
                <a:cs typeface="Calibri"/>
              </a:rPr>
              <a:t> </a:t>
            </a:r>
            <a:r>
              <a:rPr lang="es-PE" sz="1200" dirty="0" err="1">
                <a:cs typeface="Calibri"/>
              </a:rPr>
              <a:t>basis</a:t>
            </a:r>
            <a:r>
              <a:rPr lang="es-PE" sz="1200" dirty="0">
                <a:cs typeface="Calibri"/>
              </a:rPr>
              <a:t> </a:t>
            </a:r>
            <a:r>
              <a:rPr lang="es-PE" sz="1200" dirty="0" err="1">
                <a:cs typeface="Calibri"/>
              </a:rPr>
              <a:t>for</a:t>
            </a:r>
            <a:r>
              <a:rPr lang="es-PE" sz="1200" dirty="0">
                <a:cs typeface="Calibri"/>
              </a:rPr>
              <a:t> a </a:t>
            </a:r>
            <a:r>
              <a:rPr lang="es-PE" sz="1200" dirty="0" err="1">
                <a:cs typeface="Calibri"/>
              </a:rPr>
              <a:t>tourism</a:t>
            </a:r>
            <a:r>
              <a:rPr lang="es-PE" sz="1200" dirty="0">
                <a:cs typeface="Calibri"/>
              </a:rPr>
              <a:t> replicable </a:t>
            </a:r>
            <a:r>
              <a:rPr lang="es-PE" sz="1200" dirty="0" err="1">
                <a:cs typeface="Calibri"/>
              </a:rPr>
              <a:t>model</a:t>
            </a:r>
            <a:r>
              <a:rPr lang="es-PE" sz="1200" dirty="0">
                <a:cs typeface="Calibri"/>
              </a:rPr>
              <a:t> </a:t>
            </a:r>
          </a:p>
          <a:p>
            <a:pPr marL="0" lvl="2" algn="ctr">
              <a:spcAft>
                <a:spcPts val="600"/>
              </a:spcAft>
            </a:pPr>
            <a:r>
              <a:rPr lang="es-PE" sz="1200" dirty="0">
                <a:cs typeface="Calibri"/>
              </a:rPr>
              <a:t>at </a:t>
            </a:r>
            <a:r>
              <a:rPr lang="es-PE" sz="1200" dirty="0" err="1">
                <a:cs typeface="Calibri"/>
              </a:rPr>
              <a:t>national</a:t>
            </a:r>
            <a:r>
              <a:rPr lang="es-PE" sz="1200" dirty="0">
                <a:cs typeface="Calibri"/>
              </a:rPr>
              <a:t> </a:t>
            </a:r>
            <a:r>
              <a:rPr lang="es-PE" sz="1200" dirty="0" err="1">
                <a:cs typeface="Calibri"/>
              </a:rPr>
              <a:t>level</a:t>
            </a:r>
            <a:r>
              <a:rPr lang="es-PE" sz="1200" dirty="0">
                <a:cs typeface="Calibri"/>
              </a:rPr>
              <a:t> </a:t>
            </a:r>
            <a:r>
              <a:rPr lang="es-PE" sz="1200" dirty="0" err="1">
                <a:cs typeface="Calibri"/>
              </a:rPr>
              <a:t>based</a:t>
            </a:r>
            <a:r>
              <a:rPr lang="es-PE" sz="1200" dirty="0">
                <a:cs typeface="Calibri"/>
              </a:rPr>
              <a:t> </a:t>
            </a:r>
            <a:r>
              <a:rPr lang="es-PE" sz="1200" dirty="0" err="1">
                <a:cs typeface="Calibri"/>
              </a:rPr>
              <a:t>on</a:t>
            </a:r>
            <a:r>
              <a:rPr lang="es-PE" sz="1200" dirty="0">
                <a:cs typeface="Calibri"/>
              </a:rPr>
              <a:t> </a:t>
            </a:r>
            <a:r>
              <a:rPr lang="es-PE" sz="1200" dirty="0" err="1">
                <a:cs typeface="Calibri"/>
              </a:rPr>
              <a:t>the</a:t>
            </a:r>
            <a:r>
              <a:rPr lang="es-PE" sz="1200" dirty="0">
                <a:cs typeface="Calibri"/>
              </a:rPr>
              <a:t> </a:t>
            </a:r>
            <a:r>
              <a:rPr lang="es-PE" sz="1200" dirty="0" err="1">
                <a:cs typeface="Calibri"/>
              </a:rPr>
              <a:t>following</a:t>
            </a:r>
            <a:r>
              <a:rPr lang="es-PE" sz="1200" dirty="0">
                <a:cs typeface="Calibri"/>
              </a:rPr>
              <a:t> </a:t>
            </a:r>
            <a:r>
              <a:rPr lang="es-PE" sz="1200" dirty="0" err="1">
                <a:cs typeface="Calibri"/>
              </a:rPr>
              <a:t>conditions</a:t>
            </a:r>
            <a:r>
              <a:rPr lang="es-PE" sz="1200" dirty="0">
                <a:cs typeface="Calibri"/>
              </a:rPr>
              <a:t>: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274638"/>
            <a:ext cx="91440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>
                <a:cs typeface="Calibri"/>
              </a:rPr>
              <a:t>SUSTAINABLE PROCUREMENT AND SUPPLY CHAIN MANAGEMENT</a:t>
            </a:r>
            <a:endParaRPr lang="es-PE" sz="2400" b="1" dirty="0">
              <a:latin typeface="Calibri"/>
              <a:cs typeface="Calibri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-19930" y="5517232"/>
            <a:ext cx="2133600" cy="365125"/>
          </a:xfrm>
        </p:spPr>
        <p:txBody>
          <a:bodyPr/>
          <a:lstStyle/>
          <a:p>
            <a:pPr algn="l"/>
            <a:fld id="{15462D64-7EEA-4B7A-8BE2-DF8F708E64CE}" type="slidenum">
              <a:rPr lang="es-PE" smtClean="0"/>
              <a:pPr algn="l"/>
              <a:t>11</a:t>
            </a:fld>
            <a:endParaRPr lang="es-PE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61626901"/>
              </p:ext>
            </p:extLst>
          </p:nvPr>
        </p:nvGraphicFramePr>
        <p:xfrm>
          <a:off x="1547664" y="1556792"/>
          <a:ext cx="6096000" cy="40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4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908720"/>
            <a:ext cx="3851920" cy="2631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Pioneered </a:t>
            </a:r>
            <a:r>
              <a:rPr lang="en-US" sz="1100" dirty="0"/>
              <a:t>E</a:t>
            </a:r>
            <a:r>
              <a:rPr lang="en-US" sz="1100" dirty="0" smtClean="0"/>
              <a:t>cotourism </a:t>
            </a:r>
            <a:r>
              <a:rPr lang="en-US" sz="1100" dirty="0"/>
              <a:t>since </a:t>
            </a:r>
            <a:r>
              <a:rPr lang="en-US" sz="1100" dirty="0" smtClean="0"/>
              <a:t>1975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100" dirty="0"/>
          </a:p>
          <a:p>
            <a:pPr algn="ctr"/>
            <a:r>
              <a:rPr lang="en-US" sz="1100" dirty="0" smtClean="0"/>
              <a:t>A world </a:t>
            </a:r>
            <a:r>
              <a:rPr lang="en-US" sz="1100" dirty="0"/>
              <a:t>leader in </a:t>
            </a:r>
            <a:r>
              <a:rPr lang="en-US" sz="1100" dirty="0" smtClean="0"/>
              <a:t>Sustainable </a:t>
            </a:r>
            <a:r>
              <a:rPr lang="en-US" sz="1100" dirty="0"/>
              <a:t>D</a:t>
            </a:r>
            <a:r>
              <a:rPr lang="en-US" sz="1100" dirty="0" smtClean="0"/>
              <a:t>evelopment</a:t>
            </a:r>
          </a:p>
          <a:p>
            <a:pPr algn="ctr"/>
            <a:r>
              <a:rPr lang="en-US" sz="1100" dirty="0" smtClean="0"/>
              <a:t> </a:t>
            </a:r>
            <a:endParaRPr lang="es-PE" sz="1100" dirty="0"/>
          </a:p>
          <a:p>
            <a:pPr algn="ctr"/>
            <a:r>
              <a:rPr lang="en-US" sz="1100" dirty="0" smtClean="0"/>
              <a:t>Holistic approach: </a:t>
            </a:r>
          </a:p>
          <a:p>
            <a:pPr algn="ctr"/>
            <a:r>
              <a:rPr lang="en-US" sz="1100" dirty="0" smtClean="0"/>
              <a:t>Research → Conservation + Education</a:t>
            </a:r>
            <a:r>
              <a:rPr lang="en-US" sz="1100" dirty="0"/>
              <a:t> </a:t>
            </a:r>
            <a:r>
              <a:rPr lang="en-US" sz="1100" dirty="0" smtClean="0"/>
              <a:t>= Economic Growth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Added </a:t>
            </a:r>
            <a:r>
              <a:rPr lang="en-US" sz="1100" dirty="0"/>
              <a:t>value in rural </a:t>
            </a:r>
            <a:r>
              <a:rPr lang="en-US" sz="1100" dirty="0" smtClean="0"/>
              <a:t>areas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100" dirty="0"/>
          </a:p>
          <a:p>
            <a:pPr algn="ctr"/>
            <a:r>
              <a:rPr lang="en-US" sz="1100" dirty="0" smtClean="0"/>
              <a:t>Better quality </a:t>
            </a:r>
            <a:r>
              <a:rPr lang="en-US" sz="1100" dirty="0"/>
              <a:t>of life </a:t>
            </a:r>
            <a:r>
              <a:rPr lang="en-US" sz="1100" dirty="0" smtClean="0"/>
              <a:t>for </a:t>
            </a:r>
            <a:r>
              <a:rPr lang="en-US" sz="1100" dirty="0"/>
              <a:t>every living </a:t>
            </a:r>
            <a:r>
              <a:rPr lang="en-US" sz="1100" dirty="0" smtClean="0"/>
              <a:t>being</a:t>
            </a:r>
            <a:endParaRPr lang="en-US" sz="1100" dirty="0"/>
          </a:p>
          <a:p>
            <a:pPr algn="ctr"/>
            <a:endParaRPr lang="en-US" sz="1100" dirty="0" smtClean="0"/>
          </a:p>
          <a:p>
            <a:pPr algn="ctr"/>
            <a:r>
              <a:rPr lang="en-US" sz="1100" dirty="0" smtClean="0"/>
              <a:t>Luxury standards:</a:t>
            </a:r>
          </a:p>
          <a:p>
            <a:pPr algn="ctr"/>
            <a:r>
              <a:rPr lang="en-US" sz="1100" dirty="0" smtClean="0"/>
              <a:t>Native materials + Sense of place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Authenticity and Uniqueness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4860032" y="908720"/>
            <a:ext cx="4283968" cy="341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Inkaterra </a:t>
            </a:r>
            <a:r>
              <a:rPr lang="en-US" sz="1000" b="1" dirty="0" err="1" smtClean="0"/>
              <a:t>Reserva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Amazónica</a:t>
            </a:r>
            <a:r>
              <a:rPr lang="en-US" sz="1000" b="1" dirty="0" smtClean="0"/>
              <a:t> (Amazon Rainforest)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/>
              <a:t>World’s 25 Best </a:t>
            </a:r>
            <a:r>
              <a:rPr lang="en-US" sz="1000" dirty="0" err="1"/>
              <a:t>E</a:t>
            </a:r>
            <a:r>
              <a:rPr lang="en-US" sz="1000" dirty="0" err="1" smtClean="0"/>
              <a:t>cologdes</a:t>
            </a:r>
            <a:r>
              <a:rPr lang="en-US" sz="1000" dirty="0" smtClean="0"/>
              <a:t> by National Geographic Traveler (2013)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/>
              <a:t>Best lodge in the Amazon Basin, Latin American Travel Association (UK)</a:t>
            </a:r>
          </a:p>
          <a:p>
            <a:pPr marL="285750" indent="-28575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algn="ctr">
              <a:lnSpc>
                <a:spcPct val="90000"/>
              </a:lnSpc>
            </a:pPr>
            <a:r>
              <a:rPr lang="en-US" sz="1000" b="1" dirty="0" smtClean="0"/>
              <a:t>Inkaterra Hacienda </a:t>
            </a:r>
            <a:r>
              <a:rPr lang="en-US" sz="1000" b="1" dirty="0"/>
              <a:t>Concepción (Amazon Rainforest)</a:t>
            </a:r>
          </a:p>
          <a:p>
            <a:pPr algn="ctr">
              <a:lnSpc>
                <a:spcPct val="90000"/>
              </a:lnSpc>
            </a:pPr>
            <a:r>
              <a:rPr lang="es-PE" sz="1000" dirty="0" err="1"/>
              <a:t>The</a:t>
            </a:r>
            <a:r>
              <a:rPr lang="es-PE" sz="1000" dirty="0"/>
              <a:t> </a:t>
            </a:r>
            <a:r>
              <a:rPr lang="es-PE" sz="1000" dirty="0" err="1"/>
              <a:t>Best</a:t>
            </a:r>
            <a:r>
              <a:rPr lang="es-PE" sz="1000" dirty="0"/>
              <a:t> New </a:t>
            </a:r>
            <a:r>
              <a:rPr lang="es-PE" sz="1000" dirty="0" err="1"/>
              <a:t>Hotels</a:t>
            </a:r>
            <a:r>
              <a:rPr lang="es-PE" sz="1000" dirty="0"/>
              <a:t> in </a:t>
            </a:r>
            <a:r>
              <a:rPr lang="es-PE" sz="1000" dirty="0" err="1"/>
              <a:t>the</a:t>
            </a:r>
            <a:r>
              <a:rPr lang="es-PE" sz="1000" dirty="0"/>
              <a:t> </a:t>
            </a:r>
            <a:r>
              <a:rPr lang="es-PE" sz="1000" dirty="0" err="1" smtClean="0"/>
              <a:t>World</a:t>
            </a:r>
            <a:r>
              <a:rPr lang="es-PE" sz="1000" dirty="0" smtClean="0"/>
              <a:t>, </a:t>
            </a:r>
            <a:r>
              <a:rPr lang="es-PE" sz="1000" dirty="0" err="1" smtClean="0"/>
              <a:t>Condé</a:t>
            </a:r>
            <a:r>
              <a:rPr lang="es-PE" sz="1000" dirty="0" smtClean="0"/>
              <a:t> </a:t>
            </a:r>
            <a:r>
              <a:rPr lang="es-PE" sz="1000" dirty="0" err="1" smtClean="0"/>
              <a:t>Nast</a:t>
            </a:r>
            <a:r>
              <a:rPr lang="es-PE" sz="1000" dirty="0" smtClean="0"/>
              <a:t> </a:t>
            </a:r>
            <a:r>
              <a:rPr lang="es-PE" sz="1000" dirty="0" err="1" smtClean="0"/>
              <a:t>Traveler’s</a:t>
            </a:r>
            <a:r>
              <a:rPr lang="es-PE" sz="1000" dirty="0" smtClean="0"/>
              <a:t> Hot </a:t>
            </a:r>
            <a:r>
              <a:rPr lang="es-PE" sz="1000" dirty="0" err="1"/>
              <a:t>List</a:t>
            </a:r>
            <a:r>
              <a:rPr lang="es-PE" sz="1000" dirty="0"/>
              <a:t> </a:t>
            </a:r>
            <a:r>
              <a:rPr lang="es-PE" sz="1000" dirty="0" smtClean="0"/>
              <a:t>2012</a:t>
            </a:r>
          </a:p>
          <a:p>
            <a:pPr marL="285750" indent="-28575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algn="ctr">
              <a:lnSpc>
                <a:spcPct val="90000"/>
              </a:lnSpc>
            </a:pPr>
            <a:r>
              <a:rPr lang="en-US" sz="1000" b="1" dirty="0" smtClean="0"/>
              <a:t>Inkaterra Machu Picchu Pueblo Hotel (Andean Amazon Cloud Forest)</a:t>
            </a:r>
          </a:p>
          <a:p>
            <a:pPr algn="ctr">
              <a:lnSpc>
                <a:spcPct val="90000"/>
              </a:lnSpc>
            </a:pPr>
            <a:r>
              <a:rPr lang="en-US" sz="1000" dirty="0" err="1" smtClean="0"/>
              <a:t>Travel+Leisure</a:t>
            </a:r>
            <a:r>
              <a:rPr lang="en-US" sz="1000" dirty="0" smtClean="0"/>
              <a:t> World </a:t>
            </a:r>
            <a:r>
              <a:rPr lang="en-US" sz="1000" dirty="0"/>
              <a:t>Best Hotels (</a:t>
            </a:r>
            <a:r>
              <a:rPr lang="en-US" sz="1000" dirty="0" smtClean="0"/>
              <a:t>2014)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/>
              <a:t> </a:t>
            </a:r>
          </a:p>
          <a:p>
            <a:pPr algn="ctr">
              <a:lnSpc>
                <a:spcPct val="90000"/>
              </a:lnSpc>
            </a:pPr>
            <a:r>
              <a:rPr lang="en-US" sz="1000" b="1" dirty="0" smtClean="0"/>
              <a:t>Inkaterra La Casona (Cusco City High Andes)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/>
              <a:t>First </a:t>
            </a:r>
            <a:r>
              <a:rPr lang="en-US" sz="1000" dirty="0" err="1" smtClean="0"/>
              <a:t>Relais</a:t>
            </a:r>
            <a:r>
              <a:rPr lang="en-US" sz="1000" dirty="0" smtClean="0"/>
              <a:t> &amp; Châteaux property in Peru</a:t>
            </a:r>
          </a:p>
          <a:p>
            <a:pPr algn="ctr">
              <a:lnSpc>
                <a:spcPct val="90000"/>
              </a:lnSpc>
            </a:pPr>
            <a:endParaRPr lang="en-US" sz="1000" b="1" dirty="0"/>
          </a:p>
          <a:p>
            <a:pPr algn="ctr">
              <a:lnSpc>
                <a:spcPct val="90000"/>
              </a:lnSpc>
            </a:pPr>
            <a:endParaRPr lang="en-US" sz="1000" b="1" dirty="0" smtClean="0"/>
          </a:p>
          <a:p>
            <a:pPr algn="ctr">
              <a:lnSpc>
                <a:spcPct val="90000"/>
              </a:lnSpc>
            </a:pPr>
            <a:r>
              <a:rPr lang="en-US" sz="1000" b="1" dirty="0" smtClean="0"/>
              <a:t>ONGOING PROJECTS</a:t>
            </a:r>
          </a:p>
          <a:p>
            <a:pPr algn="ctr">
              <a:lnSpc>
                <a:spcPct val="90000"/>
              </a:lnSpc>
            </a:pPr>
            <a:endParaRPr lang="en-US" sz="1000" b="1" dirty="0"/>
          </a:p>
          <a:p>
            <a:pPr algn="ctr">
              <a:lnSpc>
                <a:spcPct val="90000"/>
              </a:lnSpc>
            </a:pPr>
            <a:r>
              <a:rPr lang="en-US" sz="1000" b="1" dirty="0" smtClean="0"/>
              <a:t>Inkaterra </a:t>
            </a:r>
            <a:r>
              <a:rPr lang="en-US" sz="1000" b="1" dirty="0"/>
              <a:t>Hacienda </a:t>
            </a:r>
            <a:r>
              <a:rPr lang="en-US" sz="1000" b="1" dirty="0" smtClean="0"/>
              <a:t>Urubamba (Midway from Cusco to Machu Picchu)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/>
              <a:t>Overlooking the Sacred Valley of the Incas  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/>
              <a:t>Casa Hacienda and 24 Casitas </a:t>
            </a:r>
          </a:p>
          <a:p>
            <a:pPr algn="ctr">
              <a:lnSpc>
                <a:spcPct val="90000"/>
              </a:lnSpc>
            </a:pPr>
            <a:endParaRPr lang="en-US" sz="1000" dirty="0" smtClean="0"/>
          </a:p>
          <a:p>
            <a:pPr algn="ctr">
              <a:lnSpc>
                <a:spcPct val="90000"/>
              </a:lnSpc>
            </a:pPr>
            <a:r>
              <a:rPr lang="en-US" sz="1000" b="1" dirty="0" err="1" smtClean="0"/>
              <a:t>Cabo</a:t>
            </a:r>
            <a:r>
              <a:rPr lang="en-US" sz="1000" b="1" dirty="0" smtClean="0"/>
              <a:t> </a:t>
            </a:r>
            <a:r>
              <a:rPr lang="en-US" sz="1000" b="1" dirty="0"/>
              <a:t>Blanco (Pacific Ocean and Desert) 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/>
              <a:t>Inkaterra </a:t>
            </a:r>
            <a:r>
              <a:rPr lang="en-US" sz="1000" dirty="0" err="1" smtClean="0"/>
              <a:t>Cabo</a:t>
            </a:r>
            <a:r>
              <a:rPr lang="en-US" sz="1000" dirty="0" smtClean="0"/>
              <a:t> Blanco – opening 2016</a:t>
            </a:r>
          </a:p>
          <a:p>
            <a:pPr algn="ctr">
              <a:lnSpc>
                <a:spcPct val="90000"/>
              </a:lnSpc>
            </a:pPr>
            <a:r>
              <a:rPr lang="en-US" sz="1000" dirty="0"/>
              <a:t>W</a:t>
            </a:r>
            <a:r>
              <a:rPr lang="en-US" sz="1000" dirty="0" smtClean="0"/>
              <a:t>orld records: Marlin (1,560 pounds) and Big Eye Tuna (434 pounds)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/>
              <a:t>Proposed </a:t>
            </a:r>
            <a:r>
              <a:rPr lang="en-US" sz="1000" dirty="0"/>
              <a:t>f</a:t>
            </a:r>
            <a:r>
              <a:rPr lang="en-US" sz="1000" dirty="0" smtClean="0"/>
              <a:t>irst marine reserve area in Peru</a:t>
            </a:r>
            <a:endParaRPr lang="es-PE" sz="1000" dirty="0" smtClean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-1655" y="5517232"/>
            <a:ext cx="2133600" cy="365125"/>
          </a:xfrm>
        </p:spPr>
        <p:txBody>
          <a:bodyPr/>
          <a:lstStyle/>
          <a:p>
            <a:pPr algn="l"/>
            <a:fld id="{15462D64-7EEA-4B7A-8BE2-DF8F708E64CE}" type="slidenum">
              <a:rPr lang="es-PE" smtClean="0">
                <a:solidFill>
                  <a:srgbClr val="FFFFFF"/>
                </a:solidFill>
              </a:rPr>
              <a:pPr algn="l"/>
              <a:t>2</a:t>
            </a:fld>
            <a:endParaRPr lang="es-PE" dirty="0">
              <a:solidFill>
                <a:srgbClr val="FFFF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580909" y="188640"/>
            <a:ext cx="1982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dirty="0" smtClean="0"/>
              <a:t>INKATERRA - PERU</a:t>
            </a:r>
            <a:endParaRPr lang="es-PE" dirty="0"/>
          </a:p>
        </p:txBody>
      </p:sp>
      <p:pic>
        <p:nvPicPr>
          <p:cNvPr id="13" name="Imagen 12" descr="ITLC_Patio0014_Low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7" b="24995"/>
          <a:stretch/>
        </p:blipFill>
        <p:spPr>
          <a:xfrm>
            <a:off x="6156175" y="4581129"/>
            <a:ext cx="3106047" cy="1323752"/>
          </a:xfrm>
          <a:prstGeom prst="rect">
            <a:avLst/>
          </a:prstGeom>
        </p:spPr>
      </p:pic>
      <p:pic>
        <p:nvPicPr>
          <p:cNvPr id="14" name="Imagen 13" descr="ITRA_Eco_Center003_Low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2" r="9169" b="26301"/>
          <a:stretch/>
        </p:blipFill>
        <p:spPr>
          <a:xfrm>
            <a:off x="0" y="4580951"/>
            <a:ext cx="3519483" cy="1313700"/>
          </a:xfrm>
          <a:prstGeom prst="rect">
            <a:avLst/>
          </a:prstGeom>
        </p:spPr>
      </p:pic>
      <p:pic>
        <p:nvPicPr>
          <p:cNvPr id="15" name="Imagen 14" descr="ITMP_Recepcion_Exterior00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4" b="7719"/>
          <a:stretch/>
        </p:blipFill>
        <p:spPr>
          <a:xfrm>
            <a:off x="3491880" y="4586466"/>
            <a:ext cx="2664296" cy="131841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0" y="5589240"/>
            <a:ext cx="1699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rgbClr val="FFFFFF"/>
                </a:solidFill>
              </a:rPr>
              <a:t>Inkaterra Reserva Amazónica</a:t>
            </a:r>
            <a:endParaRPr lang="es-ES" sz="1000" dirty="0">
              <a:solidFill>
                <a:srgbClr val="FFFFFF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491880" y="5589240"/>
            <a:ext cx="21221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rgbClr val="FFFFFF"/>
                </a:solidFill>
              </a:rPr>
              <a:t>Inkaterra Machu Picchu Pueblo Hotel</a:t>
            </a:r>
            <a:endParaRPr lang="es-ES" sz="1000" dirty="0">
              <a:solidFill>
                <a:srgbClr val="FFFFFF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228184" y="5589240"/>
            <a:ext cx="1211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rgbClr val="FFFFFF"/>
                </a:solidFill>
              </a:rPr>
              <a:t>Inkaterra La Casona</a:t>
            </a:r>
            <a:endParaRPr lang="es-E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3 Diagrama"/>
          <p:cNvGraphicFramePr/>
          <p:nvPr>
            <p:extLst>
              <p:ext uri="{D42A27DB-BD31-4B8C-83A1-F6EECF244321}">
                <p14:modId xmlns:p14="http://schemas.microsoft.com/office/powerpoint/2010/main" val="1963665854"/>
              </p:ext>
            </p:extLst>
          </p:nvPr>
        </p:nvGraphicFramePr>
        <p:xfrm>
          <a:off x="1494216" y="836712"/>
          <a:ext cx="5983856" cy="5076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-21373" y="260648"/>
            <a:ext cx="9165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cs typeface="Calibri"/>
              </a:rPr>
              <a:t>INKATERRA’S </a:t>
            </a:r>
            <a:r>
              <a:rPr lang="es-PE" sz="2400" b="1" dirty="0" smtClean="0">
                <a:cs typeface="Calibri"/>
              </a:rPr>
              <a:t>RESPONSIBLE </a:t>
            </a:r>
            <a:r>
              <a:rPr lang="es-PE" sz="2400" b="1" dirty="0">
                <a:cs typeface="Calibri"/>
              </a:rPr>
              <a:t>TRAVEL </a:t>
            </a:r>
            <a:r>
              <a:rPr lang="es-PE" sz="2400" b="1" dirty="0" smtClean="0">
                <a:cs typeface="Calibri"/>
              </a:rPr>
              <a:t>APPROACH SINCE 1975</a:t>
            </a:r>
            <a:endParaRPr lang="en-US" sz="2400" b="1" dirty="0">
              <a:cs typeface="Calibri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3707904" y="2636912"/>
            <a:ext cx="1584176" cy="1584176"/>
          </a:xfrm>
          <a:prstGeom prst="ellipse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7 CuadroTexto"/>
          <p:cNvSpPr txBox="1"/>
          <p:nvPr/>
        </p:nvSpPr>
        <p:spPr>
          <a:xfrm>
            <a:off x="3549824" y="3212976"/>
            <a:ext cx="1958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600" b="1" u="none" cap="all" baseline="0" dirty="0" err="1">
                <a:solidFill>
                  <a:srgbClr val="FFFFFF"/>
                </a:solidFill>
                <a:latin typeface="Calibri"/>
                <a:ea typeface="ＭＳ Ｐゴシック" pitchFamily="34" charset="-128"/>
                <a:cs typeface="Calibri"/>
              </a:rPr>
              <a:t>Sustainability</a:t>
            </a:r>
            <a:endParaRPr lang="es-PE" sz="1600" b="1" u="none" cap="all" baseline="0" dirty="0">
              <a:solidFill>
                <a:srgbClr val="FFFFFF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5292080" y="2060848"/>
            <a:ext cx="0" cy="144016"/>
          </a:xfrm>
          <a:prstGeom prst="straightConnector1">
            <a:avLst/>
          </a:prstGeom>
          <a:ln w="12700" cmpd="sng">
            <a:solidFill>
              <a:srgbClr val="FFFF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5292080" y="2420888"/>
            <a:ext cx="0" cy="144016"/>
          </a:xfrm>
          <a:prstGeom prst="straightConnector1">
            <a:avLst/>
          </a:prstGeom>
          <a:ln w="12700" cmpd="sng">
            <a:solidFill>
              <a:srgbClr val="FFFF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0" y="5517232"/>
            <a:ext cx="2133600" cy="365125"/>
          </a:xfrm>
        </p:spPr>
        <p:txBody>
          <a:bodyPr/>
          <a:lstStyle/>
          <a:p>
            <a:pPr algn="l"/>
            <a:fld id="{15462D64-7EEA-4B7A-8BE2-DF8F708E64CE}" type="slidenum">
              <a:rPr lang="es-PE" smtClean="0"/>
              <a:pPr algn="l"/>
              <a:t>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64965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-21373" y="107920"/>
            <a:ext cx="4953413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rgbClr val="000000"/>
                </a:solidFill>
                <a:cs typeface="Verdana"/>
              </a:rPr>
              <a:t>GEF – IFC OUTCOMES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rgbClr val="000000"/>
                </a:solidFill>
                <a:cs typeface="Verdana"/>
              </a:rPr>
              <a:t>INKATERRA ASOCIACIÓN (ITA)</a:t>
            </a:r>
            <a:endParaRPr lang="es-PE" sz="2400" b="1" dirty="0">
              <a:solidFill>
                <a:srgbClr val="000000"/>
              </a:solidFill>
              <a:cs typeface="Verdana"/>
            </a:endParaRPr>
          </a:p>
        </p:txBody>
      </p:sp>
      <p:pic>
        <p:nvPicPr>
          <p:cNvPr id="3" name="Imagen 2" descr="ITRA_Guacamayo002_Lo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7" t="4200" r="17722" b="30329"/>
          <a:stretch/>
        </p:blipFill>
        <p:spPr>
          <a:xfrm>
            <a:off x="5220072" y="-1"/>
            <a:ext cx="3923928" cy="5860657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0" y="5373217"/>
            <a:ext cx="2133600" cy="365125"/>
          </a:xfrm>
        </p:spPr>
        <p:txBody>
          <a:bodyPr/>
          <a:lstStyle/>
          <a:p>
            <a:pPr algn="l"/>
            <a:fld id="{15462D64-7EEA-4B7A-8BE2-DF8F708E64CE}" type="slidenum">
              <a:rPr lang="es-PE" smtClean="0"/>
              <a:pPr algn="l"/>
              <a:t>4</a:t>
            </a:fld>
            <a:endParaRPr lang="es-PE" dirty="0"/>
          </a:p>
        </p:txBody>
      </p:sp>
      <p:sp>
        <p:nvSpPr>
          <p:cNvPr id="17" name="Rectángulo 16"/>
          <p:cNvSpPr/>
          <p:nvPr/>
        </p:nvSpPr>
        <p:spPr>
          <a:xfrm>
            <a:off x="35496" y="1124744"/>
            <a:ext cx="486003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Calibri"/>
                <a:ea typeface="Verdana" pitchFamily="34" charset="0"/>
                <a:cs typeface="Calibri"/>
              </a:rPr>
              <a:t>NGO working </a:t>
            </a:r>
            <a:r>
              <a:rPr lang="en-US" sz="1200" dirty="0">
                <a:latin typeface="Calibri"/>
                <a:ea typeface="Verdana" pitchFamily="34" charset="0"/>
                <a:cs typeface="Calibri"/>
              </a:rPr>
              <a:t>on </a:t>
            </a:r>
            <a:r>
              <a:rPr lang="en-US" sz="1200" dirty="0" smtClean="0">
                <a:latin typeface="Calibri"/>
                <a:ea typeface="Verdana" pitchFamily="34" charset="0"/>
                <a:cs typeface="Calibri"/>
              </a:rPr>
              <a:t>research for conservation </a:t>
            </a:r>
            <a:r>
              <a:rPr lang="en-US" sz="1200" dirty="0">
                <a:latin typeface="Calibri"/>
                <a:ea typeface="Verdana" pitchFamily="34" charset="0"/>
                <a:cs typeface="Calibri"/>
              </a:rPr>
              <a:t>and sustainability</a:t>
            </a:r>
          </a:p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Calibri"/>
                <a:ea typeface="Verdana" pitchFamily="34" charset="0"/>
                <a:cs typeface="Calibri"/>
              </a:rPr>
              <a:t>Scientific research since 1978.</a:t>
            </a:r>
          </a:p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Calibri"/>
                <a:ea typeface="Verdana" pitchFamily="34" charset="0"/>
                <a:cs typeface="Calibri"/>
              </a:rPr>
              <a:t> Sustainable development via ecotourism.</a:t>
            </a:r>
          </a:p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Calibri"/>
                <a:ea typeface="Verdana" pitchFamily="34" charset="0"/>
                <a:cs typeface="Calibri"/>
              </a:rPr>
              <a:t>Benchmark to compare </a:t>
            </a:r>
            <a:r>
              <a:rPr lang="en-US" sz="1200" dirty="0" err="1" smtClean="0">
                <a:latin typeface="Calibri"/>
                <a:ea typeface="Verdana" pitchFamily="34" charset="0"/>
                <a:cs typeface="Calibri"/>
              </a:rPr>
              <a:t>Inkaterra’s</a:t>
            </a:r>
            <a:r>
              <a:rPr lang="en-US" sz="1200" dirty="0" smtClean="0">
                <a:latin typeface="Calibri"/>
                <a:ea typeface="Verdana" pitchFamily="34" charset="0"/>
                <a:cs typeface="Calibri"/>
              </a:rPr>
              <a:t> future impact in areas of influence.</a:t>
            </a:r>
          </a:p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Calibri"/>
                <a:ea typeface="Verdana" pitchFamily="34" charset="0"/>
                <a:cs typeface="Calibri"/>
              </a:rPr>
              <a:t>200 + researchers sponsored by Inkaterra.</a:t>
            </a:r>
          </a:p>
          <a:p>
            <a:pPr marL="0" lvl="1" algn="ctr">
              <a:lnSpc>
                <a:spcPct val="150000"/>
              </a:lnSpc>
            </a:pPr>
            <a:r>
              <a:rPr lang="en-US" sz="1200" dirty="0" smtClean="0">
                <a:latin typeface="Calibri"/>
                <a:ea typeface="Verdana" pitchFamily="34" charset="0"/>
                <a:cs typeface="Calibri"/>
              </a:rPr>
              <a:t>Global </a:t>
            </a:r>
            <a:r>
              <a:rPr lang="en-US" sz="1200" dirty="0">
                <a:latin typeface="Calibri"/>
                <a:ea typeface="Verdana" pitchFamily="34" charset="0"/>
                <a:cs typeface="Calibri"/>
              </a:rPr>
              <a:t>Environment Facility </a:t>
            </a:r>
            <a:r>
              <a:rPr lang="en-US" sz="1200" dirty="0" smtClean="0">
                <a:latin typeface="Calibri"/>
                <a:ea typeface="Verdana" pitchFamily="34" charset="0"/>
                <a:cs typeface="Calibri"/>
              </a:rPr>
              <a:t>(GEF) </a:t>
            </a:r>
          </a:p>
          <a:p>
            <a:pPr marL="0" lvl="1" algn="ctr">
              <a:lnSpc>
                <a:spcPct val="150000"/>
              </a:lnSpc>
            </a:pPr>
            <a:r>
              <a:rPr lang="en-US" sz="1200" dirty="0" smtClean="0">
                <a:latin typeface="Calibri"/>
                <a:ea typeface="Verdana" pitchFamily="34" charset="0"/>
                <a:cs typeface="Calibri"/>
              </a:rPr>
              <a:t>first loan </a:t>
            </a:r>
            <a:r>
              <a:rPr lang="en-US" sz="1200" dirty="0">
                <a:latin typeface="Calibri"/>
                <a:ea typeface="Verdana" pitchFamily="34" charset="0"/>
                <a:cs typeface="Calibri"/>
              </a:rPr>
              <a:t>to the private </a:t>
            </a:r>
            <a:r>
              <a:rPr lang="en-US" sz="1200" dirty="0" smtClean="0">
                <a:latin typeface="Calibri"/>
                <a:ea typeface="Verdana" pitchFamily="34" charset="0"/>
                <a:cs typeface="Calibri"/>
              </a:rPr>
              <a:t>sector, via World Bank Group (IFC).</a:t>
            </a:r>
          </a:p>
        </p:txBody>
      </p:sp>
      <p:sp>
        <p:nvSpPr>
          <p:cNvPr id="18" name="12 Rectángulo"/>
          <p:cNvSpPr/>
          <p:nvPr/>
        </p:nvSpPr>
        <p:spPr>
          <a:xfrm>
            <a:off x="3491880" y="5292496"/>
            <a:ext cx="1315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Calibri"/>
                <a:cs typeface="Calibri"/>
              </a:rPr>
              <a:t>Manual </a:t>
            </a:r>
            <a:r>
              <a:rPr lang="en-US" sz="800" dirty="0" smtClean="0">
                <a:latin typeface="Calibri"/>
                <a:cs typeface="Calibri"/>
              </a:rPr>
              <a:t>de </a:t>
            </a:r>
            <a:r>
              <a:rPr lang="en-US" sz="800" dirty="0" err="1" smtClean="0">
                <a:latin typeface="Calibri"/>
                <a:cs typeface="Calibri"/>
              </a:rPr>
              <a:t>Agroforestería</a:t>
            </a:r>
            <a:r>
              <a:rPr lang="en-US" sz="800" dirty="0" smtClean="0">
                <a:latin typeface="Calibri"/>
                <a:cs typeface="Calibri"/>
              </a:rPr>
              <a:t> </a:t>
            </a:r>
          </a:p>
          <a:p>
            <a:pPr algn="ctr"/>
            <a:r>
              <a:rPr lang="en-US" sz="800" dirty="0" smtClean="0">
                <a:latin typeface="Calibri"/>
                <a:cs typeface="Calibri"/>
              </a:rPr>
              <a:t>(Inkaterra </a:t>
            </a:r>
            <a:r>
              <a:rPr lang="en-US" sz="800" dirty="0" err="1" smtClean="0">
                <a:latin typeface="Calibri"/>
                <a:cs typeface="Calibri"/>
              </a:rPr>
              <a:t>Asociación</a:t>
            </a:r>
            <a:r>
              <a:rPr lang="en-US" sz="800" dirty="0" smtClean="0">
                <a:latin typeface="Calibri"/>
                <a:cs typeface="Calibri"/>
              </a:rPr>
              <a:t>) and </a:t>
            </a:r>
            <a:r>
              <a:rPr lang="en-US" sz="800" dirty="0">
                <a:latin typeface="Calibri"/>
                <a:cs typeface="Calibri"/>
              </a:rPr>
              <a:t>ACCA 2014)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179512" y="5292496"/>
            <a:ext cx="172819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800" dirty="0">
                <a:latin typeface="Calibri"/>
                <a:cs typeface="Calibri"/>
              </a:rPr>
              <a:t>Cusco </a:t>
            </a:r>
            <a:r>
              <a:rPr lang="en-US" sz="800" dirty="0" err="1">
                <a:latin typeface="Calibri"/>
                <a:cs typeface="Calibri"/>
              </a:rPr>
              <a:t>Amazónico</a:t>
            </a:r>
            <a:r>
              <a:rPr lang="en-US" sz="800" dirty="0">
                <a:latin typeface="Calibri"/>
                <a:cs typeface="Calibri"/>
              </a:rPr>
              <a:t>: The Lives of Amphibians and Reptiles in an Amazonian Rainforest</a:t>
            </a:r>
            <a:r>
              <a:rPr lang="en-US" sz="800" i="1" dirty="0">
                <a:latin typeface="Calibri"/>
                <a:cs typeface="Calibri"/>
              </a:rPr>
              <a:t> </a:t>
            </a:r>
            <a:endParaRPr lang="en-US" sz="800" i="1" dirty="0" smtClean="0">
              <a:latin typeface="Calibri"/>
              <a:cs typeface="Calibri"/>
            </a:endParaRPr>
          </a:p>
          <a:p>
            <a:pPr algn="ctr"/>
            <a:r>
              <a:rPr lang="en-US" sz="800" dirty="0" smtClean="0">
                <a:latin typeface="Calibri"/>
                <a:cs typeface="Calibri"/>
              </a:rPr>
              <a:t>(</a:t>
            </a:r>
            <a:r>
              <a:rPr lang="en-US" sz="800" dirty="0">
                <a:latin typeface="Calibri"/>
                <a:cs typeface="Calibri"/>
              </a:rPr>
              <a:t>Cornell University Press, 2005)</a:t>
            </a:r>
            <a:r>
              <a:rPr lang="es-PE" sz="800" dirty="0">
                <a:latin typeface="Calibri"/>
                <a:cs typeface="Calibri"/>
              </a:rPr>
              <a:t> 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1795152" y="5292496"/>
            <a:ext cx="169672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lvl="0" algn="ctr"/>
            <a:r>
              <a:rPr lang="en-US" sz="800" dirty="0" err="1">
                <a:latin typeface="Calibri"/>
                <a:cs typeface="Calibri"/>
              </a:rPr>
              <a:t>Flórula</a:t>
            </a:r>
            <a:r>
              <a:rPr lang="en-US" sz="800" dirty="0">
                <a:latin typeface="Calibri"/>
                <a:cs typeface="Calibri"/>
              </a:rPr>
              <a:t> de </a:t>
            </a:r>
            <a:r>
              <a:rPr lang="en-US" sz="800" dirty="0" smtClean="0">
                <a:latin typeface="Calibri"/>
                <a:cs typeface="Calibri"/>
              </a:rPr>
              <a:t>la </a:t>
            </a:r>
          </a:p>
          <a:p>
            <a:pPr lvl="0" algn="ctr"/>
            <a:r>
              <a:rPr lang="en-US" sz="800" dirty="0" err="1" smtClean="0">
                <a:latin typeface="Calibri"/>
                <a:cs typeface="Calibri"/>
              </a:rPr>
              <a:t>Reserva</a:t>
            </a:r>
            <a:r>
              <a:rPr lang="en-US" sz="800" dirty="0" smtClean="0">
                <a:latin typeface="Calibri"/>
                <a:cs typeface="Calibri"/>
              </a:rPr>
              <a:t> </a:t>
            </a:r>
            <a:r>
              <a:rPr lang="en-US" sz="800" dirty="0" err="1" smtClean="0">
                <a:latin typeface="Calibri"/>
                <a:cs typeface="Calibri"/>
              </a:rPr>
              <a:t>Ecológica</a:t>
            </a:r>
            <a:r>
              <a:rPr lang="en-US" sz="800" dirty="0" smtClean="0">
                <a:latin typeface="Calibri"/>
                <a:cs typeface="Calibri"/>
              </a:rPr>
              <a:t> Inkaterra </a:t>
            </a:r>
          </a:p>
          <a:p>
            <a:pPr lvl="0" algn="ctr"/>
            <a:r>
              <a:rPr lang="en-US" sz="800" dirty="0" smtClean="0">
                <a:latin typeface="Calibri"/>
                <a:cs typeface="Calibri"/>
              </a:rPr>
              <a:t>(</a:t>
            </a:r>
            <a:r>
              <a:rPr lang="en-US" sz="800" dirty="0">
                <a:latin typeface="Calibri"/>
                <a:cs typeface="Calibri"/>
              </a:rPr>
              <a:t>Missouri Botanical Garden and </a:t>
            </a:r>
            <a:r>
              <a:rPr lang="en-US" sz="800" dirty="0" smtClean="0">
                <a:latin typeface="Calibri"/>
                <a:cs typeface="Calibri"/>
              </a:rPr>
              <a:t>Inka</a:t>
            </a:r>
            <a:r>
              <a:rPr lang="en-US" sz="800" dirty="0">
                <a:latin typeface="Calibri"/>
                <a:cs typeface="Calibri"/>
              </a:rPr>
              <a:t>t</a:t>
            </a:r>
            <a:r>
              <a:rPr lang="en-US" sz="800" dirty="0" smtClean="0">
                <a:latin typeface="Calibri"/>
                <a:cs typeface="Calibri"/>
              </a:rPr>
              <a:t>erra </a:t>
            </a:r>
            <a:r>
              <a:rPr lang="en-US" sz="800" dirty="0" err="1" smtClean="0">
                <a:latin typeface="Calibri"/>
                <a:cs typeface="Calibri"/>
              </a:rPr>
              <a:t>Asociación</a:t>
            </a:r>
            <a:r>
              <a:rPr lang="en-US" sz="800" dirty="0" smtClean="0">
                <a:latin typeface="Calibri"/>
                <a:cs typeface="Calibri"/>
              </a:rPr>
              <a:t>, 2007</a:t>
            </a:r>
            <a:r>
              <a:rPr lang="en-US" sz="800" dirty="0">
                <a:latin typeface="Calibri"/>
                <a:cs typeface="Calibri"/>
              </a:rPr>
              <a:t>) </a:t>
            </a:r>
            <a:endParaRPr lang="es-PE" sz="800" dirty="0">
              <a:latin typeface="Calibri"/>
              <a:cs typeface="Calibri"/>
            </a:endParaRPr>
          </a:p>
        </p:txBody>
      </p:sp>
      <p:pic>
        <p:nvPicPr>
          <p:cNvPr id="23" name="Picture 9" descr="cuzco amazon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85398"/>
            <a:ext cx="1152128" cy="16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 descr="libro-200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73016"/>
            <a:ext cx="1144827" cy="1656184"/>
          </a:xfrm>
          <a:prstGeom prst="rect">
            <a:avLst/>
          </a:prstGeom>
        </p:spPr>
      </p:pic>
      <p:pic>
        <p:nvPicPr>
          <p:cNvPr id="15" name="Imagen 14" descr="libro-1000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73016"/>
            <a:ext cx="116359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1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79152"/>
            <a:ext cx="5508104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ENGAGING CIVIL SOCIETY AND ACADEMIA IN PARTNERSHIP BUSINESS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 </a:t>
            </a:r>
            <a:r>
              <a:rPr lang="en-US" sz="1100" dirty="0"/>
              <a:t>Contribution to the creation of laws to preserve ecological </a:t>
            </a:r>
            <a:r>
              <a:rPr lang="en-US" sz="1100" dirty="0" smtClean="0"/>
              <a:t>reserves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/>
              <a:t>First Private Ecological Reserve (1979).</a:t>
            </a:r>
            <a:endParaRPr lang="en-US" sz="1100" dirty="0"/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ea typeface="ＭＳ Ｐゴシック" pitchFamily="-1" charset="-128"/>
                <a:cs typeface="Calibri"/>
              </a:rPr>
              <a:t>Alliance </a:t>
            </a:r>
            <a:r>
              <a:rPr lang="en-US" sz="1100" dirty="0">
                <a:solidFill>
                  <a:srgbClr val="000000"/>
                </a:solidFill>
                <a:ea typeface="ＭＳ Ｐゴシック" pitchFamily="-1" charset="-128"/>
                <a:cs typeface="Calibri"/>
              </a:rPr>
              <a:t>with local and international universities and </a:t>
            </a:r>
            <a:r>
              <a:rPr lang="en-US" sz="1100" dirty="0" smtClean="0">
                <a:solidFill>
                  <a:srgbClr val="000000"/>
                </a:solidFill>
                <a:ea typeface="ＭＳ Ｐゴシック" pitchFamily="-1" charset="-128"/>
                <a:cs typeface="Calibri"/>
              </a:rPr>
              <a:t>institutions.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ea typeface="Verdana" pitchFamily="34" charset="0"/>
                <a:cs typeface="Calibri"/>
              </a:rPr>
              <a:t>200 + </a:t>
            </a:r>
            <a:r>
              <a:rPr lang="en-US" sz="1100" dirty="0">
                <a:ea typeface="Verdana" pitchFamily="34" charset="0"/>
                <a:cs typeface="Calibri"/>
              </a:rPr>
              <a:t>researchers sponsored by </a:t>
            </a:r>
            <a:r>
              <a:rPr lang="en-US" sz="1100" dirty="0" smtClean="0">
                <a:ea typeface="Verdana" pitchFamily="34" charset="0"/>
                <a:cs typeface="Calibri"/>
              </a:rPr>
              <a:t>Inkaterra </a:t>
            </a:r>
            <a:r>
              <a:rPr lang="en-US" sz="1100" dirty="0" smtClean="0">
                <a:solidFill>
                  <a:srgbClr val="000000"/>
                </a:solidFill>
                <a:ea typeface="Verdana" pitchFamily="34" charset="0"/>
                <a:cs typeface="Calibri"/>
              </a:rPr>
              <a:t>Since 1978.</a:t>
            </a:r>
            <a:endParaRPr lang="en-US" sz="1100" dirty="0">
              <a:solidFill>
                <a:srgbClr val="000000"/>
              </a:solidFill>
              <a:ea typeface="ＭＳ Ｐゴシック" pitchFamily="-1" charset="-128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1100" dirty="0" smtClean="0"/>
              <a:t>Volunteer </a:t>
            </a:r>
            <a:r>
              <a:rPr lang="en-US" sz="1100" dirty="0"/>
              <a:t>programs for research, conservation and </a:t>
            </a:r>
          </a:p>
          <a:p>
            <a:pPr algn="ctr">
              <a:lnSpc>
                <a:spcPct val="150000"/>
              </a:lnSpc>
            </a:pPr>
            <a:r>
              <a:rPr lang="en-US" sz="1100" dirty="0"/>
              <a:t>community development in Madre de </a:t>
            </a:r>
            <a:r>
              <a:rPr lang="en-US" sz="1100" dirty="0" smtClean="0"/>
              <a:t>Dios - </a:t>
            </a:r>
            <a:r>
              <a:rPr lang="en-US" sz="1100" dirty="0" err="1" smtClean="0"/>
              <a:t>Tambopata</a:t>
            </a:r>
            <a:r>
              <a:rPr lang="en-US" sz="1100" dirty="0" smtClean="0"/>
              <a:t>.</a:t>
            </a:r>
            <a:endParaRPr lang="en-US" sz="1100" dirty="0"/>
          </a:p>
          <a:p>
            <a:pPr algn="ctr">
              <a:lnSpc>
                <a:spcPct val="150000"/>
              </a:lnSpc>
            </a:pPr>
            <a:endParaRPr lang="en-US" sz="1100" dirty="0"/>
          </a:p>
          <a:p>
            <a:pPr algn="ctr">
              <a:lnSpc>
                <a:spcPct val="150000"/>
              </a:lnSpc>
            </a:pPr>
            <a:r>
              <a:rPr lang="en-US" sz="1100" b="1" dirty="0" smtClean="0"/>
              <a:t>ITA Field Stations:</a:t>
            </a:r>
          </a:p>
          <a:p>
            <a:pPr algn="ctr">
              <a:lnSpc>
                <a:spcPct val="150000"/>
              </a:lnSpc>
            </a:pPr>
            <a:r>
              <a:rPr lang="en-US" sz="1100" dirty="0" smtClean="0"/>
              <a:t>Rainforest / </a:t>
            </a:r>
            <a:r>
              <a:rPr lang="en-US" sz="1100" dirty="0" err="1" smtClean="0"/>
              <a:t>Cloudforest</a:t>
            </a:r>
            <a:r>
              <a:rPr lang="en-US" sz="1100" dirty="0" smtClean="0"/>
              <a:t> / High Andes / Coastal Desert.</a:t>
            </a:r>
          </a:p>
          <a:p>
            <a:pPr algn="ctr">
              <a:lnSpc>
                <a:spcPct val="150000"/>
              </a:lnSpc>
            </a:pPr>
            <a:r>
              <a:rPr lang="en-US" sz="1100" dirty="0" smtClean="0"/>
              <a:t>Lodging </a:t>
            </a:r>
            <a:r>
              <a:rPr lang="en-US" sz="1100" dirty="0"/>
              <a:t>for researchers</a:t>
            </a:r>
          </a:p>
          <a:p>
            <a:pPr algn="ctr">
              <a:lnSpc>
                <a:spcPct val="150000"/>
              </a:lnSpc>
            </a:pPr>
            <a:r>
              <a:rPr lang="en-US" sz="1100" dirty="0" smtClean="0"/>
              <a:t>Students + Volunteers.</a:t>
            </a:r>
          </a:p>
          <a:p>
            <a:pPr algn="ctr">
              <a:lnSpc>
                <a:spcPct val="150000"/>
              </a:lnSpc>
            </a:pPr>
            <a:endParaRPr lang="en-US" sz="1100" dirty="0" smtClean="0"/>
          </a:p>
          <a:p>
            <a:pPr algn="ctr">
              <a:lnSpc>
                <a:spcPct val="150000"/>
              </a:lnSpc>
            </a:pPr>
            <a:r>
              <a:rPr lang="en-US" sz="1100" b="1" dirty="0" smtClean="0"/>
              <a:t>ITA scholarship: </a:t>
            </a:r>
            <a:r>
              <a:rPr lang="en-US" sz="1100" dirty="0" smtClean="0"/>
              <a:t>Ants / Fungus.</a:t>
            </a:r>
          </a:p>
          <a:p>
            <a:pPr algn="ctr"/>
            <a:endParaRPr lang="en-US" sz="1200" dirty="0"/>
          </a:p>
          <a:p>
            <a:pPr marL="1200150" lvl="2" indent="-285750" algn="ctr">
              <a:buFont typeface="Courier New" panose="02070309020205020404" pitchFamily="49" charset="0"/>
              <a:buChar char="o"/>
            </a:pPr>
            <a:endParaRPr lang="es-PE" sz="1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9" t="1381" r="739" b="3379"/>
          <a:stretch/>
        </p:blipFill>
        <p:spPr>
          <a:xfrm>
            <a:off x="5520268" y="5198"/>
            <a:ext cx="3732252" cy="588321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812360" y="5517232"/>
            <a:ext cx="1218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FFFF"/>
                </a:solidFill>
              </a:rPr>
              <a:t>ITA Field </a:t>
            </a:r>
            <a:r>
              <a:rPr lang="es-ES" sz="1200" b="1" dirty="0" err="1" smtClean="0">
                <a:solidFill>
                  <a:srgbClr val="FFFFFF"/>
                </a:solidFill>
              </a:rPr>
              <a:t>Station</a:t>
            </a:r>
            <a:endParaRPr lang="es-ES" sz="1200" b="1" dirty="0">
              <a:solidFill>
                <a:srgbClr val="FFFFFF"/>
              </a:solidFill>
            </a:endParaRPr>
          </a:p>
        </p:txBody>
      </p:sp>
      <p:pic>
        <p:nvPicPr>
          <p:cNvPr id="4" name="Imagen 3" descr="VOLUNTEER_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5" t="17385" r="289" b="50140"/>
          <a:stretch/>
        </p:blipFill>
        <p:spPr>
          <a:xfrm>
            <a:off x="0" y="4743824"/>
            <a:ext cx="5538373" cy="1133448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0" y="5517232"/>
            <a:ext cx="2133600" cy="365125"/>
          </a:xfrm>
        </p:spPr>
        <p:txBody>
          <a:bodyPr/>
          <a:lstStyle/>
          <a:p>
            <a:pPr algn="l"/>
            <a:fld id="{15462D64-7EEA-4B7A-8BE2-DF8F708E64CE}" type="slidenum">
              <a:rPr lang="es-PE" smtClean="0">
                <a:solidFill>
                  <a:srgbClr val="FFFFFF"/>
                </a:solidFill>
              </a:rPr>
              <a:pPr algn="l"/>
              <a:t>5</a:t>
            </a:fld>
            <a:endParaRPr lang="es-P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622327284"/>
              </p:ext>
            </p:extLst>
          </p:nvPr>
        </p:nvGraphicFramePr>
        <p:xfrm>
          <a:off x="2555776" y="764704"/>
          <a:ext cx="423074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0" y="260648"/>
            <a:ext cx="91440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>
                <a:cs typeface="Calibri"/>
              </a:rPr>
              <a:t>ENGAGING </a:t>
            </a:r>
            <a:r>
              <a:rPr lang="es-PE" sz="2400" b="1" dirty="0" smtClean="0">
                <a:cs typeface="Calibri"/>
              </a:rPr>
              <a:t>LOCAL COMMUNITIES</a:t>
            </a:r>
            <a:endParaRPr lang="es-PE" sz="2400" b="1" dirty="0">
              <a:latin typeface="Calibri"/>
              <a:cs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95936" y="2668850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INKATERRA</a:t>
            </a:r>
            <a:endParaRPr lang="es-ES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0" y="5517232"/>
            <a:ext cx="2133600" cy="365125"/>
          </a:xfrm>
        </p:spPr>
        <p:txBody>
          <a:bodyPr/>
          <a:lstStyle/>
          <a:p>
            <a:pPr algn="l"/>
            <a:fld id="{15462D64-7EEA-4B7A-8BE2-DF8F708E64CE}" type="slidenum">
              <a:rPr lang="es-PE" smtClean="0"/>
              <a:pPr algn="l"/>
              <a:t>6</a:t>
            </a:fld>
            <a:endParaRPr lang="es-PE"/>
          </a:p>
        </p:txBody>
      </p:sp>
      <p:sp>
        <p:nvSpPr>
          <p:cNvPr id="9" name="CuadroTexto 8"/>
          <p:cNvSpPr txBox="1"/>
          <p:nvPr/>
        </p:nvSpPr>
        <p:spPr>
          <a:xfrm>
            <a:off x="7164288" y="7389440"/>
            <a:ext cx="1532290" cy="20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800" dirty="0" smtClean="0"/>
              <a:t> International Training Programs </a:t>
            </a:r>
            <a:endParaRPr lang="es-PE" sz="8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507932" y="4653136"/>
            <a:ext cx="1479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 smtClean="0"/>
              <a:t>Educational</a:t>
            </a:r>
            <a:r>
              <a:rPr lang="es-ES" sz="800" dirty="0" smtClean="0"/>
              <a:t> Tools: Field Guides</a:t>
            </a:r>
            <a:endParaRPr lang="es-ES" sz="800" dirty="0"/>
          </a:p>
        </p:txBody>
      </p:sp>
      <p:grpSp>
        <p:nvGrpSpPr>
          <p:cNvPr id="18" name="Agrupar 17"/>
          <p:cNvGrpSpPr/>
          <p:nvPr/>
        </p:nvGrpSpPr>
        <p:grpSpPr>
          <a:xfrm>
            <a:off x="-1" y="4909524"/>
            <a:ext cx="9144001" cy="1012486"/>
            <a:chOff x="0" y="5013176"/>
            <a:chExt cx="8207896" cy="908834"/>
          </a:xfrm>
        </p:grpSpPr>
        <p:pic>
          <p:nvPicPr>
            <p:cNvPr id="10" name="Picture 23" descr="25511_380606911706_564206706_4261674_4591390_n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9" t="4486" r="4979" b="22368"/>
            <a:stretch/>
          </p:blipFill>
          <p:spPr bwMode="auto">
            <a:xfrm>
              <a:off x="6228184" y="5015876"/>
              <a:ext cx="1979712" cy="90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Identificador-Picaflores-1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13176"/>
              <a:ext cx="1983754" cy="89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Mariposas-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493" y="5013176"/>
              <a:ext cx="2016223" cy="90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EdAmbMadama_1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" t="16417" r="1645" b="42469"/>
            <a:stretch/>
          </p:blipFill>
          <p:spPr bwMode="auto">
            <a:xfrm>
              <a:off x="4135455" y="5015876"/>
              <a:ext cx="2024991" cy="90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CuadroTexto 16"/>
          <p:cNvSpPr txBox="1"/>
          <p:nvPr/>
        </p:nvSpPr>
        <p:spPr>
          <a:xfrm>
            <a:off x="5508104" y="4669105"/>
            <a:ext cx="27008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000000"/>
                </a:solidFill>
                <a:latin typeface="Calibri"/>
                <a:cs typeface="Calibri"/>
              </a:rPr>
              <a:t>Environmental Conservation workshops</a:t>
            </a:r>
            <a:endParaRPr lang="en-US" sz="7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8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274638"/>
            <a:ext cx="91440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>
                <a:cs typeface="Calibri"/>
              </a:rPr>
              <a:t>ENGAGING </a:t>
            </a:r>
            <a:r>
              <a:rPr lang="es-PE" sz="2400" b="1" dirty="0" smtClean="0">
                <a:cs typeface="Calibri"/>
              </a:rPr>
              <a:t>LOCAL COMMUNITIES</a:t>
            </a:r>
            <a:endParaRPr lang="es-PE" sz="2400" b="1" dirty="0">
              <a:latin typeface="Calibri"/>
              <a:cs typeface="Calibri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27684" y="980727"/>
            <a:ext cx="5688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4,000 + local people trained since </a:t>
            </a:r>
            <a:r>
              <a:rPr lang="en-US" sz="1400" dirty="0" smtClean="0"/>
              <a:t>1975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>
                <a:cs typeface="Calibri"/>
              </a:rPr>
              <a:t>Improvement of local resource management </a:t>
            </a:r>
            <a:r>
              <a:rPr lang="en-US" sz="1400" dirty="0" smtClean="0">
                <a:cs typeface="Calibri"/>
              </a:rPr>
              <a:t>skills</a:t>
            </a:r>
          </a:p>
          <a:p>
            <a:pPr algn="ctr"/>
            <a:endParaRPr lang="en-US" sz="1400" dirty="0" smtClean="0">
              <a:cs typeface="Calibri"/>
            </a:endParaRPr>
          </a:p>
          <a:p>
            <a:pPr algn="ctr"/>
            <a:r>
              <a:rPr lang="en-US" sz="1400" dirty="0" smtClean="0">
                <a:cs typeface="Calibri"/>
              </a:rPr>
              <a:t>Increase </a:t>
            </a:r>
            <a:r>
              <a:rPr lang="en-US" sz="1400" dirty="0">
                <a:cs typeface="Calibri"/>
              </a:rPr>
              <a:t>in communities’ agriculture and handcraft </a:t>
            </a:r>
            <a:r>
              <a:rPr lang="en-US" sz="1400" dirty="0" smtClean="0">
                <a:cs typeface="Calibri"/>
              </a:rPr>
              <a:t>productivity</a:t>
            </a:r>
          </a:p>
          <a:p>
            <a:pPr algn="ctr"/>
            <a:endParaRPr lang="en-US" sz="1400" dirty="0">
              <a:cs typeface="Calibri"/>
            </a:endParaRPr>
          </a:p>
          <a:p>
            <a:pPr algn="ctr"/>
            <a:r>
              <a:rPr lang="en-US" sz="1400" dirty="0" smtClean="0">
                <a:cs typeface="Calibri"/>
              </a:rPr>
              <a:t>Career opportunities to </a:t>
            </a:r>
            <a:r>
              <a:rPr lang="en-US" sz="1400" dirty="0">
                <a:cs typeface="Calibri"/>
              </a:rPr>
              <a:t>achieve management or administration </a:t>
            </a:r>
            <a:r>
              <a:rPr lang="en-US" sz="1400" dirty="0" smtClean="0">
                <a:cs typeface="Calibri"/>
              </a:rPr>
              <a:t>positions</a:t>
            </a:r>
          </a:p>
          <a:p>
            <a:pPr algn="ctr"/>
            <a:r>
              <a:rPr lang="en-US" sz="1400" dirty="0" smtClean="0">
                <a:cs typeface="Calibri"/>
              </a:rPr>
              <a:t> </a:t>
            </a:r>
            <a:endParaRPr lang="en-US" sz="1400" dirty="0">
              <a:cs typeface="Calibri"/>
            </a:endParaRPr>
          </a:p>
          <a:p>
            <a:pPr algn="ctr"/>
            <a:r>
              <a:rPr lang="en-US" sz="1400" dirty="0" smtClean="0">
                <a:cs typeface="Calibri"/>
              </a:rPr>
              <a:t>Pleasant work environment and appropriate conditions according to law</a:t>
            </a:r>
          </a:p>
          <a:p>
            <a:pPr algn="ctr"/>
            <a:endParaRPr lang="en-US" sz="1400" dirty="0">
              <a:cs typeface="Calibri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645266"/>
              </p:ext>
            </p:extLst>
          </p:nvPr>
        </p:nvGraphicFramePr>
        <p:xfrm>
          <a:off x="1709568" y="3227496"/>
          <a:ext cx="5544616" cy="2077034"/>
        </p:xfrm>
        <a:graphic>
          <a:graphicData uri="http://schemas.openxmlformats.org/drawingml/2006/table">
            <a:tbl>
              <a:tblPr firstRow="1" bandRow="1"/>
              <a:tblGrid>
                <a:gridCol w="1386154"/>
                <a:gridCol w="1386154"/>
                <a:gridCol w="1386154"/>
                <a:gridCol w="1386154"/>
              </a:tblGrid>
              <a:tr h="3552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Local employees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External</a:t>
                      </a:r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P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employees</a:t>
                      </a:r>
                      <a:endParaRPr lang="es-PE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employees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  <a:tr h="3960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Inkaterra Reserva Amazonica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Inkaterra Machu Picchu Pueblo Hotel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Inkaterra La Casona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Inkaterra Hacienda Concepcion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MaPi byInkaterra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-1655" y="5517232"/>
            <a:ext cx="2133600" cy="365125"/>
          </a:xfrm>
        </p:spPr>
        <p:txBody>
          <a:bodyPr/>
          <a:lstStyle/>
          <a:p>
            <a:pPr algn="l"/>
            <a:fld id="{15462D64-7EEA-4B7A-8BE2-DF8F708E64CE}" type="slidenum">
              <a:rPr lang="es-PE" smtClean="0"/>
              <a:pPr algn="l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97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-485775" y="10302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endParaRPr lang="es-ES"/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1" y="764704"/>
            <a:ext cx="428396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850900" indent="-285750"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308100" indent="-285750"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marL="0" lvl="1" indent="0" algn="ctr"/>
            <a:r>
              <a:rPr lang="en-US" sz="1100" b="1" u="none" baseline="0" dirty="0" smtClean="0">
                <a:solidFill>
                  <a:srgbClr val="000000"/>
                </a:solidFill>
                <a:latin typeface="Calibri"/>
                <a:cs typeface="Calibri"/>
              </a:rPr>
              <a:t>3 Generations </a:t>
            </a:r>
          </a:p>
          <a:p>
            <a:pPr marL="0" lvl="1" indent="0" algn="ctr"/>
            <a:r>
              <a:rPr lang="en-US" sz="1100" b="1" u="none" baseline="0" dirty="0" smtClean="0">
                <a:solidFill>
                  <a:srgbClr val="000000"/>
                </a:solidFill>
                <a:latin typeface="Calibri"/>
                <a:cs typeface="Calibri"/>
              </a:rPr>
              <a:t>of local families are part of Inkaterra</a:t>
            </a:r>
          </a:p>
          <a:p>
            <a:pPr marL="0" lvl="1" indent="0" algn="ctr"/>
            <a:endParaRPr lang="en-US" sz="1100" b="1" u="none" baseline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1" indent="0" algn="ctr"/>
            <a:r>
              <a:rPr lang="en-US" sz="1100" b="1" u="none" baseline="0" dirty="0" smtClean="0">
                <a:solidFill>
                  <a:srgbClr val="000000"/>
                </a:solidFill>
                <a:latin typeface="Calibri"/>
                <a:cs typeface="Calibri"/>
              </a:rPr>
              <a:t>Vargas Family</a:t>
            </a:r>
            <a:endParaRPr lang="en-US" sz="1100" u="none" baseline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2" indent="0" algn="ctr"/>
            <a:r>
              <a:rPr lang="en-US" sz="1100" u="none" baseline="0" dirty="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en-US" sz="1100" u="none" dirty="0" smtClean="0">
                <a:solidFill>
                  <a:srgbClr val="000000"/>
                </a:solidFill>
                <a:latin typeface="Calibri"/>
                <a:cs typeface="Calibri"/>
              </a:rPr>
              <a:t>st</a:t>
            </a:r>
            <a:r>
              <a:rPr lang="en-US" sz="1100" u="none" baseline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100" u="none" baseline="0" dirty="0">
                <a:solidFill>
                  <a:srgbClr val="000000"/>
                </a:solidFill>
                <a:latin typeface="Calibri"/>
                <a:cs typeface="Calibri"/>
              </a:rPr>
              <a:t>generation – Juan Vargas (1975)</a:t>
            </a:r>
          </a:p>
          <a:p>
            <a:pPr marL="0" lvl="2" indent="0" algn="ctr"/>
            <a:r>
              <a:rPr lang="en-US" sz="1100" u="none" baseline="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1100" u="none" dirty="0">
                <a:solidFill>
                  <a:srgbClr val="000000"/>
                </a:solidFill>
                <a:latin typeface="Calibri"/>
                <a:cs typeface="Calibri"/>
              </a:rPr>
              <a:t>nd</a:t>
            </a:r>
            <a:r>
              <a:rPr lang="en-US" sz="1100" u="none" baseline="0" dirty="0">
                <a:solidFill>
                  <a:srgbClr val="000000"/>
                </a:solidFill>
                <a:latin typeface="Calibri"/>
                <a:cs typeface="Calibri"/>
              </a:rPr>
              <a:t> generation - Samuel, Hugo and Juan Vargas (1985)</a:t>
            </a:r>
          </a:p>
          <a:p>
            <a:pPr marL="0" lvl="2" indent="0" algn="ctr"/>
            <a:r>
              <a:rPr lang="en-US" sz="1100" u="none" baseline="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lang="en-US" sz="1100" u="none" dirty="0">
                <a:solidFill>
                  <a:srgbClr val="000000"/>
                </a:solidFill>
                <a:latin typeface="Calibri"/>
                <a:cs typeface="Calibri"/>
              </a:rPr>
              <a:t>rd</a:t>
            </a:r>
            <a:r>
              <a:rPr lang="en-US" sz="1100" u="none" baseline="0" dirty="0">
                <a:solidFill>
                  <a:srgbClr val="000000"/>
                </a:solidFill>
                <a:latin typeface="Calibri"/>
                <a:cs typeface="Calibri"/>
              </a:rPr>
              <a:t> generation - Ever Vargas (2009</a:t>
            </a:r>
            <a:r>
              <a:rPr lang="en-US" sz="1100" u="none" baseline="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0" lvl="2" indent="0" algn="ctr"/>
            <a:endParaRPr lang="en-US" sz="1100" u="none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2" indent="0" algn="ctr"/>
            <a:r>
              <a:rPr lang="en-US" sz="1100" b="1" u="none" baseline="0" dirty="0" smtClean="0">
                <a:solidFill>
                  <a:srgbClr val="000000"/>
                </a:solidFill>
                <a:latin typeface="Calibri"/>
                <a:cs typeface="Calibri"/>
              </a:rPr>
              <a:t>Percy </a:t>
            </a:r>
            <a:r>
              <a:rPr lang="en-US" sz="1100" b="1" u="none" baseline="0" dirty="0" err="1" smtClean="0">
                <a:solidFill>
                  <a:srgbClr val="000000"/>
                </a:solidFill>
                <a:latin typeface="Calibri"/>
                <a:cs typeface="Calibri"/>
              </a:rPr>
              <a:t>Ccopa</a:t>
            </a:r>
            <a:endParaRPr lang="en-US" sz="1100" b="1" u="none" baseline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2" indent="0" algn="ctr"/>
            <a:r>
              <a:rPr lang="en-US" sz="1100" u="none" baseline="0" dirty="0" smtClean="0">
                <a:solidFill>
                  <a:srgbClr val="000000"/>
                </a:solidFill>
                <a:latin typeface="Calibri"/>
                <a:cs typeface="Calibri"/>
              </a:rPr>
              <a:t>Explorer Guide, 2006 - 2011</a:t>
            </a:r>
          </a:p>
          <a:p>
            <a:pPr marL="0" lvl="2" indent="0" algn="ctr"/>
            <a:r>
              <a:rPr lang="en-US" sz="1100" u="none" baseline="0" dirty="0" smtClean="0">
                <a:solidFill>
                  <a:srgbClr val="000000"/>
                </a:solidFill>
                <a:latin typeface="Calibri"/>
                <a:cs typeface="Calibri"/>
              </a:rPr>
              <a:t>Leader Explorer Guide, 2011 - 2012</a:t>
            </a:r>
            <a:endParaRPr lang="en-US" sz="1100" u="none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2" indent="0" algn="ctr"/>
            <a:r>
              <a:rPr lang="en-US" sz="1100" u="none" baseline="0" dirty="0" smtClean="0">
                <a:solidFill>
                  <a:srgbClr val="000000"/>
                </a:solidFill>
                <a:latin typeface="Calibri"/>
                <a:cs typeface="Calibri"/>
              </a:rPr>
              <a:t>Chief Explorer Guide, 2012</a:t>
            </a:r>
          </a:p>
          <a:p>
            <a:pPr marL="0" lvl="2" indent="0" algn="ctr"/>
            <a:r>
              <a:rPr lang="en-US" sz="1100" u="none" baseline="0" dirty="0" smtClean="0">
                <a:solidFill>
                  <a:srgbClr val="000000"/>
                </a:solidFill>
                <a:latin typeface="Calibri"/>
                <a:cs typeface="Calibri"/>
              </a:rPr>
              <a:t>Resident Manager, 2013 – up to date</a:t>
            </a:r>
          </a:p>
          <a:p>
            <a:pPr marL="0" lvl="2" indent="0" algn="ctr"/>
            <a:endParaRPr lang="en-US" sz="1100" u="none" baseline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2" indent="0" algn="ctr"/>
            <a:r>
              <a:rPr lang="en-US" sz="1100" b="1" u="none" baseline="0" dirty="0" smtClean="0">
                <a:solidFill>
                  <a:srgbClr val="000000"/>
                </a:solidFill>
                <a:latin typeface="Calibri"/>
                <a:cs typeface="Calibri"/>
              </a:rPr>
              <a:t>Gloria </a:t>
            </a:r>
            <a:r>
              <a:rPr lang="en-US" sz="1100" b="1" u="none" baseline="0" dirty="0" err="1" smtClean="0">
                <a:solidFill>
                  <a:srgbClr val="000000"/>
                </a:solidFill>
                <a:latin typeface="Calibri"/>
                <a:cs typeface="Calibri"/>
              </a:rPr>
              <a:t>Neyra</a:t>
            </a:r>
            <a:endParaRPr lang="en-US" sz="1100" b="1" u="none" baseline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2" indent="0" algn="ctr"/>
            <a:r>
              <a:rPr lang="en-US" sz="1100" u="none" baseline="0" dirty="0">
                <a:solidFill>
                  <a:srgbClr val="000000"/>
                </a:solidFill>
                <a:latin typeface="Calibri"/>
                <a:cs typeface="Calibri"/>
              </a:rPr>
              <a:t>Senior </a:t>
            </a:r>
            <a:r>
              <a:rPr lang="en-US" sz="1100" u="none" baseline="0" dirty="0" smtClean="0">
                <a:solidFill>
                  <a:srgbClr val="000000"/>
                </a:solidFill>
                <a:latin typeface="Calibri"/>
                <a:cs typeface="Calibri"/>
              </a:rPr>
              <a:t>receptionist, 2007</a:t>
            </a:r>
          </a:p>
          <a:p>
            <a:pPr marL="0" lvl="2" indent="0" algn="ctr"/>
            <a:r>
              <a:rPr lang="en-US" sz="1100" u="none" baseline="0" dirty="0" smtClean="0">
                <a:solidFill>
                  <a:srgbClr val="000000"/>
                </a:solidFill>
                <a:latin typeface="Calibri"/>
                <a:cs typeface="Calibri"/>
              </a:rPr>
              <a:t>Chief receptionist, 2007 – 2008</a:t>
            </a:r>
          </a:p>
          <a:p>
            <a:pPr marL="0" lvl="2" indent="0" algn="ctr"/>
            <a:r>
              <a:rPr lang="en-US" sz="1100" u="none" baseline="0" dirty="0" smtClean="0">
                <a:solidFill>
                  <a:srgbClr val="000000"/>
                </a:solidFill>
                <a:latin typeface="Calibri"/>
                <a:cs typeface="Calibri"/>
              </a:rPr>
              <a:t>Deputy Resident Manager, 2008</a:t>
            </a:r>
          </a:p>
          <a:p>
            <a:pPr marL="0" lvl="2" indent="0" algn="ctr"/>
            <a:r>
              <a:rPr lang="en-US" sz="1100" u="none" baseline="0" dirty="0" smtClean="0">
                <a:solidFill>
                  <a:srgbClr val="000000"/>
                </a:solidFill>
                <a:latin typeface="Calibri"/>
                <a:cs typeface="Calibri"/>
              </a:rPr>
              <a:t>Office Administrator, 2011</a:t>
            </a:r>
          </a:p>
          <a:p>
            <a:pPr marL="0" lvl="2" indent="0" algn="ctr"/>
            <a:r>
              <a:rPr lang="en-US" sz="1100" u="none" baseline="0" dirty="0" smtClean="0">
                <a:solidFill>
                  <a:srgbClr val="000000"/>
                </a:solidFill>
                <a:latin typeface="Calibri"/>
                <a:cs typeface="Calibri"/>
              </a:rPr>
              <a:t>Resident Manager, 2012 – up to date</a:t>
            </a:r>
          </a:p>
          <a:p>
            <a:pPr marL="0" lvl="2" indent="0" algn="ctr">
              <a:lnSpc>
                <a:spcPct val="120000"/>
              </a:lnSpc>
            </a:pPr>
            <a:endParaRPr lang="en-US" sz="1000" u="none" baseline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2" indent="0" algn="ctr">
              <a:lnSpc>
                <a:spcPct val="120000"/>
              </a:lnSpc>
            </a:pPr>
            <a:endParaRPr lang="en-US" sz="1000" u="none" baseline="0" dirty="0">
              <a:solidFill>
                <a:srgbClr val="000000"/>
              </a:solidFill>
              <a:latin typeface="Verdana" pitchFamily="-1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116632"/>
            <a:ext cx="91440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>
                <a:cs typeface="Calibri"/>
              </a:rPr>
              <a:t>ENGAGING </a:t>
            </a:r>
            <a:r>
              <a:rPr lang="es-PE" sz="2400" b="1" dirty="0" smtClean="0">
                <a:cs typeface="Calibri"/>
              </a:rPr>
              <a:t>LOCAL COMMUNITIES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923737" y="764704"/>
            <a:ext cx="522026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850900" indent="-285750"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308100" indent="-285750"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 baseline="30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ES" sz="1100" b="1" u="none" baseline="0" dirty="0" smtClean="0">
                <a:latin typeface="Calibri"/>
                <a:cs typeface="Calibri"/>
              </a:rPr>
              <a:t>4 </a:t>
            </a:r>
            <a:r>
              <a:rPr lang="es-ES" sz="1100" b="1" u="none" baseline="0" dirty="0" err="1" smtClean="0">
                <a:latin typeface="Calibri"/>
                <a:cs typeface="Calibri"/>
              </a:rPr>
              <a:t>Generations</a:t>
            </a:r>
            <a:r>
              <a:rPr lang="es-ES" sz="1100" b="1" u="none" baseline="0" dirty="0" smtClean="0">
                <a:latin typeface="Calibri"/>
                <a:cs typeface="Calibri"/>
              </a:rPr>
              <a:t> </a:t>
            </a:r>
            <a:r>
              <a:rPr lang="es-ES" sz="1100" b="1" u="none" baseline="0" dirty="0">
                <a:latin typeface="Calibri"/>
                <a:cs typeface="Calibri"/>
              </a:rPr>
              <a:t>of </a:t>
            </a:r>
            <a:r>
              <a:rPr lang="es-ES" sz="1100" b="1" u="none" baseline="0" dirty="0" err="1" smtClean="0">
                <a:latin typeface="Calibri"/>
                <a:cs typeface="Calibri"/>
              </a:rPr>
              <a:t>Herpetologists</a:t>
            </a:r>
            <a:endParaRPr lang="es-ES" sz="1100" b="1" u="none" baseline="0" dirty="0" smtClean="0">
              <a:latin typeface="Calibri"/>
              <a:cs typeface="Calibri"/>
            </a:endParaRPr>
          </a:p>
          <a:p>
            <a:pPr algn="ctr">
              <a:lnSpc>
                <a:spcPct val="140000"/>
              </a:lnSpc>
            </a:pPr>
            <a:r>
              <a:rPr lang="es-ES" sz="1100" b="1" u="none" baseline="0" dirty="0" smtClean="0">
                <a:latin typeface="Calibri"/>
                <a:cs typeface="Calibri"/>
              </a:rPr>
              <a:t>(</a:t>
            </a:r>
            <a:r>
              <a:rPr lang="es-ES" sz="1100" b="1" u="none" baseline="0" dirty="0">
                <a:latin typeface="Calibri"/>
                <a:cs typeface="Calibri"/>
              </a:rPr>
              <a:t>Kansas </a:t>
            </a:r>
            <a:r>
              <a:rPr lang="es-ES" sz="1100" b="1" u="none" baseline="0" dirty="0" err="1">
                <a:latin typeface="Calibri"/>
                <a:cs typeface="Calibri"/>
              </a:rPr>
              <a:t>University</a:t>
            </a:r>
            <a:r>
              <a:rPr lang="es-ES" sz="1100" b="1" u="none" baseline="0" dirty="0">
                <a:latin typeface="Calibri"/>
                <a:cs typeface="Calibri"/>
              </a:rPr>
              <a:t> </a:t>
            </a:r>
            <a:r>
              <a:rPr lang="es-ES" sz="1100" b="1" u="none" baseline="0" dirty="0" smtClean="0">
                <a:latin typeface="Calibri"/>
                <a:cs typeface="Calibri"/>
              </a:rPr>
              <a:t>and </a:t>
            </a:r>
            <a:r>
              <a:rPr lang="es-ES" sz="1100" b="1" u="none" baseline="0" dirty="0">
                <a:latin typeface="Calibri"/>
                <a:cs typeface="Calibri"/>
              </a:rPr>
              <a:t>Colorado Boulder)</a:t>
            </a:r>
            <a:endParaRPr lang="es-ES" sz="1100" u="none" baseline="0" dirty="0">
              <a:latin typeface="Calibri"/>
              <a:cs typeface="Calibri"/>
            </a:endParaRPr>
          </a:p>
          <a:p>
            <a:pPr algn="ctr">
              <a:lnSpc>
                <a:spcPct val="140000"/>
              </a:lnSpc>
            </a:pPr>
            <a:r>
              <a:rPr lang="es-ES" sz="1100" u="none" baseline="0" dirty="0">
                <a:latin typeface="Calibri"/>
                <a:cs typeface="Calibri"/>
              </a:rPr>
              <a:t> </a:t>
            </a:r>
            <a:r>
              <a:rPr lang="es-ES" sz="1100" u="none" baseline="0" dirty="0" smtClean="0">
                <a:latin typeface="Calibri"/>
                <a:cs typeface="Calibri"/>
              </a:rPr>
              <a:t>William </a:t>
            </a:r>
            <a:r>
              <a:rPr lang="es-ES" sz="1100" u="none" baseline="0" dirty="0" err="1">
                <a:latin typeface="Calibri"/>
                <a:cs typeface="Calibri"/>
              </a:rPr>
              <a:t>Duellman</a:t>
            </a:r>
            <a:r>
              <a:rPr lang="es-ES" sz="1100" u="none" baseline="0" dirty="0">
                <a:latin typeface="Calibri"/>
                <a:cs typeface="Calibri"/>
              </a:rPr>
              <a:t> &amp; Linda </a:t>
            </a:r>
            <a:r>
              <a:rPr lang="es-ES" sz="1100" u="none" baseline="0" dirty="0" err="1">
                <a:latin typeface="Calibri"/>
                <a:cs typeface="Calibri"/>
              </a:rPr>
              <a:t>Trueb</a:t>
            </a:r>
            <a:r>
              <a:rPr lang="es-ES" sz="1100" u="none" baseline="0" dirty="0">
                <a:latin typeface="Calibri"/>
                <a:cs typeface="Calibri"/>
              </a:rPr>
              <a:t>  –</a:t>
            </a:r>
            <a:r>
              <a:rPr lang="es-ES" sz="1100" u="none" baseline="0" dirty="0" smtClean="0">
                <a:latin typeface="Calibri"/>
                <a:cs typeface="Calibri"/>
              </a:rPr>
              <a:t> </a:t>
            </a:r>
            <a:r>
              <a:rPr lang="es-ES" sz="1100" u="none" baseline="0" dirty="0">
                <a:latin typeface="Calibri"/>
                <a:cs typeface="Calibri"/>
              </a:rPr>
              <a:t>80s</a:t>
            </a:r>
          </a:p>
          <a:p>
            <a:pPr algn="ctr">
              <a:lnSpc>
                <a:spcPct val="140000"/>
              </a:lnSpc>
            </a:pPr>
            <a:r>
              <a:rPr lang="es-ES" sz="1100" u="none" baseline="0" dirty="0">
                <a:latin typeface="Calibri"/>
                <a:cs typeface="Calibri"/>
              </a:rPr>
              <a:t>Eric Wild – 90s</a:t>
            </a:r>
          </a:p>
          <a:p>
            <a:pPr algn="ctr">
              <a:lnSpc>
                <a:spcPct val="140000"/>
              </a:lnSpc>
            </a:pPr>
            <a:r>
              <a:rPr lang="es-ES" sz="1100" u="none" baseline="0" dirty="0">
                <a:latin typeface="Calibri"/>
                <a:cs typeface="Calibri"/>
              </a:rPr>
              <a:t>Sara </a:t>
            </a:r>
            <a:r>
              <a:rPr lang="es-ES" sz="1100" u="none" baseline="0" dirty="0" err="1">
                <a:latin typeface="Calibri"/>
                <a:cs typeface="Calibri"/>
              </a:rPr>
              <a:t>Orlofske</a:t>
            </a:r>
            <a:r>
              <a:rPr lang="es-ES" sz="1100" u="none" baseline="0" dirty="0">
                <a:latin typeface="Calibri"/>
                <a:cs typeface="Calibri"/>
              </a:rPr>
              <a:t> – 2000</a:t>
            </a:r>
          </a:p>
          <a:p>
            <a:pPr algn="ctr">
              <a:lnSpc>
                <a:spcPct val="140000"/>
              </a:lnSpc>
            </a:pPr>
            <a:r>
              <a:rPr lang="es-ES" sz="1100" u="none" baseline="0" dirty="0">
                <a:latin typeface="Calibri"/>
                <a:cs typeface="Calibri"/>
              </a:rPr>
              <a:t>Robert </a:t>
            </a:r>
            <a:r>
              <a:rPr lang="es-ES" sz="1100" u="none" baseline="0" dirty="0" err="1">
                <a:latin typeface="Calibri"/>
                <a:cs typeface="Calibri"/>
              </a:rPr>
              <a:t>Jadin</a:t>
            </a:r>
            <a:r>
              <a:rPr lang="es-ES" sz="1100" u="none" baseline="0" dirty="0">
                <a:latin typeface="Calibri"/>
                <a:cs typeface="Calibri"/>
              </a:rPr>
              <a:t>  </a:t>
            </a:r>
            <a:r>
              <a:rPr lang="es-ES" sz="1100" u="none" baseline="0" dirty="0" smtClean="0">
                <a:latin typeface="Calibri"/>
                <a:cs typeface="Calibri"/>
              </a:rPr>
              <a:t>– </a:t>
            </a:r>
            <a:r>
              <a:rPr lang="es-ES" sz="1100" u="none" baseline="0" dirty="0">
                <a:latin typeface="Calibri"/>
                <a:cs typeface="Calibri"/>
              </a:rPr>
              <a:t>2011</a:t>
            </a:r>
          </a:p>
          <a:p>
            <a:pPr algn="ctr">
              <a:lnSpc>
                <a:spcPct val="140000"/>
              </a:lnSpc>
            </a:pPr>
            <a:r>
              <a:rPr lang="es-ES" sz="1100" u="none" baseline="0" dirty="0">
                <a:latin typeface="Calibri"/>
                <a:cs typeface="Calibri"/>
              </a:rPr>
              <a:t> </a:t>
            </a:r>
          </a:p>
          <a:p>
            <a:pPr algn="ctr">
              <a:lnSpc>
                <a:spcPct val="140000"/>
              </a:lnSpc>
            </a:pPr>
            <a:r>
              <a:rPr lang="es-ES" sz="1100" b="1" u="none" baseline="0" dirty="0" smtClean="0">
                <a:latin typeface="Calibri"/>
                <a:cs typeface="Calibri"/>
              </a:rPr>
              <a:t>4 </a:t>
            </a:r>
            <a:r>
              <a:rPr lang="es-ES" sz="1100" b="1" u="none" baseline="0" dirty="0" err="1" smtClean="0">
                <a:latin typeface="Calibri"/>
                <a:cs typeface="Calibri"/>
              </a:rPr>
              <a:t>Generations</a:t>
            </a:r>
            <a:r>
              <a:rPr lang="es-ES" sz="1100" b="1" u="none" baseline="0" dirty="0" smtClean="0">
                <a:latin typeface="Calibri"/>
                <a:cs typeface="Calibri"/>
              </a:rPr>
              <a:t> </a:t>
            </a:r>
            <a:r>
              <a:rPr lang="es-ES" sz="1100" b="1" u="none" baseline="0" dirty="0">
                <a:latin typeface="Calibri"/>
                <a:cs typeface="Calibri"/>
              </a:rPr>
              <a:t>of </a:t>
            </a:r>
            <a:r>
              <a:rPr lang="es-ES" sz="1100" b="1" u="none" baseline="0" dirty="0" err="1" smtClean="0">
                <a:latin typeface="Calibri"/>
                <a:cs typeface="Calibri"/>
              </a:rPr>
              <a:t>Botanicals</a:t>
            </a:r>
            <a:endParaRPr lang="es-ES" sz="1100" b="1" u="none" baseline="0" dirty="0" smtClean="0">
              <a:latin typeface="Calibri"/>
              <a:cs typeface="Calibri"/>
            </a:endParaRPr>
          </a:p>
          <a:p>
            <a:pPr algn="ctr">
              <a:lnSpc>
                <a:spcPct val="140000"/>
              </a:lnSpc>
            </a:pPr>
            <a:r>
              <a:rPr lang="es-ES" sz="1100" b="1" u="none" baseline="0" dirty="0" smtClean="0">
                <a:latin typeface="Calibri"/>
                <a:cs typeface="Calibri"/>
              </a:rPr>
              <a:t>(</a:t>
            </a:r>
            <a:r>
              <a:rPr lang="es-ES" sz="1100" b="1" u="none" baseline="0" dirty="0">
                <a:latin typeface="Calibri"/>
                <a:cs typeface="Calibri"/>
              </a:rPr>
              <a:t>Missouri </a:t>
            </a:r>
            <a:r>
              <a:rPr lang="es-ES" sz="1100" b="1" u="none" baseline="0" dirty="0" err="1">
                <a:latin typeface="Calibri"/>
                <a:cs typeface="Calibri"/>
              </a:rPr>
              <a:t>Botanical</a:t>
            </a:r>
            <a:r>
              <a:rPr lang="es-ES" sz="1100" b="1" u="none" baseline="0" dirty="0">
                <a:latin typeface="Calibri"/>
                <a:cs typeface="Calibri"/>
              </a:rPr>
              <a:t> Garden/ UNSAAC)</a:t>
            </a:r>
            <a:endParaRPr lang="es-ES" sz="1100" u="none" baseline="0" dirty="0">
              <a:latin typeface="Calibri"/>
              <a:cs typeface="Calibri"/>
            </a:endParaRPr>
          </a:p>
          <a:p>
            <a:pPr algn="ctr">
              <a:lnSpc>
                <a:spcPct val="140000"/>
              </a:lnSpc>
            </a:pPr>
            <a:r>
              <a:rPr lang="es-ES" sz="1100" b="1" u="none" baseline="0" dirty="0">
                <a:latin typeface="Calibri"/>
                <a:cs typeface="Calibri"/>
              </a:rPr>
              <a:t> </a:t>
            </a:r>
            <a:r>
              <a:rPr lang="es-ES" sz="1100" u="none" baseline="0" dirty="0" err="1" smtClean="0">
                <a:latin typeface="Calibri"/>
                <a:cs typeface="Calibri"/>
              </a:rPr>
              <a:t>Alwyn</a:t>
            </a:r>
            <a:r>
              <a:rPr lang="es-ES" sz="1100" u="none" baseline="0" dirty="0" smtClean="0">
                <a:latin typeface="Calibri"/>
                <a:cs typeface="Calibri"/>
              </a:rPr>
              <a:t> </a:t>
            </a:r>
            <a:r>
              <a:rPr lang="es-ES" sz="1100" u="none" baseline="0" dirty="0" err="1">
                <a:latin typeface="Calibri"/>
                <a:cs typeface="Calibri"/>
              </a:rPr>
              <a:t>Gentry</a:t>
            </a:r>
            <a:r>
              <a:rPr lang="es-ES" sz="1100" u="none" baseline="0" dirty="0">
                <a:latin typeface="Calibri"/>
                <a:cs typeface="Calibri"/>
              </a:rPr>
              <a:t> </a:t>
            </a:r>
            <a:r>
              <a:rPr lang="es-ES" sz="1100" u="none" baseline="0" dirty="0" smtClean="0">
                <a:latin typeface="Calibri"/>
                <a:cs typeface="Calibri"/>
              </a:rPr>
              <a:t>– 80s</a:t>
            </a:r>
            <a:endParaRPr lang="es-ES" sz="1100" u="none" baseline="0" dirty="0">
              <a:latin typeface="Calibri"/>
              <a:cs typeface="Calibri"/>
            </a:endParaRPr>
          </a:p>
          <a:p>
            <a:pPr algn="ctr">
              <a:lnSpc>
                <a:spcPct val="140000"/>
              </a:lnSpc>
            </a:pPr>
            <a:r>
              <a:rPr lang="es-ES" sz="1100" u="none" baseline="0" dirty="0" err="1">
                <a:latin typeface="Calibri"/>
                <a:cs typeface="Calibri"/>
              </a:rPr>
              <a:t>Percy</a:t>
            </a:r>
            <a:r>
              <a:rPr lang="es-ES" sz="1100" u="none" baseline="0" dirty="0">
                <a:latin typeface="Calibri"/>
                <a:cs typeface="Calibri"/>
              </a:rPr>
              <a:t> </a:t>
            </a:r>
            <a:r>
              <a:rPr lang="es-ES" sz="1100" u="none" baseline="0" dirty="0" err="1">
                <a:latin typeface="Calibri"/>
                <a:cs typeface="Calibri"/>
              </a:rPr>
              <a:t>Nuñez</a:t>
            </a:r>
            <a:r>
              <a:rPr lang="es-ES" sz="1100" u="none" baseline="0" dirty="0">
                <a:latin typeface="Calibri"/>
                <a:cs typeface="Calibri"/>
              </a:rPr>
              <a:t> – </a:t>
            </a:r>
            <a:r>
              <a:rPr lang="es-ES" sz="1100" u="none" baseline="0" dirty="0" smtClean="0">
                <a:latin typeface="Calibri"/>
                <a:cs typeface="Calibri"/>
              </a:rPr>
              <a:t>90s</a:t>
            </a:r>
          </a:p>
          <a:p>
            <a:pPr algn="ctr">
              <a:lnSpc>
                <a:spcPct val="140000"/>
              </a:lnSpc>
            </a:pPr>
            <a:r>
              <a:rPr lang="es-ES" sz="1100" u="none" baseline="0" dirty="0" smtClean="0">
                <a:latin typeface="Calibri"/>
                <a:cs typeface="Calibri"/>
              </a:rPr>
              <a:t>Luis Valenzuela – 2000</a:t>
            </a:r>
            <a:endParaRPr lang="es-ES" sz="1100" u="none" baseline="0" dirty="0">
              <a:latin typeface="Calibri"/>
              <a:cs typeface="Calibri"/>
            </a:endParaRPr>
          </a:p>
          <a:p>
            <a:pPr algn="ctr">
              <a:lnSpc>
                <a:spcPct val="140000"/>
              </a:lnSpc>
            </a:pPr>
            <a:r>
              <a:rPr lang="es-ES" sz="1100" u="none" baseline="0" dirty="0" smtClean="0">
                <a:latin typeface="Calibri"/>
                <a:cs typeface="Calibri"/>
              </a:rPr>
              <a:t>Gloria Calatayud – 2011</a:t>
            </a:r>
            <a:endParaRPr lang="en-US" sz="1100" u="none" baseline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0" y="5589240"/>
            <a:ext cx="2133600" cy="365125"/>
          </a:xfrm>
        </p:spPr>
        <p:txBody>
          <a:bodyPr/>
          <a:lstStyle/>
          <a:p>
            <a:pPr algn="l"/>
            <a:fld id="{15462D64-7EEA-4B7A-8BE2-DF8F708E64CE}" type="slidenum">
              <a:rPr lang="es-PE" smtClean="0">
                <a:solidFill>
                  <a:srgbClr val="FFFFFF"/>
                </a:solidFill>
              </a:rPr>
              <a:pPr algn="l"/>
              <a:t>8</a:t>
            </a:fld>
            <a:endParaRPr lang="es-PE" dirty="0">
              <a:solidFill>
                <a:srgbClr val="FFFFFF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5241" y="4367193"/>
            <a:ext cx="9138759" cy="1510079"/>
            <a:chOff x="5241" y="4367193"/>
            <a:chExt cx="9138759" cy="1510079"/>
          </a:xfrm>
        </p:grpSpPr>
        <p:pic>
          <p:nvPicPr>
            <p:cNvPr id="35844" name="Picture 6" descr="House_Keeping00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" b="28733"/>
            <a:stretch/>
          </p:blipFill>
          <p:spPr bwMode="auto">
            <a:xfrm>
              <a:off x="6075363" y="4399637"/>
              <a:ext cx="3068637" cy="147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Picture 10" descr="ITRA_Guias002_Low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85" t="8200" r="585" b="22619"/>
            <a:stretch/>
          </p:blipFill>
          <p:spPr bwMode="auto">
            <a:xfrm>
              <a:off x="2160588" y="4368276"/>
              <a:ext cx="1562100" cy="1508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n 13" descr="HC_MainHouse004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7" t="26541" r="21956" b="12953"/>
            <a:stretch/>
          </p:blipFill>
          <p:spPr>
            <a:xfrm>
              <a:off x="3707904" y="4384869"/>
              <a:ext cx="2376264" cy="1492403"/>
            </a:xfrm>
            <a:prstGeom prst="rect">
              <a:avLst/>
            </a:prstGeom>
          </p:spPr>
        </p:pic>
        <p:pic>
          <p:nvPicPr>
            <p:cNvPr id="6" name="Imagen 5" descr="HC_Cabaña003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2"/>
            <a:stretch/>
          </p:blipFill>
          <p:spPr>
            <a:xfrm>
              <a:off x="5241" y="4367193"/>
              <a:ext cx="2339752" cy="1510079"/>
            </a:xfrm>
            <a:prstGeom prst="rect">
              <a:avLst/>
            </a:prstGeom>
          </p:spPr>
        </p:pic>
      </p:grpSp>
      <p:cxnSp>
        <p:nvCxnSpPr>
          <p:cNvPr id="4" name="Conector recto 3"/>
          <p:cNvCxnSpPr/>
          <p:nvPr/>
        </p:nvCxnSpPr>
        <p:spPr>
          <a:xfrm flipH="1">
            <a:off x="683568" y="2060848"/>
            <a:ext cx="3096344" cy="0"/>
          </a:xfrm>
          <a:prstGeom prst="line">
            <a:avLst/>
          </a:prstGeom>
          <a:ln w="12700" cmpd="sng">
            <a:solidFill>
              <a:srgbClr val="4F62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32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274638"/>
            <a:ext cx="91440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>
                <a:latin typeface="Calibri"/>
                <a:cs typeface="Calibri"/>
              </a:rPr>
              <a:t>BENEFITS AND MEANS OF ENGAGING WITH LOCAL COMMUNITIES</a:t>
            </a:r>
            <a:endParaRPr lang="es-PE" sz="2400" b="1" dirty="0">
              <a:latin typeface="Calibri"/>
              <a:cs typeface="Calibri"/>
            </a:endParaRPr>
          </a:p>
        </p:txBody>
      </p:sp>
      <p:sp>
        <p:nvSpPr>
          <p:cNvPr id="10" name="Flecha derecha 4"/>
          <p:cNvSpPr/>
          <p:nvPr/>
        </p:nvSpPr>
        <p:spPr>
          <a:xfrm>
            <a:off x="8388424" y="4210929"/>
            <a:ext cx="185049" cy="185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100" kern="120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44528843"/>
              </p:ext>
            </p:extLst>
          </p:nvPr>
        </p:nvGraphicFramePr>
        <p:xfrm>
          <a:off x="179512" y="1419895"/>
          <a:ext cx="8784976" cy="2945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heurón 13"/>
          <p:cNvSpPr/>
          <p:nvPr/>
        </p:nvSpPr>
        <p:spPr>
          <a:xfrm>
            <a:off x="1763688" y="1772816"/>
            <a:ext cx="216024" cy="216024"/>
          </a:xfrm>
          <a:prstGeom prst="chevron">
            <a:avLst/>
          </a:prstGeom>
          <a:solidFill>
            <a:srgbClr val="4F6228"/>
          </a:solidFill>
          <a:ln>
            <a:solidFill>
              <a:srgbClr val="4F62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Cheurón 14"/>
          <p:cNvSpPr/>
          <p:nvPr/>
        </p:nvSpPr>
        <p:spPr>
          <a:xfrm>
            <a:off x="3563888" y="1772816"/>
            <a:ext cx="216024" cy="216024"/>
          </a:xfrm>
          <a:prstGeom prst="chevron">
            <a:avLst/>
          </a:prstGeom>
          <a:solidFill>
            <a:srgbClr val="4F6228"/>
          </a:solidFill>
          <a:ln>
            <a:solidFill>
              <a:srgbClr val="4F62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Cheurón 15"/>
          <p:cNvSpPr/>
          <p:nvPr/>
        </p:nvSpPr>
        <p:spPr>
          <a:xfrm>
            <a:off x="5364088" y="1772816"/>
            <a:ext cx="216024" cy="216024"/>
          </a:xfrm>
          <a:prstGeom prst="chevron">
            <a:avLst/>
          </a:prstGeom>
          <a:solidFill>
            <a:srgbClr val="4F6228"/>
          </a:solidFill>
          <a:ln>
            <a:solidFill>
              <a:srgbClr val="4F62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Cheurón 16"/>
          <p:cNvSpPr/>
          <p:nvPr/>
        </p:nvSpPr>
        <p:spPr>
          <a:xfrm>
            <a:off x="7164288" y="1772816"/>
            <a:ext cx="216024" cy="216024"/>
          </a:xfrm>
          <a:prstGeom prst="chevron">
            <a:avLst/>
          </a:prstGeom>
          <a:solidFill>
            <a:srgbClr val="4F6228"/>
          </a:solidFill>
          <a:ln>
            <a:solidFill>
              <a:srgbClr val="4F62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" name="Imagen 1" descr="FOREST-CONCESSIONS_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16" y="4963670"/>
            <a:ext cx="2088232" cy="913602"/>
          </a:xfrm>
          <a:prstGeom prst="rect">
            <a:avLst/>
          </a:prstGeom>
        </p:spPr>
      </p:pic>
      <p:pic>
        <p:nvPicPr>
          <p:cNvPr id="4" name="Imagen 3" descr="HC_Excursion006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6" b="17731"/>
          <a:stretch/>
        </p:blipFill>
        <p:spPr>
          <a:xfrm>
            <a:off x="6804248" y="4963670"/>
            <a:ext cx="2232248" cy="903567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5292080" y="4710336"/>
            <a:ext cx="955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 smtClean="0"/>
              <a:t>Forest</a:t>
            </a:r>
            <a:r>
              <a:rPr lang="es-ES" sz="800" dirty="0" smtClean="0"/>
              <a:t> </a:t>
            </a:r>
            <a:r>
              <a:rPr lang="es-ES" sz="800" dirty="0" err="1" smtClean="0"/>
              <a:t>Restoration</a:t>
            </a:r>
            <a:endParaRPr lang="es-ES" sz="8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7308304" y="4710336"/>
            <a:ext cx="1133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 smtClean="0"/>
              <a:t>Low</a:t>
            </a:r>
            <a:r>
              <a:rPr lang="es-ES" sz="800" dirty="0"/>
              <a:t> </a:t>
            </a:r>
            <a:r>
              <a:rPr lang="es-ES" sz="800" dirty="0" err="1" smtClean="0"/>
              <a:t>Impact</a:t>
            </a:r>
            <a:r>
              <a:rPr lang="es-ES" sz="800" dirty="0" smtClean="0"/>
              <a:t> </a:t>
            </a:r>
            <a:r>
              <a:rPr lang="es-ES" sz="800" dirty="0" err="1" smtClean="0"/>
              <a:t>excursions</a:t>
            </a:r>
            <a:endParaRPr lang="es-ES" sz="800" dirty="0"/>
          </a:p>
        </p:txBody>
      </p:sp>
      <p:pic>
        <p:nvPicPr>
          <p:cNvPr id="35" name="Picture 9" descr="Claro del bosque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50" y="4941168"/>
            <a:ext cx="2017967" cy="90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uadroTexto 35"/>
          <p:cNvSpPr txBox="1"/>
          <p:nvPr/>
        </p:nvSpPr>
        <p:spPr>
          <a:xfrm>
            <a:off x="755576" y="4710336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PE" sz="800" dirty="0" smtClean="0"/>
              <a:t>Environmental Awareness </a:t>
            </a:r>
            <a:endParaRPr lang="es-ES" sz="8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3131840" y="4710336"/>
            <a:ext cx="9482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PE" sz="800" dirty="0" smtClean="0"/>
              <a:t>Educational plates</a:t>
            </a:r>
            <a:endParaRPr lang="es-ES" sz="8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0" y="5517232"/>
            <a:ext cx="2133600" cy="365125"/>
          </a:xfrm>
        </p:spPr>
        <p:txBody>
          <a:bodyPr/>
          <a:lstStyle/>
          <a:p>
            <a:pPr algn="l"/>
            <a:fld id="{15462D64-7EEA-4B7A-8BE2-DF8F708E64CE}" type="slidenum">
              <a:rPr lang="es-PE" smtClean="0"/>
              <a:pPr algn="l"/>
              <a:t>9</a:t>
            </a:fld>
            <a:endParaRPr lang="es-PE" dirty="0"/>
          </a:p>
        </p:txBody>
      </p:sp>
      <p:pic>
        <p:nvPicPr>
          <p:cNvPr id="38" name="Imagen 37" descr="ITRA_Exterior_pabellon002_Low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8" t="32546" r="2207" b="19987"/>
          <a:stretch/>
        </p:blipFill>
        <p:spPr>
          <a:xfrm>
            <a:off x="0" y="4961058"/>
            <a:ext cx="2567538" cy="916214"/>
          </a:xfrm>
          <a:prstGeom prst="rect">
            <a:avLst/>
          </a:prstGeom>
        </p:spPr>
      </p:pic>
      <p:cxnSp>
        <p:nvCxnSpPr>
          <p:cNvPr id="18" name="Conector recto de flecha 17"/>
          <p:cNvCxnSpPr/>
          <p:nvPr/>
        </p:nvCxnSpPr>
        <p:spPr>
          <a:xfrm>
            <a:off x="1043608" y="3068960"/>
            <a:ext cx="0" cy="144016"/>
          </a:xfrm>
          <a:prstGeom prst="straightConnector1">
            <a:avLst/>
          </a:prstGeom>
          <a:ln w="12700" cmpd="sng">
            <a:solidFill>
              <a:srgbClr val="4F6228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4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925</Words>
  <Application>Microsoft Office PowerPoint</Application>
  <PresentationFormat>On-screen Show (4:3)</PresentationFormat>
  <Paragraphs>236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Sussy Trucios - Inkaterra</dc:creator>
  <cp:lastModifiedBy>Yibin Xiang</cp:lastModifiedBy>
  <cp:revision>93</cp:revision>
  <cp:lastPrinted>2014-10-03T21:35:54Z</cp:lastPrinted>
  <dcterms:created xsi:type="dcterms:W3CDTF">2014-09-19T23:16:35Z</dcterms:created>
  <dcterms:modified xsi:type="dcterms:W3CDTF">2014-11-25T20:50:12Z</dcterms:modified>
</cp:coreProperties>
</file>