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4" r:id="rId2"/>
    <p:sldMasterId id="2147483719" r:id="rId3"/>
    <p:sldMasterId id="2147483736" r:id="rId4"/>
    <p:sldMasterId id="2147483743" r:id="rId5"/>
    <p:sldMasterId id="2147483765" r:id="rId6"/>
    <p:sldMasterId id="2147483774" r:id="rId7"/>
    <p:sldMasterId id="2147483787" r:id="rId8"/>
    <p:sldMasterId id="2147483811" r:id="rId9"/>
    <p:sldMasterId id="2147483833" r:id="rId10"/>
    <p:sldMasterId id="2147483840" r:id="rId11"/>
    <p:sldMasterId id="2147483850" r:id="rId12"/>
  </p:sldMasterIdLst>
  <p:notesMasterIdLst>
    <p:notesMasterId r:id="rId44"/>
  </p:notesMasterIdLst>
  <p:handoutMasterIdLst>
    <p:handoutMasterId r:id="rId45"/>
  </p:handoutMasterIdLst>
  <p:sldIdLst>
    <p:sldId id="256" r:id="rId13"/>
    <p:sldId id="388" r:id="rId14"/>
    <p:sldId id="266" r:id="rId15"/>
    <p:sldId id="270" r:id="rId16"/>
    <p:sldId id="271" r:id="rId17"/>
    <p:sldId id="272" r:id="rId18"/>
    <p:sldId id="359" r:id="rId19"/>
    <p:sldId id="360" r:id="rId20"/>
    <p:sldId id="327" r:id="rId21"/>
    <p:sldId id="259" r:id="rId22"/>
    <p:sldId id="396" r:id="rId23"/>
    <p:sldId id="397" r:id="rId24"/>
    <p:sldId id="393" r:id="rId25"/>
    <p:sldId id="392" r:id="rId26"/>
    <p:sldId id="323" r:id="rId27"/>
    <p:sldId id="328" r:id="rId28"/>
    <p:sldId id="334" r:id="rId29"/>
    <p:sldId id="329" r:id="rId30"/>
    <p:sldId id="394" r:id="rId31"/>
    <p:sldId id="400" r:id="rId32"/>
    <p:sldId id="390" r:id="rId33"/>
    <p:sldId id="391" r:id="rId34"/>
    <p:sldId id="366" r:id="rId35"/>
    <p:sldId id="399" r:id="rId36"/>
    <p:sldId id="368" r:id="rId37"/>
    <p:sldId id="296" r:id="rId38"/>
    <p:sldId id="330" r:id="rId39"/>
    <p:sldId id="331" r:id="rId40"/>
    <p:sldId id="395" r:id="rId41"/>
    <p:sldId id="332" r:id="rId42"/>
    <p:sldId id="33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91D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62" autoAdjust="0"/>
    <p:restoredTop sz="68738" autoAdjust="0"/>
  </p:normalViewPr>
  <p:slideViewPr>
    <p:cSldViewPr snapToGrid="0">
      <p:cViewPr varScale="1">
        <p:scale>
          <a:sx n="34" d="100"/>
          <a:sy n="34" d="100"/>
        </p:scale>
        <p:origin x="1186" y="58"/>
      </p:cViewPr>
      <p:guideLst/>
    </p:cSldViewPr>
  </p:slideViewPr>
  <p:outlineViewPr>
    <p:cViewPr>
      <p:scale>
        <a:sx n="33" d="100"/>
        <a:sy n="33" d="100"/>
      </p:scale>
      <p:origin x="0" y="-39202"/>
    </p:cViewPr>
  </p:outlineViewPr>
  <p:notesTextViewPr>
    <p:cViewPr>
      <p:scale>
        <a:sx n="1" d="1"/>
        <a:sy n="1" d="1"/>
      </p:scale>
      <p:origin x="0" y="0"/>
    </p:cViewPr>
  </p:notesTextViewPr>
  <p:sorterViewPr>
    <p:cViewPr>
      <p:scale>
        <a:sx n="100" d="100"/>
        <a:sy n="100" d="100"/>
      </p:scale>
      <p:origin x="0" y="-26381"/>
    </p:cViewPr>
  </p:sorterViewPr>
  <p:notesViewPr>
    <p:cSldViewPr snapToGrid="0">
      <p:cViewPr varScale="1">
        <p:scale>
          <a:sx n="65" d="100"/>
          <a:sy n="65" d="100"/>
        </p:scale>
        <p:origin x="2395"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314148593944527"/>
          <c:y val="0.19908230356661474"/>
          <c:w val="0.39702287531772051"/>
          <c:h val="0.51839107036800913"/>
        </c:manualLayout>
      </c:layout>
      <c:pieChart>
        <c:varyColors val="1"/>
        <c:ser>
          <c:idx val="0"/>
          <c:order val="0"/>
          <c:tx>
            <c:strRef>
              <c:f>Sheet1!$B$1</c:f>
              <c:strCache>
                <c:ptCount val="1"/>
                <c:pt idx="0">
                  <c:v>Sales</c:v>
                </c:pt>
              </c:strCache>
            </c:strRef>
          </c:tx>
          <c:dLbls>
            <c:dLbl>
              <c:idx val="4"/>
              <c:layout>
                <c:manualLayout>
                  <c:x val="0"/>
                  <c:y val="-7.5294770832222455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ext>
            </c:extLst>
          </c:dLbls>
          <c:cat>
            <c:strRef>
              <c:f>Sheet1!$A$2:$A$6</c:f>
              <c:strCache>
                <c:ptCount val="5"/>
                <c:pt idx="0">
                  <c:v>PUMA operations</c:v>
                </c:pt>
                <c:pt idx="1">
                  <c:v>Tier 1</c:v>
                </c:pt>
                <c:pt idx="2">
                  <c:v>Tier 2</c:v>
                </c:pt>
                <c:pt idx="3">
                  <c:v>Tier 3</c:v>
                </c:pt>
                <c:pt idx="4">
                  <c:v>Tier 4</c:v>
                </c:pt>
              </c:strCache>
            </c:strRef>
          </c:cat>
          <c:val>
            <c:numRef>
              <c:f>Sheet1!$B$2:$B$6</c:f>
              <c:numCache>
                <c:formatCode>0%</c:formatCode>
                <c:ptCount val="5"/>
                <c:pt idx="0">
                  <c:v>0.15</c:v>
                </c:pt>
                <c:pt idx="1">
                  <c:v>0.18</c:v>
                </c:pt>
                <c:pt idx="2">
                  <c:v>0.15</c:v>
                </c:pt>
                <c:pt idx="3">
                  <c:v>0.16</c:v>
                </c:pt>
                <c:pt idx="4">
                  <c:v>0.36</c:v>
                </c:pt>
              </c:numCache>
            </c:numRef>
          </c:val>
        </c:ser>
        <c:dLbls>
          <c:showLegendKey val="0"/>
          <c:showVal val="0"/>
          <c:showCatName val="0"/>
          <c:showSerName val="0"/>
          <c:showPercent val="0"/>
          <c:showBubbleSize val="0"/>
          <c:showLeaderLines val="0"/>
        </c:dLbls>
        <c:firstSliceAng val="0"/>
      </c:pieChart>
    </c:plotArea>
    <c:legend>
      <c:legendPos val="b"/>
      <c:layout>
        <c:manualLayout>
          <c:xMode val="edge"/>
          <c:yMode val="edge"/>
          <c:x val="1.0927769295941182E-2"/>
          <c:y val="0.79676898594788237"/>
          <c:w val="0.98153660253828312"/>
          <c:h val="9.6932514053686997E-2"/>
        </c:manualLayout>
      </c:layout>
      <c:overlay val="0"/>
    </c:legend>
    <c:plotVisOnly val="1"/>
    <c:dispBlanksAs val="gap"/>
    <c:showDLblsOverMax val="0"/>
  </c:chart>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010219159027046"/>
          <c:y val="0.20351140773321591"/>
          <c:w val="0.39702287531772068"/>
          <c:h val="0.51839107036800924"/>
        </c:manualLayout>
      </c:layout>
      <c:pieChart>
        <c:varyColors val="1"/>
        <c:ser>
          <c:idx val="0"/>
          <c:order val="0"/>
          <c:tx>
            <c:strRef>
              <c:f>Sheet1!$B$1</c:f>
              <c:strCache>
                <c:ptCount val="1"/>
                <c:pt idx="0">
                  <c:v>Sales</c:v>
                </c:pt>
              </c:strCache>
            </c:strRef>
          </c:tx>
          <c:dLbls>
            <c:dLbl>
              <c:idx val="0"/>
              <c:layout>
                <c:manualLayout>
                  <c:x val="-7.1234963733470658E-2"/>
                  <c:y val="1.7716416666405107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3921411301652687E-3"/>
                  <c:y val="0"/>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0.1107276041650320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Sheet1!$A$2:$A$6</c:f>
              <c:strCache>
                <c:ptCount val="5"/>
                <c:pt idx="0">
                  <c:v>PUMA operations</c:v>
                </c:pt>
                <c:pt idx="1">
                  <c:v>Tier 1</c:v>
                </c:pt>
                <c:pt idx="2">
                  <c:v>Tier 2</c:v>
                </c:pt>
                <c:pt idx="3">
                  <c:v>Tier 3</c:v>
                </c:pt>
                <c:pt idx="4">
                  <c:v>Tier 4</c:v>
                </c:pt>
              </c:strCache>
            </c:strRef>
          </c:cat>
          <c:val>
            <c:numRef>
              <c:f>Sheet1!$B$2:$B$6</c:f>
              <c:numCache>
                <c:formatCode>0%</c:formatCode>
                <c:ptCount val="5"/>
                <c:pt idx="0">
                  <c:v>0</c:v>
                </c:pt>
                <c:pt idx="1">
                  <c:v>0.02</c:v>
                </c:pt>
                <c:pt idx="2">
                  <c:v>0.09</c:v>
                </c:pt>
                <c:pt idx="3">
                  <c:v>0.37</c:v>
                </c:pt>
                <c:pt idx="4">
                  <c:v>0.52</c:v>
                </c:pt>
              </c:numCache>
            </c:numRef>
          </c:val>
        </c:ser>
        <c:dLbls>
          <c:showLegendKey val="0"/>
          <c:showVal val="0"/>
          <c:showCatName val="0"/>
          <c:showSerName val="0"/>
          <c:showPercent val="0"/>
          <c:showBubbleSize val="0"/>
          <c:showLeaderLines val="1"/>
        </c:dLbls>
        <c:firstSliceAng val="0"/>
      </c:pieChart>
    </c:plotArea>
    <c:legend>
      <c:legendPos val="b"/>
      <c:layout>
        <c:manualLayout>
          <c:xMode val="edge"/>
          <c:yMode val="edge"/>
          <c:x val="1.356856452066108E-2"/>
          <c:y val="0.80122389749309975"/>
          <c:w val="0.97669305236078241"/>
          <c:h val="0.10133581084167979"/>
        </c:manualLayout>
      </c:layout>
      <c:overlay val="0"/>
    </c:legend>
    <c:plotVisOnly val="1"/>
    <c:dispBlanksAs val="gap"/>
    <c:showDLblsOverMax val="0"/>
  </c:chart>
  <c:txPr>
    <a:bodyPr/>
    <a:lstStyle/>
    <a:p>
      <a:pPr>
        <a:defRPr sz="12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Series 1</c:v>
                </c:pt>
              </c:strCache>
            </c:strRef>
          </c:tx>
          <c:spPr>
            <a:solidFill>
              <a:srgbClr val="00B050"/>
            </a:solidFill>
            <a:ln>
              <a:solidFill>
                <a:schemeClr val="bg2"/>
              </a:solidFill>
            </a:ln>
          </c:spPr>
          <c:invertIfNegative val="0"/>
          <c:cat>
            <c:strRef>
              <c:f>Sheet1!$A$2:$A$7</c:f>
              <c:strCache>
                <c:ptCount val="6"/>
                <c:pt idx="0">
                  <c:v>Category 7</c:v>
                </c:pt>
                <c:pt idx="1">
                  <c:v>Category 2</c:v>
                </c:pt>
                <c:pt idx="2">
                  <c:v>Category 3</c:v>
                </c:pt>
                <c:pt idx="3">
                  <c:v>Category 5</c:v>
                </c:pt>
                <c:pt idx="4">
                  <c:v>Category 6</c:v>
                </c:pt>
                <c:pt idx="5">
                  <c:v>Category 4</c:v>
                </c:pt>
              </c:strCache>
            </c:strRef>
          </c:cat>
          <c:val>
            <c:numRef>
              <c:f>Sheet1!$B$2:$B$7</c:f>
              <c:numCache>
                <c:formatCode>General</c:formatCode>
                <c:ptCount val="6"/>
                <c:pt idx="0">
                  <c:v>1</c:v>
                </c:pt>
                <c:pt idx="1">
                  <c:v>0.47</c:v>
                </c:pt>
                <c:pt idx="2">
                  <c:v>1.38</c:v>
                </c:pt>
                <c:pt idx="3">
                  <c:v>2.4</c:v>
                </c:pt>
                <c:pt idx="4">
                  <c:v>2.6621999999999999</c:v>
                </c:pt>
                <c:pt idx="5">
                  <c:v>2.7</c:v>
                </c:pt>
              </c:numCache>
            </c:numRef>
          </c:val>
        </c:ser>
        <c:ser>
          <c:idx val="1"/>
          <c:order val="1"/>
          <c:tx>
            <c:strRef>
              <c:f>Sheet1!$C$1</c:f>
              <c:strCache>
                <c:ptCount val="1"/>
                <c:pt idx="0">
                  <c:v>Series 2</c:v>
                </c:pt>
              </c:strCache>
            </c:strRef>
          </c:tx>
          <c:spPr>
            <a:solidFill>
              <a:schemeClr val="tx1">
                <a:lumMod val="40000"/>
                <a:lumOff val="60000"/>
              </a:schemeClr>
            </a:solidFill>
            <a:ln>
              <a:solidFill>
                <a:schemeClr val="bg2"/>
              </a:solidFill>
            </a:ln>
          </c:spPr>
          <c:invertIfNegative val="0"/>
          <c:cat>
            <c:strRef>
              <c:f>Sheet1!$A$2:$A$7</c:f>
              <c:strCache>
                <c:ptCount val="6"/>
                <c:pt idx="0">
                  <c:v>Category 7</c:v>
                </c:pt>
                <c:pt idx="1">
                  <c:v>Category 2</c:v>
                </c:pt>
                <c:pt idx="2">
                  <c:v>Category 3</c:v>
                </c:pt>
                <c:pt idx="3">
                  <c:v>Category 5</c:v>
                </c:pt>
                <c:pt idx="4">
                  <c:v>Category 6</c:v>
                </c:pt>
                <c:pt idx="5">
                  <c:v>Category 4</c:v>
                </c:pt>
              </c:strCache>
            </c:strRef>
          </c:cat>
          <c:val>
            <c:numRef>
              <c:f>Sheet1!$C$2:$C$7</c:f>
              <c:numCache>
                <c:formatCode>General</c:formatCode>
                <c:ptCount val="6"/>
                <c:pt idx="0">
                  <c:v>2</c:v>
                </c:pt>
                <c:pt idx="1">
                  <c:v>3.24</c:v>
                </c:pt>
                <c:pt idx="2">
                  <c:v>3.53</c:v>
                </c:pt>
                <c:pt idx="3">
                  <c:v>2.5</c:v>
                </c:pt>
                <c:pt idx="4">
                  <c:v>9.3168000000000006</c:v>
                </c:pt>
                <c:pt idx="5">
                  <c:v>12.8</c:v>
                </c:pt>
              </c:numCache>
            </c:numRef>
          </c:val>
        </c:ser>
        <c:dLbls>
          <c:showLegendKey val="0"/>
          <c:showVal val="0"/>
          <c:showCatName val="0"/>
          <c:showSerName val="0"/>
          <c:showPercent val="0"/>
          <c:showBubbleSize val="0"/>
        </c:dLbls>
        <c:gapWidth val="150"/>
        <c:axId val="295521080"/>
        <c:axId val="295521472"/>
      </c:barChart>
      <c:catAx>
        <c:axId val="295521080"/>
        <c:scaling>
          <c:orientation val="minMax"/>
        </c:scaling>
        <c:delete val="1"/>
        <c:axPos val="l"/>
        <c:numFmt formatCode="General" sourceLinked="0"/>
        <c:majorTickMark val="out"/>
        <c:minorTickMark val="none"/>
        <c:tickLblPos val="nextTo"/>
        <c:crossAx val="295521472"/>
        <c:crosses val="autoZero"/>
        <c:auto val="1"/>
        <c:lblAlgn val="ctr"/>
        <c:lblOffset val="100"/>
        <c:noMultiLvlLbl val="0"/>
      </c:catAx>
      <c:valAx>
        <c:axId val="295521472"/>
        <c:scaling>
          <c:orientation val="minMax"/>
        </c:scaling>
        <c:delete val="1"/>
        <c:axPos val="b"/>
        <c:numFmt formatCode="General" sourceLinked="1"/>
        <c:majorTickMark val="out"/>
        <c:minorTickMark val="none"/>
        <c:tickLblPos val="nextTo"/>
        <c:crossAx val="2955210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1A2787-1F9E-4ABD-B041-E1E0E30B0759}" type="datetimeFigureOut">
              <a:rPr lang="en-US" smtClean="0"/>
              <a:t>10/13/2014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13DA25-599E-4969-A150-182C69FD877B}" type="slidenum">
              <a:rPr lang="en-US" smtClean="0"/>
              <a:t>‹#›</a:t>
            </a:fld>
            <a:endParaRPr lang="en-US"/>
          </a:p>
        </p:txBody>
      </p:sp>
    </p:spTree>
    <p:extLst>
      <p:ext uri="{BB962C8B-B14F-4D97-AF65-F5344CB8AC3E}">
        <p14:creationId xmlns:p14="http://schemas.microsoft.com/office/powerpoint/2010/main" val="619527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AD79E-2D04-43EB-A58A-8477EA9D045F}" type="datetimeFigureOut">
              <a:rPr lang="en-US" smtClean="0"/>
              <a:t>10/13/2014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9344B3-D1D9-4E76-985D-C5207453A98E}" type="slidenum">
              <a:rPr lang="en-US" smtClean="0"/>
              <a:t>‹#›</a:t>
            </a:fld>
            <a:endParaRPr lang="en-US"/>
          </a:p>
        </p:txBody>
      </p:sp>
    </p:spTree>
    <p:extLst>
      <p:ext uri="{BB962C8B-B14F-4D97-AF65-F5344CB8AC3E}">
        <p14:creationId xmlns:p14="http://schemas.microsoft.com/office/powerpoint/2010/main" val="4208327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www.wri.org/blog/2011/07/india-enhancing-ecosystems-not-only-good-nature%E2%80%94it%E2%80%99s-good-business" TargetMode="External"/><Relationship Id="rId3" Type="http://schemas.openxmlformats.org/officeDocument/2006/relationships/hyperlink" Target="http://www.wri.org/project/valuation-caribbean-reefs" TargetMode="External"/><Relationship Id="rId7" Type="http://schemas.openxmlformats.org/officeDocument/2006/relationships/hyperlink" Target="#_ftnref3"/><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_ftnref2"/><Relationship Id="rId5" Type="http://schemas.openxmlformats.org/officeDocument/2006/relationships/hyperlink" Target="http://marineecosystemservices.org/explore" TargetMode="External"/><Relationship Id="rId4" Type="http://schemas.openxmlformats.org/officeDocument/2006/relationships/hyperlink" Target="#_ftnref1"/></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www.wri.org/blog/2011/07/india-enhancing-ecosystems-not-only-good-nature%E2%80%94it%E2%80%99s-good-business" TargetMode="External"/><Relationship Id="rId3" Type="http://schemas.openxmlformats.org/officeDocument/2006/relationships/hyperlink" Target="http://www.wri.org/project/valuation-caribbean-reefs" TargetMode="External"/><Relationship Id="rId7" Type="http://schemas.openxmlformats.org/officeDocument/2006/relationships/hyperlink" Target="#_ftnref3"/><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_ftnref2"/><Relationship Id="rId5" Type="http://schemas.openxmlformats.org/officeDocument/2006/relationships/hyperlink" Target="http://marineecosystemservices.org/explore" TargetMode="External"/><Relationship Id="rId4" Type="http://schemas.openxmlformats.org/officeDocument/2006/relationships/hyperlink" Target="#_ftnref1"/></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2012_India_blackout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kpmg.com/AU/en/IssuesAndInsights/ArticlesPublications/Documents/is-natural-capital-a-material-issue.pdf" TargetMode="External"/><Relationship Id="rId5" Type="http://schemas.openxmlformats.org/officeDocument/2006/relationships/hyperlink" Target="http://www.radioaustralia.net.au/international/radio/onairhighlights/big-win-against-illegal-logging-in-png" TargetMode="External"/><Relationship Id="rId4" Type="http://schemas.openxmlformats.org/officeDocument/2006/relationships/hyperlink" Target="http://www.radioaustralia.net.au/international/2011-06-24/100m-fine-for-logging-company-in-png/214772"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kpmg.com/AU/en/IssuesAndInsights/ArticlesPublications/Documents/is-natural-capital-a-material-issue.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wbcsd.org/work-program/sector-projects/water/global-water-tool.aspx"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685800" y="1143000"/>
            <a:ext cx="5486400" cy="3086100"/>
          </a:xfrm>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6912A98-DD02-46E8-8D19-771380633C5E}" type="slidenum">
              <a:rPr lang="en-US">
                <a:solidFill>
                  <a:srgbClr val="000000"/>
                </a:solidFill>
              </a:rPr>
              <a:pPr/>
              <a:t>2</a:t>
            </a:fld>
            <a:endParaRPr lang="en-US">
              <a:solidFill>
                <a:srgbClr val="000000"/>
              </a:solidFill>
            </a:endParaRPr>
          </a:p>
        </p:txBody>
      </p:sp>
    </p:spTree>
    <p:extLst>
      <p:ext uri="{BB962C8B-B14F-4D97-AF65-F5344CB8AC3E}">
        <p14:creationId xmlns:p14="http://schemas.microsoft.com/office/powerpoint/2010/main" val="2555759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2060"/>
                </a:solidFill>
                <a:latin typeface="Arial" panose="020B0604020202020204" pitchFamily="34" charset="0"/>
              </a:rPr>
              <a:t>WBCSD reviews all member sustainability reports to shed light on effective non-financial reporting practices and offers a pool of inspirational examples to stimulate the sharing of best practices.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2060"/>
                </a:solidFill>
                <a:latin typeface="Arial" panose="020B0604020202020204" pitchFamily="34" charset="0"/>
              </a:rPr>
              <a:t>The review provides recommendations so that corporate reports can help companies create value for all stakeholders in the short, medium and long-term.</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002060"/>
              </a:solidFill>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E94F1D-7A48-C946-B48B-4126D314752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512191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icon to watch </a:t>
            </a:r>
            <a:r>
              <a:rPr lang="en-US" smtClean="0"/>
              <a:t>3 minute video</a:t>
            </a:r>
            <a:endParaRPr lang="en-US"/>
          </a:p>
        </p:txBody>
      </p:sp>
      <p:sp>
        <p:nvSpPr>
          <p:cNvPr id="4" name="Slide Number Placeholder 3"/>
          <p:cNvSpPr>
            <a:spLocks noGrp="1"/>
          </p:cNvSpPr>
          <p:nvPr>
            <p:ph type="sldNum" sz="quarter" idx="10"/>
          </p:nvPr>
        </p:nvSpPr>
        <p:spPr/>
        <p:txBody>
          <a:bodyPr/>
          <a:lstStyle/>
          <a:p>
            <a:fld id="{FD7B1DEF-FCC7-4068-8935-CE095F55E5D9}" type="slidenum">
              <a:rPr>
                <a:solidFill>
                  <a:srgbClr val="000000"/>
                </a:solidFill>
              </a:rPr>
              <a:pPr/>
              <a:t>15</a:t>
            </a:fld>
            <a:endParaRPr dirty="0">
              <a:solidFill>
                <a:srgbClr val="000000"/>
              </a:solidFill>
            </a:endParaRPr>
          </a:p>
        </p:txBody>
      </p:sp>
    </p:spTree>
    <p:extLst>
      <p:ext uri="{BB962C8B-B14F-4D97-AF65-F5344CB8AC3E}">
        <p14:creationId xmlns:p14="http://schemas.microsoft.com/office/powerpoint/2010/main" val="2577098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Landscapes  can have multiple functions, as they provide a variety of services to society, such as biodiversity, food, water, shelter, livelihood, economic growth, and human well-being. All these services are interlinked; so if the agricultural area in a landscape expands, it will have repercussions for the area covered by forests.</a:t>
            </a:r>
          </a:p>
          <a:p>
            <a:r>
              <a:rPr lang="en-US" sz="1200" b="0" i="0" kern="1200" dirty="0" smtClean="0">
                <a:solidFill>
                  <a:schemeClr val="tx1"/>
                </a:solidFill>
                <a:effectLst/>
                <a:latin typeface="+mn-lt"/>
                <a:ea typeface="+mn-ea"/>
                <a:cs typeface="+mn-cs"/>
              </a:rPr>
              <a:t>By adopting a</a:t>
            </a:r>
            <a:r>
              <a:rPr lang="en-US" sz="1200" b="0" i="0" u="sng" kern="1200" dirty="0" smtClean="0">
                <a:solidFill>
                  <a:schemeClr val="tx1"/>
                </a:solidFill>
                <a:effectLst/>
                <a:latin typeface="+mn-lt"/>
                <a:ea typeface="+mn-ea"/>
                <a:cs typeface="+mn-cs"/>
              </a:rPr>
              <a:t> landscape approach</a:t>
            </a:r>
            <a:r>
              <a:rPr lang="en-US" sz="1200" b="0" i="0" kern="1200" dirty="0" smtClean="0">
                <a:solidFill>
                  <a:schemeClr val="tx1"/>
                </a:solidFill>
                <a:effectLst/>
                <a:latin typeface="+mn-lt"/>
                <a:ea typeface="+mn-ea"/>
                <a:cs typeface="+mn-cs"/>
              </a:rPr>
              <a:t>, we learn how to look at landscapes from a multifunctional perspective, combining natural resources management with environmental and livelihood considera­tions. People and their institutions are therefore perceived as an integral part of the system rather than as external agents operating within a landscape.</a:t>
            </a:r>
          </a:p>
          <a:p>
            <a:endParaRPr lang="en-US" dirty="0"/>
          </a:p>
        </p:txBody>
      </p:sp>
      <p:sp>
        <p:nvSpPr>
          <p:cNvPr id="4" name="Slide Number Placeholder 3"/>
          <p:cNvSpPr>
            <a:spLocks noGrp="1"/>
          </p:cNvSpPr>
          <p:nvPr>
            <p:ph type="sldNum" sz="quarter" idx="10"/>
          </p:nvPr>
        </p:nvSpPr>
        <p:spPr/>
        <p:txBody>
          <a:bodyPr/>
          <a:lstStyle/>
          <a:p>
            <a:fld id="{309344B3-D1D9-4E76-985D-C5207453A98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988718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defRPr>
            </a:lvl1pPr>
            <a:lvl2pPr marL="742950" indent="-285750">
              <a:spcBef>
                <a:spcPct val="30000"/>
              </a:spcBef>
              <a:defRPr sz="1100">
                <a:solidFill>
                  <a:schemeClr val="tx1"/>
                </a:solidFill>
                <a:latin typeface="Times New Roman" panose="02020603050405020304" pitchFamily="18" charset="0"/>
              </a:defRPr>
            </a:lvl2pPr>
            <a:lvl3pPr marL="1143000" indent="-228600">
              <a:spcBef>
                <a:spcPct val="30000"/>
              </a:spcBef>
              <a:defRPr sz="1100">
                <a:solidFill>
                  <a:schemeClr val="tx1"/>
                </a:solidFill>
                <a:latin typeface="Times New Roman" panose="02020603050405020304" pitchFamily="18" charset="0"/>
              </a:defRPr>
            </a:lvl3pPr>
            <a:lvl4pPr marL="1600200" indent="-228600">
              <a:spcBef>
                <a:spcPct val="30000"/>
              </a:spcBef>
              <a:defRPr sz="1100">
                <a:solidFill>
                  <a:schemeClr val="tx1"/>
                </a:solidFill>
                <a:latin typeface="Times New Roman" panose="02020603050405020304" pitchFamily="18" charset="0"/>
              </a:defRPr>
            </a:lvl4pPr>
            <a:lvl5pPr marL="2057400" indent="-228600">
              <a:spcBef>
                <a:spcPct val="30000"/>
              </a:spcBef>
              <a:defRPr sz="11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1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1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1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100">
                <a:solidFill>
                  <a:schemeClr val="tx1"/>
                </a:solidFill>
                <a:latin typeface="Times New Roman" panose="02020603050405020304" pitchFamily="18" charset="0"/>
              </a:defRPr>
            </a:lvl9pPr>
          </a:lstStyle>
          <a:p>
            <a:pPr>
              <a:spcBef>
                <a:spcPct val="0"/>
              </a:spcBef>
            </a:pPr>
            <a:fld id="{BF2B6450-2BD9-419E-90A7-5D2CCC51E01C}" type="slidenum">
              <a:rPr lang="en-GB" sz="1000">
                <a:solidFill>
                  <a:srgbClr val="000000"/>
                </a:solidFill>
              </a:rPr>
              <a:pPr>
                <a:spcBef>
                  <a:spcPct val="0"/>
                </a:spcBef>
              </a:pPr>
              <a:t>20</a:t>
            </a:fld>
            <a:endParaRPr lang="en-GB" sz="1000">
              <a:solidFill>
                <a:srgbClr val="000000"/>
              </a:solidFill>
            </a:endParaRPr>
          </a:p>
        </p:txBody>
      </p:sp>
      <p:sp>
        <p:nvSpPr>
          <p:cNvPr id="6656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xfrm>
            <a:off x="1320800" y="3227388"/>
            <a:ext cx="7231063" cy="3057525"/>
          </a:xfrm>
          <a:solidFill>
            <a:srgbClr val="FFFFFF"/>
          </a:solidFill>
          <a:ln>
            <a:solidFill>
              <a:srgbClr val="000000"/>
            </a:solidFill>
          </a:ln>
        </p:spPr>
        <p:txBody>
          <a:bodyPr lIns="83874" tIns="41938" rIns="83874" bIns="41938"/>
          <a:lstStyle/>
          <a:p>
            <a:endParaRPr lang="en-US" sz="1200" dirty="0" smtClean="0">
              <a:latin typeface="Calibri" panose="020F0502020204030204" pitchFamily="34" charset="0"/>
            </a:endParaRPr>
          </a:p>
          <a:p>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1506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sng" dirty="0" smtClean="0">
                <a:effectLst/>
                <a:hlinkClick r:id="rId3"/>
              </a:rPr>
              <a:t>Mangroves and coral reefs can protect</a:t>
            </a:r>
            <a:r>
              <a:rPr lang="en-US" sz="1200" dirty="0" smtClean="0">
                <a:effectLst/>
              </a:rPr>
              <a:t> the shoreline from waves, storm surge, and erosion by reducing wave energy (like sea walls or levees) to protect towns and corporate sites located on the coast. This service is worth billions of dollars annually ($230 million in Belize alone).</a:t>
            </a:r>
            <a:endParaRPr lang="en-US" sz="1200" dirty="0" smtClean="0">
              <a:effectLst/>
              <a:latin typeface="Arial" panose="020B0604020202020204" pitchFamily="34" charset="0"/>
              <a:ea typeface="MS Mincho" panose="02020609040205080304" pitchFamily="49" charset="-128"/>
              <a:cs typeface="Times New Roman" panose="02020603050405020304" pitchFamily="18"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effectLst/>
              </a:rPr>
              <a:t>Dow example: 110-acre engineered wetland ($1.4 Million) in lieu of an industrial wastewater treatment plant ($40 Million) </a:t>
            </a:r>
            <a:endParaRPr lang="en-US" sz="1200" dirty="0" smtClean="0">
              <a:solidFill>
                <a:srgbClr val="000000"/>
              </a:solidFill>
              <a:effectLst/>
              <a:latin typeface="Calibri" panose="020F0502020204030204" pitchFamily="34" charset="0"/>
              <a:ea typeface="MS Mincho" panose="02020609040205080304" pitchFamily="49" charset="-128"/>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effectLst/>
              </a:rPr>
              <a:t>Reservoir siltation cost Indian power company </a:t>
            </a:r>
            <a:r>
              <a:rPr lang="en-US" sz="1200" dirty="0" err="1" smtClean="0">
                <a:effectLst/>
              </a:rPr>
              <a:t>Satluj</a:t>
            </a:r>
            <a:r>
              <a:rPr lang="en-US" sz="1200" dirty="0" smtClean="0">
                <a:effectLst/>
              </a:rPr>
              <a:t> </a:t>
            </a:r>
            <a:r>
              <a:rPr lang="en-US" sz="1200" dirty="0" err="1" smtClean="0">
                <a:effectLst/>
              </a:rPr>
              <a:t>Jal</a:t>
            </a:r>
            <a:r>
              <a:rPr lang="en-US" sz="1200" dirty="0" smtClean="0">
                <a:effectLst/>
              </a:rPr>
              <a:t> </a:t>
            </a:r>
            <a:r>
              <a:rPr lang="en-US" sz="1200" dirty="0" err="1" smtClean="0">
                <a:effectLst/>
              </a:rPr>
              <a:t>Vidyut</a:t>
            </a:r>
            <a:r>
              <a:rPr lang="en-US" sz="1200" dirty="0" smtClean="0">
                <a:effectLst/>
              </a:rPr>
              <a:t> Nigam Ltd. approximately US$42 million and 22 days of hydropower facility closure in 2010.</a:t>
            </a:r>
            <a:endParaRPr lang="en-US" sz="1200" dirty="0" smtClean="0">
              <a:solidFill>
                <a:srgbClr val="000000"/>
              </a:solidFill>
              <a:effectLst/>
              <a:latin typeface="Calibri" panose="020F0502020204030204" pitchFamily="34" charset="0"/>
              <a:ea typeface="MS Mincho" panose="02020609040205080304"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sng" strike="noStrike" cap="none" normalizeH="0" baseline="30000" dirty="0" smtClean="0">
                <a:ln>
                  <a:noFill/>
                </a:ln>
                <a:solidFill>
                  <a:srgbClr val="7D7D7D"/>
                </a:solidFill>
                <a:effectLst/>
                <a:latin typeface="Arial" panose="020B0604020202020204" pitchFamily="34" charset="0"/>
                <a:ea typeface="MS Mincho" panose="02020609040205080304" pitchFamily="49" charset="-128"/>
                <a:cs typeface="Times New Roman" panose="02020603050405020304" pitchFamily="18" charset="0"/>
                <a:hlinkClick r:id="rId4"/>
              </a:rPr>
              <a:t>[</a:t>
            </a:r>
            <a:r>
              <a:rPr kumimoji="0" lang="en-US" sz="1200" b="0" i="0" u="sng" strike="noStrike" cap="none" normalizeH="0" baseline="30000" dirty="0" smtClean="0" bmk="">
                <a:ln>
                  <a:noFill/>
                </a:ln>
                <a:solidFill>
                  <a:srgbClr val="7D7D7D"/>
                </a:solidFill>
                <a:effectLst/>
                <a:latin typeface="Arial" panose="020B0604020202020204" pitchFamily="34" charset="0"/>
                <a:ea typeface="MS Mincho" panose="02020609040205080304" pitchFamily="49" charset="-128"/>
                <a:cs typeface="Times New Roman" panose="02020603050405020304" pitchFamily="18" charset="0"/>
                <a:hlinkClick r:id="rId4"/>
              </a:rPr>
              <a:t>1]</a:t>
            </a:r>
            <a:r>
              <a:rPr kumimoji="0" lang="en-US" sz="1200" b="0" i="0" u="none" strike="noStrike" cap="none" normalizeH="0" baseline="0" dirty="0" smtClean="0" bmk="">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Marine Ecosystem Services Partnership (</a:t>
            </a:r>
            <a:r>
              <a:rPr kumimoji="0" lang="en-US" sz="1200" b="0" i="0" u="none" strike="noStrike" cap="none" normalizeH="0" baseline="0" dirty="0" smtClean="0" bmk="">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hlinkClick r:id="rId5"/>
              </a:rPr>
              <a:t>http://marineecosystemservices.org/explore</a:t>
            </a:r>
            <a:r>
              <a:rPr kumimoji="0" lang="en-US" sz="1200" b="0" i="0" u="none" strike="noStrike" cap="none" normalizeH="0" baseline="0" dirty="0" smtClean="0" bmk="">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a:t>
            </a:r>
            <a:endParaRPr kumimoji="0" lang="en-US" sz="1200" b="0" i="0" u="none" strike="noStrike" cap="none" normalizeH="0" baseline="0" dirty="0" smtClean="0" bmk="">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sng" strike="noStrike" cap="none" normalizeH="0" baseline="30000" dirty="0" smtClean="0" bmk="">
                <a:ln>
                  <a:noFill/>
                </a:ln>
                <a:solidFill>
                  <a:srgbClr val="7D7D7D"/>
                </a:solidFill>
                <a:effectLst/>
                <a:latin typeface="Arial" panose="020B0604020202020204" pitchFamily="34" charset="0"/>
                <a:ea typeface="MS Mincho" panose="02020609040205080304" pitchFamily="49" charset="-128"/>
                <a:cs typeface="Times New Roman" panose="02020603050405020304" pitchFamily="18" charset="0"/>
                <a:hlinkClick r:id="rId6"/>
              </a:rPr>
              <a:t>[2]</a:t>
            </a:r>
            <a:r>
              <a:rPr kumimoji="0" lang="en-US" sz="1200" b="0" i="0" u="none" strike="noStrike" cap="none" normalizeH="0" baseline="0" dirty="0" smtClean="0" bmk="">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WRI, WWF (2008)</a:t>
            </a:r>
            <a:r>
              <a:rPr kumimoji="0" lang="en-US" sz="1200" b="0" i="1" u="none" strike="noStrike" cap="none" normalizeH="0" baseline="0" dirty="0" smtClean="0" bmk="">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Coastal Capital: Belize. The Economic Contribution of Belize’s Coral Reefs and Mangroves. </a:t>
            </a:r>
            <a:endParaRPr kumimoji="0" lang="en-US" sz="1200" b="0" i="0" u="none" strike="noStrike" cap="none" normalizeH="0" baseline="0" dirty="0" smtClean="0" bmk="">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sng" strike="noStrike" cap="none" normalizeH="0" baseline="30000" dirty="0" smtClean="0" bmk="">
                <a:ln>
                  <a:noFill/>
                </a:ln>
                <a:solidFill>
                  <a:srgbClr val="7D7D7D"/>
                </a:solidFill>
                <a:effectLst/>
                <a:latin typeface="Arial" panose="020B0604020202020204" pitchFamily="34" charset="0"/>
                <a:ea typeface="MS Mincho" panose="02020609040205080304" pitchFamily="49" charset="-128"/>
                <a:cs typeface="Times New Roman" panose="02020603050405020304" pitchFamily="18" charset="0"/>
                <a:hlinkClick r:id="rId7"/>
              </a:rPr>
              <a:t>[3]</a:t>
            </a:r>
            <a:r>
              <a:rPr kumimoji="0" lang="en-US"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WRI (2011). </a:t>
            </a:r>
            <a:r>
              <a:rPr kumimoji="0" lang="en-US"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hlinkClick r:id="rId8"/>
              </a:rPr>
              <a:t>In India, Enhancing Ecosystems is Not Only Good for Nature—It’s Good for Business</a:t>
            </a:r>
            <a:r>
              <a:rPr kumimoji="0" lang="en-US"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a:t>
            </a:r>
            <a:endParaRPr kumimoji="0" lang="en-US" sz="3600" b="0" i="0" u="none" strike="noStrike" cap="none" normalizeH="0" baseline="0" dirty="0" smtClean="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309344B3-D1D9-4E76-985D-C5207453A98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020620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sng" dirty="0" smtClean="0">
                <a:effectLst/>
                <a:hlinkClick r:id="rId3"/>
              </a:rPr>
              <a:t>Mangroves and coral reefs can protect</a:t>
            </a:r>
            <a:r>
              <a:rPr lang="en-US" sz="1200" dirty="0" smtClean="0">
                <a:effectLst/>
              </a:rPr>
              <a:t> the shoreline from waves, storm surge, and erosion by reducing wave energy (like sea walls or levees) to protect towns and corporate sites located on the coast. This service is worth billions of dollars annually ($230 million in Belize alone).</a:t>
            </a:r>
            <a:endParaRPr lang="en-US" sz="1200" dirty="0" smtClean="0">
              <a:effectLst/>
              <a:latin typeface="Arial" panose="020B0604020202020204" pitchFamily="34" charset="0"/>
              <a:ea typeface="MS Mincho" panose="02020609040205080304" pitchFamily="49" charset="-128"/>
              <a:cs typeface="Times New Roman" panose="02020603050405020304" pitchFamily="18"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effectLst/>
              </a:rPr>
              <a:t>Dow example: 110-acre engineered wetland ($1.4 Million) in lieu of an industrial wastewater treatment plant ($40 Million) </a:t>
            </a:r>
            <a:endParaRPr lang="en-US" sz="1200" dirty="0" smtClean="0">
              <a:solidFill>
                <a:srgbClr val="000000"/>
              </a:solidFill>
              <a:effectLst/>
              <a:latin typeface="Calibri" panose="020F0502020204030204" pitchFamily="34" charset="0"/>
              <a:ea typeface="MS Mincho" panose="02020609040205080304" pitchFamily="49" charset="-128"/>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effectLst/>
              </a:rPr>
              <a:t>Reservoir siltation cost Indian power company </a:t>
            </a:r>
            <a:r>
              <a:rPr lang="en-US" sz="1200" dirty="0" err="1" smtClean="0">
                <a:effectLst/>
              </a:rPr>
              <a:t>Satluj</a:t>
            </a:r>
            <a:r>
              <a:rPr lang="en-US" sz="1200" dirty="0" smtClean="0">
                <a:effectLst/>
              </a:rPr>
              <a:t> </a:t>
            </a:r>
            <a:r>
              <a:rPr lang="en-US" sz="1200" dirty="0" err="1" smtClean="0">
                <a:effectLst/>
              </a:rPr>
              <a:t>Jal</a:t>
            </a:r>
            <a:r>
              <a:rPr lang="en-US" sz="1200" dirty="0" smtClean="0">
                <a:effectLst/>
              </a:rPr>
              <a:t> </a:t>
            </a:r>
            <a:r>
              <a:rPr lang="en-US" sz="1200" dirty="0" err="1" smtClean="0">
                <a:effectLst/>
              </a:rPr>
              <a:t>Vidyut</a:t>
            </a:r>
            <a:r>
              <a:rPr lang="en-US" sz="1200" dirty="0" smtClean="0">
                <a:effectLst/>
              </a:rPr>
              <a:t> Nigam Ltd. approximately US$42 million and 22 days of hydropower facility closure in 2010.</a:t>
            </a:r>
            <a:endParaRPr lang="en-US" sz="1200" dirty="0" smtClean="0">
              <a:solidFill>
                <a:srgbClr val="000000"/>
              </a:solidFill>
              <a:effectLst/>
              <a:latin typeface="Calibri" panose="020F0502020204030204" pitchFamily="34" charset="0"/>
              <a:ea typeface="MS Mincho" panose="02020609040205080304"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sng" strike="noStrike" cap="none" normalizeH="0" baseline="30000" dirty="0" smtClean="0">
                <a:ln>
                  <a:noFill/>
                </a:ln>
                <a:solidFill>
                  <a:srgbClr val="7D7D7D"/>
                </a:solidFill>
                <a:effectLst/>
                <a:latin typeface="Arial" panose="020B0604020202020204" pitchFamily="34" charset="0"/>
                <a:ea typeface="MS Mincho" panose="02020609040205080304" pitchFamily="49" charset="-128"/>
                <a:cs typeface="Times New Roman" panose="02020603050405020304" pitchFamily="18" charset="0"/>
                <a:hlinkClick r:id="rId4"/>
              </a:rPr>
              <a:t>[</a:t>
            </a:r>
            <a:r>
              <a:rPr kumimoji="0" lang="en-US" sz="1200" b="0" i="0" u="sng" strike="noStrike" cap="none" normalizeH="0" baseline="30000" dirty="0" smtClean="0" bmk="">
                <a:ln>
                  <a:noFill/>
                </a:ln>
                <a:solidFill>
                  <a:srgbClr val="7D7D7D"/>
                </a:solidFill>
                <a:effectLst/>
                <a:latin typeface="Arial" panose="020B0604020202020204" pitchFamily="34" charset="0"/>
                <a:ea typeface="MS Mincho" panose="02020609040205080304" pitchFamily="49" charset="-128"/>
                <a:cs typeface="Times New Roman" panose="02020603050405020304" pitchFamily="18" charset="0"/>
                <a:hlinkClick r:id="rId4"/>
              </a:rPr>
              <a:t>1]</a:t>
            </a:r>
            <a:r>
              <a:rPr kumimoji="0" lang="en-US" sz="1200" b="0" i="0" u="none" strike="noStrike" cap="none" normalizeH="0" baseline="0" dirty="0" smtClean="0" bmk="">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Marine Ecosystem Services Partnership (</a:t>
            </a:r>
            <a:r>
              <a:rPr kumimoji="0" lang="en-US" sz="1200" b="0" i="0" u="none" strike="noStrike" cap="none" normalizeH="0" baseline="0" dirty="0" smtClean="0" bmk="">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hlinkClick r:id="rId5"/>
              </a:rPr>
              <a:t>http://marineecosystemservices.org/explore</a:t>
            </a:r>
            <a:r>
              <a:rPr kumimoji="0" lang="en-US" sz="1200" b="0" i="0" u="none" strike="noStrike" cap="none" normalizeH="0" baseline="0" dirty="0" smtClean="0" bmk="">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a:t>
            </a:r>
            <a:endParaRPr kumimoji="0" lang="en-US" sz="1200" b="0" i="0" u="none" strike="noStrike" cap="none" normalizeH="0" baseline="0" dirty="0" smtClean="0" bmk="">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sng" strike="noStrike" cap="none" normalizeH="0" baseline="30000" dirty="0" smtClean="0" bmk="">
                <a:ln>
                  <a:noFill/>
                </a:ln>
                <a:solidFill>
                  <a:srgbClr val="7D7D7D"/>
                </a:solidFill>
                <a:effectLst/>
                <a:latin typeface="Arial" panose="020B0604020202020204" pitchFamily="34" charset="0"/>
                <a:ea typeface="MS Mincho" panose="02020609040205080304" pitchFamily="49" charset="-128"/>
                <a:cs typeface="Times New Roman" panose="02020603050405020304" pitchFamily="18" charset="0"/>
                <a:hlinkClick r:id="rId6"/>
              </a:rPr>
              <a:t>[2]</a:t>
            </a:r>
            <a:r>
              <a:rPr kumimoji="0" lang="en-US" sz="1200" b="0" i="0" u="none" strike="noStrike" cap="none" normalizeH="0" baseline="0" dirty="0" smtClean="0" bmk="">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WRI, WWF (2008)</a:t>
            </a:r>
            <a:r>
              <a:rPr kumimoji="0" lang="en-US" sz="1200" b="0" i="1" u="none" strike="noStrike" cap="none" normalizeH="0" baseline="0" dirty="0" smtClean="0" bmk="">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Coastal Capital: Belize. The Economic Contribution of Belize’s Coral Reefs and Mangroves. </a:t>
            </a:r>
            <a:endParaRPr kumimoji="0" lang="en-US" sz="1200" b="0" i="0" u="none" strike="noStrike" cap="none" normalizeH="0" baseline="0" dirty="0" smtClean="0" bmk="">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sng" strike="noStrike" cap="none" normalizeH="0" baseline="30000" dirty="0" smtClean="0" bmk="">
                <a:ln>
                  <a:noFill/>
                </a:ln>
                <a:solidFill>
                  <a:srgbClr val="7D7D7D"/>
                </a:solidFill>
                <a:effectLst/>
                <a:latin typeface="Arial" panose="020B0604020202020204" pitchFamily="34" charset="0"/>
                <a:ea typeface="MS Mincho" panose="02020609040205080304" pitchFamily="49" charset="-128"/>
                <a:cs typeface="Times New Roman" panose="02020603050405020304" pitchFamily="18" charset="0"/>
                <a:hlinkClick r:id="rId7"/>
              </a:rPr>
              <a:t>[3]</a:t>
            </a:r>
            <a:r>
              <a:rPr kumimoji="0" lang="en-US"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WRI (2011). </a:t>
            </a:r>
            <a:r>
              <a:rPr kumimoji="0" lang="en-US"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hlinkClick r:id="rId8"/>
              </a:rPr>
              <a:t>In India, Enhancing Ecosystems is Not Only Good for Nature—It’s Good for Business</a:t>
            </a:r>
            <a:r>
              <a:rPr kumimoji="0" lang="en-US"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a:t>
            </a:r>
            <a:endParaRPr kumimoji="0" lang="en-US" sz="3600" b="0" i="0" u="none" strike="noStrike" cap="none" normalizeH="0" baseline="0" dirty="0" smtClean="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309344B3-D1D9-4E76-985D-C5207453A98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249086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Seven</a:t>
            </a:r>
            <a:r>
              <a:rPr lang="en-US" baseline="0" dirty="0" smtClean="0"/>
              <a:t> U.S. cities have saved between $500,000 to $6 billion in avoided water treatment costs.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EF3AE25-13C8-4E7B-B99F-3F2FF7FCD46A}" type="slidenum">
              <a:rPr lang="en-GB" smtClean="0">
                <a:solidFill>
                  <a:prstClr val="black"/>
                </a:solidFill>
              </a:rPr>
              <a:pPr/>
              <a:t>23</a:t>
            </a:fld>
            <a:endParaRPr lang="en-GB" dirty="0">
              <a:solidFill>
                <a:prstClr val="black"/>
              </a:solidFill>
            </a:endParaRPr>
          </a:p>
        </p:txBody>
      </p:sp>
    </p:spTree>
    <p:extLst>
      <p:ext uri="{BB962C8B-B14F-4D97-AF65-F5344CB8AC3E}">
        <p14:creationId xmlns:p14="http://schemas.microsoft.com/office/powerpoint/2010/main" val="79744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defRPr>
            </a:lvl1pPr>
            <a:lvl2pPr marL="742950" indent="-285750">
              <a:spcBef>
                <a:spcPct val="30000"/>
              </a:spcBef>
              <a:defRPr sz="1100">
                <a:solidFill>
                  <a:schemeClr val="tx1"/>
                </a:solidFill>
                <a:latin typeface="Times New Roman" panose="02020603050405020304" pitchFamily="18" charset="0"/>
              </a:defRPr>
            </a:lvl2pPr>
            <a:lvl3pPr marL="1143000" indent="-228600">
              <a:spcBef>
                <a:spcPct val="30000"/>
              </a:spcBef>
              <a:defRPr sz="1100">
                <a:solidFill>
                  <a:schemeClr val="tx1"/>
                </a:solidFill>
                <a:latin typeface="Times New Roman" panose="02020603050405020304" pitchFamily="18" charset="0"/>
              </a:defRPr>
            </a:lvl3pPr>
            <a:lvl4pPr marL="1600200" indent="-228600">
              <a:spcBef>
                <a:spcPct val="30000"/>
              </a:spcBef>
              <a:defRPr sz="1100">
                <a:solidFill>
                  <a:schemeClr val="tx1"/>
                </a:solidFill>
                <a:latin typeface="Times New Roman" panose="02020603050405020304" pitchFamily="18" charset="0"/>
              </a:defRPr>
            </a:lvl4pPr>
            <a:lvl5pPr marL="2057400" indent="-228600">
              <a:spcBef>
                <a:spcPct val="30000"/>
              </a:spcBef>
              <a:defRPr sz="11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1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1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1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100">
                <a:solidFill>
                  <a:schemeClr val="tx1"/>
                </a:solidFill>
                <a:latin typeface="Times New Roman" panose="02020603050405020304" pitchFamily="18" charset="0"/>
              </a:defRPr>
            </a:lvl9pPr>
          </a:lstStyle>
          <a:p>
            <a:pPr>
              <a:spcBef>
                <a:spcPct val="0"/>
              </a:spcBef>
            </a:pPr>
            <a:fld id="{BF2B6450-2BD9-419E-90A7-5D2CCC51E01C}" type="slidenum">
              <a:rPr lang="en-GB" sz="1000">
                <a:solidFill>
                  <a:srgbClr val="000000"/>
                </a:solidFill>
              </a:rPr>
              <a:pPr>
                <a:spcBef>
                  <a:spcPct val="0"/>
                </a:spcBef>
              </a:pPr>
              <a:t>26</a:t>
            </a:fld>
            <a:endParaRPr lang="en-GB" sz="1000">
              <a:solidFill>
                <a:srgbClr val="000000"/>
              </a:solidFill>
            </a:endParaRPr>
          </a:p>
        </p:txBody>
      </p:sp>
      <p:sp>
        <p:nvSpPr>
          <p:cNvPr id="6656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xfrm>
            <a:off x="1320800" y="3227388"/>
            <a:ext cx="7231063" cy="3057525"/>
          </a:xfrm>
          <a:solidFill>
            <a:srgbClr val="FFFFFF"/>
          </a:solidFill>
          <a:ln>
            <a:solidFill>
              <a:srgbClr val="000000"/>
            </a:solidFill>
          </a:ln>
        </p:spPr>
        <p:txBody>
          <a:bodyPr lIns="83874" tIns="41938" rIns="83874" bIns="41938"/>
          <a:lstStyle/>
          <a:p>
            <a:endParaRPr lang="en-US" sz="1200" dirty="0" smtClean="0">
              <a:latin typeface="Calibri" panose="020F0502020204030204" pitchFamily="34" charset="0"/>
            </a:endParaRPr>
          </a:p>
          <a:p>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79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r>
              <a:rPr lang="en-US" sz="1200" dirty="0" smtClean="0">
                <a:latin typeface="Arial" pitchFamily="34" charset="0"/>
                <a:cs typeface="Arial" pitchFamily="34" charset="0"/>
              </a:rPr>
              <a:t>So there is a relationship between</a:t>
            </a:r>
            <a:r>
              <a:rPr lang="en-US" sz="1200" baseline="0" dirty="0" smtClean="0">
                <a:latin typeface="Arial" pitchFamily="34" charset="0"/>
                <a:cs typeface="Arial" pitchFamily="34" charset="0"/>
              </a:rPr>
              <a:t> business and nature. A</a:t>
            </a:r>
            <a:r>
              <a:rPr lang="en-US" sz="1200" dirty="0" smtClean="0">
                <a:latin typeface="Arial" pitchFamily="34" charset="0"/>
                <a:cs typeface="Arial" pitchFamily="34" charset="0"/>
              </a:rPr>
              <a:t>ll businesses depend upon, and in some way impact, the ecosystem services that are provided by the natural ecosystems and biodiversity that make up planet Earth. And these impacts and dependencies can be direct as</a:t>
            </a:r>
            <a:r>
              <a:rPr lang="en-US" sz="1200" baseline="0" dirty="0" smtClean="0">
                <a:latin typeface="Arial" pitchFamily="34" charset="0"/>
                <a:cs typeface="Arial" pitchFamily="34" charset="0"/>
              </a:rPr>
              <a:t> well as indirect (i.e. in your supply chain).</a:t>
            </a:r>
            <a:endParaRPr lang="en-US" sz="12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However, very little is known about the actual value of these services for business, or the specific opportunities that they present in business terms. Such values have not, conventionally, formed a part of business planning and financial analysis.</a:t>
            </a:r>
          </a:p>
          <a:p>
            <a:endParaRPr lang="en-US" sz="12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dirty="0" smtClean="0">
                <a:solidFill>
                  <a:srgbClr val="00B25A"/>
                </a:solidFill>
                <a:latin typeface="+mn-lt"/>
              </a:rPr>
              <a:t>Background information</a:t>
            </a:r>
            <a:r>
              <a:rPr lang="en-US" sz="1200" b="1" i="1" dirty="0" smtClean="0">
                <a:solidFill>
                  <a:srgbClr val="00B25A"/>
                </a:solidFill>
                <a:latin typeface="+mn-lt"/>
              </a:rPr>
              <a:t>:</a:t>
            </a:r>
            <a:endParaRPr lang="en-US" sz="1200" i="1" dirty="0" smtClean="0">
              <a:latin typeface="Arial" pitchFamily="34" charset="0"/>
              <a:cs typeface="Arial" pitchFamily="34" charset="0"/>
            </a:endParaRPr>
          </a:p>
          <a:p>
            <a:r>
              <a:rPr lang="en-US" sz="1200" i="1" dirty="0" smtClean="0">
                <a:latin typeface="Arial" pitchFamily="34" charset="0"/>
                <a:cs typeface="Arial" pitchFamily="34" charset="0"/>
              </a:rPr>
              <a:t>Water, for instance, is a critical input for most, if not all, major industrial processes. The pharmaceutical industry benefits from nature’s genetic resources. Agribusiness and the food sector depend on nature’s pollination, pest control, water, and erosion regulation services. Forest industries – and downstream construction, communications and packaging sectors – rely on continued supplies of timber and wood fiber. All extractive industries inevitably cause some level of ecosystem disturbance, while tourism increasingly builds on nature’s cultural services and aesthetic values. All building owners and plant operators benefit from the natural hazard protections that some ecosystems provide. In fact, it is hard to think of any economic activity that does not benefit from ecosystem services, or in some way impact the natural ecosystems around it. </a:t>
            </a:r>
          </a:p>
          <a:p>
            <a:r>
              <a:rPr lang="en-US" sz="1200" i="1" dirty="0" smtClean="0">
                <a:latin typeface="Arial" pitchFamily="34" charset="0"/>
                <a:cs typeface="Arial" pitchFamily="34" charset="0"/>
              </a:rPr>
              <a:t> </a:t>
            </a:r>
          </a:p>
          <a:p>
            <a:endParaRPr lang="en-US" i="1" dirty="0" smtClean="0"/>
          </a:p>
        </p:txBody>
      </p:sp>
      <p:sp>
        <p:nvSpPr>
          <p:cNvPr id="58372" name="Slide Number Placeholder 3"/>
          <p:cNvSpPr>
            <a:spLocks noGrp="1"/>
          </p:cNvSpPr>
          <p:nvPr>
            <p:ph type="sldNum" sz="quarter" idx="5"/>
          </p:nvPr>
        </p:nvSpPr>
        <p:spPr bwMode="auto">
          <a:noFill/>
          <a:ln>
            <a:miter lim="800000"/>
            <a:headEnd/>
            <a:tailEnd/>
          </a:ln>
        </p:spPr>
        <p:txBody>
          <a:bodyPr/>
          <a:lstStyle/>
          <a:p>
            <a:fld id="{94B4D890-8771-4BCE-B184-5B9218A12C63}" type="slidenum">
              <a:rPr>
                <a:solidFill>
                  <a:srgbClr val="000000"/>
                </a:solidFill>
                <a:latin typeface="Arial"/>
              </a:rPr>
              <a:pPr/>
              <a:t>3</a:t>
            </a:fld>
            <a:endParaRPr dirty="0">
              <a:solidFill>
                <a:srgbClr val="000000"/>
              </a:solidFill>
              <a:latin typeface="Arial"/>
            </a:endParaRPr>
          </a:p>
        </p:txBody>
      </p:sp>
    </p:spTree>
    <p:extLst>
      <p:ext uri="{BB962C8B-B14F-4D97-AF65-F5344CB8AC3E}">
        <p14:creationId xmlns:p14="http://schemas.microsoft.com/office/powerpoint/2010/main" val="1807167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24916">
              <a:spcBef>
                <a:spcPts val="0"/>
              </a:spcBef>
              <a:spcAft>
                <a:spcPts val="0"/>
              </a:spcAft>
              <a:defRPr/>
            </a:pPr>
            <a:r>
              <a:rPr lang="en-US" sz="1600" dirty="0" smtClean="0">
                <a:solidFill>
                  <a:schemeClr val="tx1">
                    <a:lumMod val="50000"/>
                  </a:schemeClr>
                </a:solidFill>
                <a:latin typeface="+mn-lt"/>
                <a:cs typeface="Arial" pitchFamily="34" charset="0"/>
              </a:rPr>
              <a:t>In a world that is increasingly carbon and natural resource-constrained, global companies with strong brand positions face material risk as a direct result of biodiversity loss and ecosystem degradation. By the same token, these risks provide many new business opportunities.</a:t>
            </a:r>
          </a:p>
          <a:p>
            <a:pPr>
              <a:spcBef>
                <a:spcPts val="0"/>
              </a:spcBef>
              <a:spcAft>
                <a:spcPts val="0"/>
              </a:spcAft>
            </a:pPr>
            <a:endParaRPr lang="en-US" sz="1600" b="1" dirty="0" smtClean="0">
              <a:solidFill>
                <a:schemeClr val="tx1">
                  <a:lumMod val="50000"/>
                </a:schemeClr>
              </a:solidFill>
              <a:latin typeface="+mn-lt"/>
            </a:endParaRPr>
          </a:p>
          <a:p>
            <a:pPr>
              <a:spcBef>
                <a:spcPts val="0"/>
              </a:spcBef>
              <a:spcAft>
                <a:spcPts val="0"/>
              </a:spcAft>
            </a:pPr>
            <a:r>
              <a:rPr lang="en-US" sz="1600" b="1" dirty="0" smtClean="0">
                <a:solidFill>
                  <a:schemeClr val="tx1">
                    <a:lumMod val="50000"/>
                  </a:schemeClr>
                </a:solidFill>
                <a:latin typeface="+mn-lt"/>
              </a:rPr>
              <a:t>Operational risks</a:t>
            </a:r>
          </a:p>
          <a:p>
            <a:pPr>
              <a:spcBef>
                <a:spcPts val="0"/>
              </a:spcBef>
              <a:spcAft>
                <a:spcPts val="0"/>
              </a:spcAft>
            </a:pPr>
            <a:r>
              <a:rPr lang="en-US" sz="1600" dirty="0" smtClean="0">
                <a:solidFill>
                  <a:schemeClr val="tx1">
                    <a:lumMod val="50000"/>
                  </a:schemeClr>
                </a:solidFill>
                <a:latin typeface="+mn-lt"/>
              </a:rPr>
              <a:t>Energy black out in India (July 2012). Did you know that it was due to extreme heat and water scarcity?</a:t>
            </a:r>
          </a:p>
          <a:p>
            <a:pPr>
              <a:spcBef>
                <a:spcPts val="0"/>
              </a:spcBef>
              <a:spcAft>
                <a:spcPts val="0"/>
              </a:spcAft>
            </a:pPr>
            <a:r>
              <a:rPr lang="en-US" sz="1600" dirty="0" smtClean="0">
                <a:solidFill>
                  <a:schemeClr val="tx1">
                    <a:lumMod val="50000"/>
                  </a:schemeClr>
                </a:solidFill>
                <a:latin typeface="+mn-lt"/>
              </a:rPr>
              <a:t>In the summer of 2012, leading up to the failure, extreme heat had caused power use to reach record levels in New Delhi. Due to the late arrival of monsoons, agricultural areas in Punjab and Haryana drew increased power </a:t>
            </a:r>
            <a:r>
              <a:rPr lang="en-US" sz="1600" kern="1200" dirty="0" smtClean="0">
                <a:solidFill>
                  <a:schemeClr val="tx1">
                    <a:lumMod val="50000"/>
                  </a:schemeClr>
                </a:solidFill>
                <a:latin typeface="+mn-lt"/>
                <a:ea typeface="+mn-ea"/>
                <a:cs typeface="+mn-cs"/>
              </a:rPr>
              <a:t>from the grid for running irrigation pumps to paddy fields. The late monsoon also meant that hydropower plants were generating less than their usual production.</a:t>
            </a:r>
          </a:p>
          <a:p>
            <a:pPr marL="364140" lvl="3" indent="-364140">
              <a:spcBef>
                <a:spcPts val="0"/>
              </a:spcBef>
              <a:spcAft>
                <a:spcPts val="0"/>
              </a:spcAft>
              <a:buClr>
                <a:srgbClr val="548DD4">
                  <a:lumMod val="60000"/>
                  <a:lumOff val="40000"/>
                </a:srgbClr>
              </a:buClr>
              <a:buFont typeface="Wingdings"/>
              <a:buNone/>
            </a:pPr>
            <a:r>
              <a:rPr lang="en-US" sz="1600" kern="1200" dirty="0" smtClean="0">
                <a:solidFill>
                  <a:schemeClr val="tx1">
                    <a:lumMod val="50000"/>
                  </a:schemeClr>
                </a:solidFill>
                <a:latin typeface="+mn-lt"/>
                <a:ea typeface="+mn-ea"/>
                <a:cs typeface="+mn-cs"/>
              </a:rPr>
              <a:t>- </a:t>
            </a:r>
            <a:r>
              <a:rPr lang="en-US" sz="1600" b="1" kern="1200" dirty="0" smtClean="0">
                <a:solidFill>
                  <a:schemeClr val="tx1">
                    <a:lumMod val="50000"/>
                  </a:schemeClr>
                </a:solidFill>
                <a:latin typeface="+mn-lt"/>
                <a:ea typeface="+mn-ea"/>
                <a:cs typeface="+mn-cs"/>
              </a:rPr>
              <a:t>Largest power outage in history</a:t>
            </a:r>
            <a:r>
              <a:rPr lang="en-US" sz="1600" kern="1200" dirty="0" smtClean="0">
                <a:solidFill>
                  <a:schemeClr val="tx1">
                    <a:lumMod val="50000"/>
                  </a:schemeClr>
                </a:solidFill>
                <a:latin typeface="+mn-lt"/>
                <a:ea typeface="+mn-ea"/>
                <a:cs typeface="+mn-cs"/>
              </a:rPr>
              <a:t>, occurring as two separate events on 30 and 31 July 2012.</a:t>
            </a:r>
          </a:p>
          <a:p>
            <a:pPr marL="364140" lvl="3" indent="-364140">
              <a:spcBef>
                <a:spcPts val="0"/>
              </a:spcBef>
              <a:spcAft>
                <a:spcPts val="0"/>
              </a:spcAft>
              <a:buClr>
                <a:srgbClr val="548DD4">
                  <a:lumMod val="60000"/>
                  <a:lumOff val="40000"/>
                </a:srgbClr>
              </a:buClr>
              <a:buFont typeface="Wingdings"/>
              <a:buNone/>
            </a:pPr>
            <a:r>
              <a:rPr lang="en-US" sz="1600" kern="1200" dirty="0" smtClean="0">
                <a:solidFill>
                  <a:schemeClr val="tx1">
                    <a:lumMod val="50000"/>
                  </a:schemeClr>
                </a:solidFill>
                <a:latin typeface="+mn-lt"/>
                <a:ea typeface="+mn-ea"/>
                <a:cs typeface="+mn-cs"/>
              </a:rPr>
              <a:t>- </a:t>
            </a:r>
            <a:r>
              <a:rPr lang="en-US" sz="1600" b="1" kern="1200" dirty="0" smtClean="0">
                <a:solidFill>
                  <a:schemeClr val="tx1">
                    <a:lumMod val="50000"/>
                  </a:schemeClr>
                </a:solidFill>
                <a:latin typeface="+mn-lt"/>
                <a:ea typeface="+mn-ea"/>
                <a:cs typeface="+mn-cs"/>
              </a:rPr>
              <a:t>Affected over 620 million people </a:t>
            </a:r>
            <a:r>
              <a:rPr lang="en-US" sz="1600" kern="1200" dirty="0" smtClean="0">
                <a:solidFill>
                  <a:schemeClr val="tx1">
                    <a:lumMod val="50000"/>
                  </a:schemeClr>
                </a:solidFill>
                <a:latin typeface="+mn-lt"/>
                <a:ea typeface="+mn-ea"/>
                <a:cs typeface="+mn-cs"/>
              </a:rPr>
              <a:t>(9% of the world population or 50% of India's population) spread across 22 states in Northern, Eastern, and Northeast India.</a:t>
            </a:r>
          </a:p>
          <a:p>
            <a:pPr defTabSz="924916">
              <a:spcBef>
                <a:spcPts val="0"/>
              </a:spcBef>
              <a:spcAft>
                <a:spcPts val="0"/>
              </a:spcAft>
              <a:defRPr/>
            </a:pPr>
            <a:r>
              <a:rPr lang="en-US" sz="1600" dirty="0" smtClean="0">
                <a:solidFill>
                  <a:schemeClr val="tx1">
                    <a:lumMod val="50000"/>
                  </a:schemeClr>
                </a:solidFill>
                <a:latin typeface="+mn-lt"/>
              </a:rPr>
              <a:t>Source: Wikipedia, </a:t>
            </a:r>
            <a:r>
              <a:rPr lang="en-US" sz="1600" dirty="0" smtClean="0">
                <a:solidFill>
                  <a:schemeClr val="tx1">
                    <a:lumMod val="50000"/>
                  </a:schemeClr>
                </a:solidFill>
                <a:latin typeface="+mn-lt"/>
                <a:hlinkClick r:id="rId3"/>
              </a:rPr>
              <a:t>http://en.wikipedia.org/wiki/2012_India_blackouts#Investigation</a:t>
            </a:r>
            <a:endParaRPr lang="en-US" sz="1600" dirty="0" smtClean="0">
              <a:solidFill>
                <a:schemeClr val="tx1">
                  <a:lumMod val="50000"/>
                </a:schemeClr>
              </a:solidFill>
              <a:latin typeface="+mn-lt"/>
            </a:endParaRPr>
          </a:p>
          <a:p>
            <a:pPr>
              <a:spcBef>
                <a:spcPts val="0"/>
              </a:spcBef>
              <a:spcAft>
                <a:spcPts val="0"/>
              </a:spcAft>
            </a:pPr>
            <a:endParaRPr lang="en-US" sz="1600" dirty="0" smtClean="0">
              <a:solidFill>
                <a:schemeClr val="tx1">
                  <a:lumMod val="50000"/>
                </a:schemeClr>
              </a:solidFill>
              <a:latin typeface="+mn-lt"/>
            </a:endParaRPr>
          </a:p>
          <a:p>
            <a:pPr>
              <a:spcBef>
                <a:spcPts val="0"/>
              </a:spcBef>
              <a:spcAft>
                <a:spcPts val="0"/>
              </a:spcAft>
            </a:pPr>
            <a:r>
              <a:rPr lang="en-US" sz="1600" b="1" dirty="0" smtClean="0">
                <a:solidFill>
                  <a:schemeClr val="tx1">
                    <a:lumMod val="50000"/>
                  </a:schemeClr>
                </a:solidFill>
                <a:latin typeface="+mn-lt"/>
              </a:rPr>
              <a:t>Legal risks</a:t>
            </a:r>
          </a:p>
          <a:p>
            <a:pPr>
              <a:spcBef>
                <a:spcPts val="0"/>
              </a:spcBef>
              <a:spcAft>
                <a:spcPts val="0"/>
              </a:spcAft>
            </a:pPr>
            <a:r>
              <a:rPr lang="en-US" sz="1600" dirty="0" smtClean="0">
                <a:solidFill>
                  <a:schemeClr val="tx1">
                    <a:lumMod val="50000"/>
                  </a:schemeClr>
                </a:solidFill>
                <a:latin typeface="+mn-lt"/>
              </a:rPr>
              <a:t>Malaysian logging company Concord Pacific has been fined $97 million after being found guilty of illegal logging and causing environmental damage in Papua New Guinea.</a:t>
            </a:r>
          </a:p>
          <a:p>
            <a:pPr defTabSz="924916">
              <a:spcBef>
                <a:spcPts val="0"/>
              </a:spcBef>
              <a:spcAft>
                <a:spcPts val="0"/>
              </a:spcAft>
              <a:defRPr/>
            </a:pPr>
            <a:r>
              <a:rPr lang="en-US" sz="1600" dirty="0" smtClean="0">
                <a:solidFill>
                  <a:schemeClr val="tx1">
                    <a:lumMod val="50000"/>
                  </a:schemeClr>
                </a:solidFill>
                <a:latin typeface="+mn-lt"/>
                <a:cs typeface="Arial" pitchFamily="34" charset="0"/>
              </a:rPr>
              <a:t>Source: Radio Australia</a:t>
            </a:r>
            <a:r>
              <a:rPr lang="en-US" sz="1600" dirty="0" smtClean="0">
                <a:solidFill>
                  <a:schemeClr val="tx1">
                    <a:lumMod val="50000"/>
                  </a:schemeClr>
                </a:solidFill>
                <a:latin typeface="+mn-lt"/>
                <a:cs typeface="Arial" pitchFamily="34" charset="0"/>
                <a:hlinkClick r:id="rId4"/>
              </a:rPr>
              <a:t>, 24 June 2011 </a:t>
            </a:r>
            <a:r>
              <a:rPr lang="en-US" sz="1600" dirty="0" smtClean="0">
                <a:solidFill>
                  <a:schemeClr val="tx1">
                    <a:lumMod val="50000"/>
                  </a:schemeClr>
                </a:solidFill>
                <a:latin typeface="+mn-lt"/>
                <a:cs typeface="Arial" pitchFamily="34" charset="0"/>
              </a:rPr>
              <a:t>and </a:t>
            </a:r>
            <a:r>
              <a:rPr lang="en-US" sz="1600" dirty="0" smtClean="0">
                <a:solidFill>
                  <a:schemeClr val="tx1">
                    <a:lumMod val="50000"/>
                  </a:schemeClr>
                </a:solidFill>
                <a:latin typeface="+mn-lt"/>
                <a:cs typeface="Arial" pitchFamily="34" charset="0"/>
                <a:hlinkClick r:id="rId5"/>
              </a:rPr>
              <a:t>27 June 2011</a:t>
            </a:r>
            <a:endParaRPr lang="en-US" sz="1600" dirty="0" smtClean="0">
              <a:solidFill>
                <a:schemeClr val="tx1">
                  <a:lumMod val="50000"/>
                </a:schemeClr>
              </a:solidFill>
              <a:latin typeface="+mn-lt"/>
              <a:cs typeface="Arial" pitchFamily="34" charset="0"/>
            </a:endParaRPr>
          </a:p>
          <a:p>
            <a:pPr>
              <a:spcBef>
                <a:spcPts val="0"/>
              </a:spcBef>
              <a:spcAft>
                <a:spcPts val="0"/>
              </a:spcAft>
            </a:pPr>
            <a:endParaRPr lang="en-US" sz="1600" dirty="0" smtClean="0">
              <a:solidFill>
                <a:schemeClr val="tx1">
                  <a:lumMod val="50000"/>
                </a:schemeClr>
              </a:solidFill>
              <a:latin typeface="+mn-lt"/>
            </a:endParaRPr>
          </a:p>
          <a:p>
            <a:pPr>
              <a:spcBef>
                <a:spcPts val="0"/>
              </a:spcBef>
              <a:spcAft>
                <a:spcPts val="0"/>
              </a:spcAft>
            </a:pPr>
            <a:r>
              <a:rPr lang="en-US" sz="1600" b="1" dirty="0" smtClean="0">
                <a:solidFill>
                  <a:schemeClr val="tx1">
                    <a:lumMod val="50000"/>
                  </a:schemeClr>
                </a:solidFill>
                <a:latin typeface="+mn-lt"/>
              </a:rPr>
              <a:t>Financial risks</a:t>
            </a:r>
          </a:p>
          <a:p>
            <a:pPr>
              <a:spcBef>
                <a:spcPts val="0"/>
              </a:spcBef>
              <a:spcAft>
                <a:spcPts val="0"/>
              </a:spcAft>
            </a:pPr>
            <a:r>
              <a:rPr lang="en-US" sz="1600" dirty="0" smtClean="0">
                <a:solidFill>
                  <a:schemeClr val="tx1">
                    <a:lumMod val="50000"/>
                  </a:schemeClr>
                </a:solidFill>
                <a:latin typeface="+mn-lt"/>
              </a:rPr>
              <a:t>Canadian gold mining company, </a:t>
            </a:r>
            <a:r>
              <a:rPr lang="en-US" sz="1600" dirty="0" err="1" smtClean="0">
                <a:solidFill>
                  <a:schemeClr val="tx1">
                    <a:lumMod val="50000"/>
                  </a:schemeClr>
                </a:solidFill>
                <a:latin typeface="+mn-lt"/>
              </a:rPr>
              <a:t>Infinito</a:t>
            </a:r>
            <a:r>
              <a:rPr lang="en-US" sz="1600" dirty="0" smtClean="0">
                <a:solidFill>
                  <a:schemeClr val="tx1">
                    <a:lumMod val="50000"/>
                  </a:schemeClr>
                </a:solidFill>
                <a:latin typeface="+mn-lt"/>
              </a:rPr>
              <a:t> Gold, lost over 50% of its share value as a result of the withdrawal of a mining concession in Costa Rica due to concerns about the potential impacts on agriculture, endangered</a:t>
            </a:r>
            <a:r>
              <a:rPr lang="en-US" sz="1600" baseline="0" dirty="0" smtClean="0">
                <a:solidFill>
                  <a:schemeClr val="tx1">
                    <a:lumMod val="50000"/>
                  </a:schemeClr>
                </a:solidFill>
                <a:latin typeface="+mn-lt"/>
              </a:rPr>
              <a:t> </a:t>
            </a:r>
            <a:r>
              <a:rPr lang="en-US" sz="1600" dirty="0" smtClean="0">
                <a:solidFill>
                  <a:schemeClr val="tx1">
                    <a:lumMod val="50000"/>
                  </a:schemeClr>
                </a:solidFill>
                <a:latin typeface="+mn-lt"/>
              </a:rPr>
              <a:t>species and forests. This led to a reference in the audit accounts to material uncertainties regarding the company’s ability to continue as a going concern</a:t>
            </a:r>
          </a:p>
          <a:p>
            <a:pPr defTabSz="924916">
              <a:spcBef>
                <a:spcPts val="0"/>
              </a:spcBef>
              <a:spcAft>
                <a:spcPts val="0"/>
              </a:spcAft>
              <a:defRPr/>
            </a:pPr>
            <a:r>
              <a:rPr lang="en-US" sz="1600" dirty="0" smtClean="0">
                <a:solidFill>
                  <a:schemeClr val="tx1">
                    <a:lumMod val="50000"/>
                  </a:schemeClr>
                </a:solidFill>
                <a:latin typeface="+mn-lt"/>
                <a:cs typeface="Arial" pitchFamily="34" charset="0"/>
              </a:rPr>
              <a:t>Source: KPMG, Flora and Fauna International, </a:t>
            </a:r>
            <a:r>
              <a:rPr lang="en-US" sz="1600" dirty="0" err="1" smtClean="0">
                <a:solidFill>
                  <a:schemeClr val="tx1">
                    <a:lumMod val="50000"/>
                  </a:schemeClr>
                </a:solidFill>
                <a:latin typeface="+mn-lt"/>
                <a:cs typeface="Arial" pitchFamily="34" charset="0"/>
              </a:rPr>
              <a:t>Acca</a:t>
            </a:r>
            <a:r>
              <a:rPr lang="en-US" sz="1600" dirty="0" smtClean="0">
                <a:solidFill>
                  <a:schemeClr val="tx1">
                    <a:lumMod val="50000"/>
                  </a:schemeClr>
                </a:solidFill>
                <a:latin typeface="+mn-lt"/>
                <a:cs typeface="Arial" pitchFamily="34" charset="0"/>
              </a:rPr>
              <a:t>, </a:t>
            </a:r>
            <a:r>
              <a:rPr lang="en-US" sz="1600" i="1" dirty="0" smtClean="0">
                <a:solidFill>
                  <a:schemeClr val="tx1">
                    <a:lumMod val="50000"/>
                  </a:schemeClr>
                </a:solidFill>
                <a:latin typeface="+mn-lt"/>
                <a:cs typeface="Arial" pitchFamily="34" charset="0"/>
                <a:hlinkClick r:id="rId6"/>
              </a:rPr>
              <a:t>Is natural capital a material issue? </a:t>
            </a:r>
            <a:r>
              <a:rPr lang="en-US" sz="1600" dirty="0" smtClean="0">
                <a:solidFill>
                  <a:schemeClr val="tx1">
                    <a:lumMod val="50000"/>
                  </a:schemeClr>
                </a:solidFill>
                <a:latin typeface="+mn-lt"/>
                <a:cs typeface="Arial" pitchFamily="34" charset="0"/>
              </a:rPr>
              <a:t>(2012)</a:t>
            </a:r>
          </a:p>
          <a:p>
            <a:pPr>
              <a:spcBef>
                <a:spcPts val="0"/>
              </a:spcBef>
              <a:spcAft>
                <a:spcPts val="0"/>
              </a:spcAft>
            </a:pPr>
            <a:endParaRPr lang="en-US" sz="1600" dirty="0" smtClean="0">
              <a:solidFill>
                <a:schemeClr val="tx1">
                  <a:lumMod val="50000"/>
                </a:schemeClr>
              </a:solidFill>
              <a:latin typeface="+mn-lt"/>
            </a:endParaRPr>
          </a:p>
          <a:p>
            <a:pPr defTabSz="924916">
              <a:spcBef>
                <a:spcPts val="0"/>
              </a:spcBef>
              <a:spcAft>
                <a:spcPts val="0"/>
              </a:spcAft>
            </a:pPr>
            <a:r>
              <a:rPr lang="en-US" sz="1600" b="1" dirty="0" smtClean="0">
                <a:solidFill>
                  <a:schemeClr val="tx1">
                    <a:lumMod val="50000"/>
                  </a:schemeClr>
                </a:solidFill>
                <a:latin typeface="+mn-lt"/>
              </a:rPr>
              <a:t>Reputational / Market risks</a:t>
            </a:r>
          </a:p>
          <a:p>
            <a:pPr defTabSz="924916">
              <a:spcBef>
                <a:spcPts val="0"/>
              </a:spcBef>
              <a:spcAft>
                <a:spcPts val="0"/>
              </a:spcAft>
            </a:pPr>
            <a:r>
              <a:rPr lang="en-US" sz="1600" dirty="0" smtClean="0">
                <a:solidFill>
                  <a:schemeClr val="tx1">
                    <a:lumMod val="50000"/>
                  </a:schemeClr>
                </a:solidFill>
                <a:latin typeface="+mn-lt"/>
              </a:rPr>
              <a:t>Increasing number of manufacturers that work with the Roundtable on Sustainable Palm Oil, following NGO and consumer pressure </a:t>
            </a:r>
            <a:endParaRPr lang="en-US" dirty="0"/>
          </a:p>
        </p:txBody>
      </p:sp>
      <p:sp>
        <p:nvSpPr>
          <p:cNvPr id="4" name="Slide Number Placeholder 3"/>
          <p:cNvSpPr>
            <a:spLocks noGrp="1"/>
          </p:cNvSpPr>
          <p:nvPr>
            <p:ph type="sldNum" sz="quarter" idx="10"/>
          </p:nvPr>
        </p:nvSpPr>
        <p:spPr/>
        <p:txBody>
          <a:bodyPr/>
          <a:lstStyle/>
          <a:p>
            <a:fld id="{FD7B1DEF-FCC7-4068-8935-CE095F55E5D9}" type="slidenum">
              <a:rPr>
                <a:solidFill>
                  <a:srgbClr val="000000"/>
                </a:solidFill>
                <a:latin typeface="Arial"/>
              </a:rPr>
              <a:pPr/>
              <a:t>4</a:t>
            </a:fld>
            <a:endParaRPr dirty="0">
              <a:solidFill>
                <a:srgbClr val="000000"/>
              </a:solidFill>
              <a:latin typeface="Arial"/>
            </a:endParaRPr>
          </a:p>
        </p:txBody>
      </p:sp>
    </p:spTree>
    <p:extLst>
      <p:ext uri="{BB962C8B-B14F-4D97-AF65-F5344CB8AC3E}">
        <p14:creationId xmlns:p14="http://schemas.microsoft.com/office/powerpoint/2010/main" val="2481368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lvl="3" defTabSz="924916">
              <a:spcBef>
                <a:spcPts val="202"/>
              </a:spcBef>
              <a:buClr>
                <a:srgbClr val="548DD4">
                  <a:lumMod val="60000"/>
                  <a:lumOff val="40000"/>
                </a:srgbClr>
              </a:buClr>
              <a:defRPr/>
            </a:pPr>
            <a:r>
              <a:rPr lang="en-US" sz="1600" dirty="0" smtClean="0">
                <a:latin typeface="+mn-lt"/>
                <a:cs typeface="Arial" pitchFamily="34" charset="0"/>
              </a:rPr>
              <a:t>Risks also provide many </a:t>
            </a:r>
            <a:r>
              <a:rPr lang="en-US" sz="1600" b="1" dirty="0" smtClean="0">
                <a:latin typeface="+mn-lt"/>
                <a:cs typeface="Arial" pitchFamily="34" charset="0"/>
              </a:rPr>
              <a:t>new business opportunities.</a:t>
            </a:r>
            <a:endParaRPr lang="en-US" sz="1600" b="1" dirty="0" smtClean="0">
              <a:solidFill>
                <a:schemeClr val="bg1"/>
              </a:solidFill>
              <a:latin typeface="+mn-lt"/>
            </a:endParaRPr>
          </a:p>
          <a:p>
            <a:pPr marL="0" lvl="3" defTabSz="924916">
              <a:spcBef>
                <a:spcPts val="202"/>
              </a:spcBef>
              <a:buClr>
                <a:srgbClr val="548DD4">
                  <a:lumMod val="60000"/>
                  <a:lumOff val="40000"/>
                </a:srgbClr>
              </a:buClr>
              <a:defRPr/>
            </a:pPr>
            <a:endParaRPr lang="en-US" sz="1600" b="1" dirty="0" smtClean="0">
              <a:solidFill>
                <a:schemeClr val="bg1"/>
              </a:solidFill>
              <a:latin typeface="+mn-lt"/>
            </a:endParaRPr>
          </a:p>
          <a:p>
            <a:pPr marL="0" lvl="3" defTabSz="924916">
              <a:spcBef>
                <a:spcPts val="202"/>
              </a:spcBef>
              <a:buClr>
                <a:srgbClr val="548DD4">
                  <a:lumMod val="60000"/>
                  <a:lumOff val="40000"/>
                </a:srgbClr>
              </a:buClr>
              <a:defRPr/>
            </a:pPr>
            <a:r>
              <a:rPr lang="en-US" sz="1600" b="1" dirty="0" err="1" smtClean="0">
                <a:solidFill>
                  <a:schemeClr val="bg1"/>
                </a:solidFill>
                <a:latin typeface="+mn-lt"/>
              </a:rPr>
              <a:t>Walmart</a:t>
            </a:r>
            <a:endParaRPr lang="en-US" sz="1600" dirty="0" smtClean="0">
              <a:latin typeface="+mn-lt"/>
            </a:endParaRPr>
          </a:p>
          <a:p>
            <a:r>
              <a:rPr lang="en-US" sz="1600" dirty="0" err="1" smtClean="0">
                <a:latin typeface="+mn-lt"/>
              </a:rPr>
              <a:t>Walmart</a:t>
            </a:r>
            <a:r>
              <a:rPr lang="en-US" sz="1600" dirty="0" smtClean="0">
                <a:latin typeface="+mn-lt"/>
              </a:rPr>
              <a:t> announced in Oct 2012 the company could save as much as $150 million during the company’s 2013 fiscal year due to several of its sustainability programs.</a:t>
            </a:r>
          </a:p>
          <a:p>
            <a:r>
              <a:rPr lang="en-US" sz="1600" dirty="0" smtClean="0">
                <a:latin typeface="+mn-lt"/>
              </a:rPr>
              <a:t>The announcement builds on </a:t>
            </a:r>
            <a:r>
              <a:rPr lang="en-US" sz="1600" dirty="0" err="1" smtClean="0">
                <a:latin typeface="+mn-lt"/>
              </a:rPr>
              <a:t>Walmart’s</a:t>
            </a:r>
            <a:r>
              <a:rPr lang="en-US" sz="1600" dirty="0" smtClean="0">
                <a:latin typeface="+mn-lt"/>
              </a:rPr>
              <a:t> recent achievements on reducing costs throughout its supply chain and operations. For example, by expanding waste diversion and recycling programs, </a:t>
            </a:r>
            <a:r>
              <a:rPr lang="en-US" sz="1600" dirty="0" err="1" smtClean="0">
                <a:latin typeface="+mn-lt"/>
              </a:rPr>
              <a:t>Walmart</a:t>
            </a:r>
            <a:r>
              <a:rPr lang="en-US" sz="1600" dirty="0" smtClean="0">
                <a:latin typeface="+mn-lt"/>
              </a:rPr>
              <a:t> reported it saved $231 million alone last year. Meanwhile the retailer has expanded solar and wind power generation at various sites across the United States.</a:t>
            </a:r>
          </a:p>
          <a:p>
            <a:r>
              <a:rPr lang="en-US" sz="1600" dirty="0" smtClean="0">
                <a:solidFill>
                  <a:schemeClr val="bg2">
                    <a:lumMod val="50000"/>
                  </a:schemeClr>
                </a:solidFill>
                <a:latin typeface="+mn-lt"/>
                <a:cs typeface="Arial" pitchFamily="34" charset="0"/>
              </a:rPr>
              <a:t>Source: </a:t>
            </a:r>
            <a:r>
              <a:rPr lang="en-US" sz="1600" dirty="0" smtClean="0">
                <a:latin typeface="+mn-lt"/>
              </a:rPr>
              <a:t>http://www.triplepundit.com/2012/10/walmart-save-150-million-sustainability-programs </a:t>
            </a:r>
          </a:p>
          <a:p>
            <a:pPr lvl="0"/>
            <a:endParaRPr lang="en-US" sz="1600" dirty="0" smtClean="0">
              <a:latin typeface="+mn-lt"/>
            </a:endParaRPr>
          </a:p>
          <a:p>
            <a:pPr lvl="0"/>
            <a:r>
              <a:rPr lang="en-US" sz="1600" b="1" dirty="0" smtClean="0">
                <a:latin typeface="+mn-lt"/>
              </a:rPr>
              <a:t>Unilever</a:t>
            </a:r>
          </a:p>
          <a:p>
            <a:pPr defTabSz="924916">
              <a:defRPr/>
            </a:pPr>
            <a:r>
              <a:rPr lang="en-US" sz="1600" dirty="0" smtClean="0">
                <a:latin typeface="+mn-lt"/>
              </a:rPr>
              <a:t>The launch of </a:t>
            </a:r>
            <a:r>
              <a:rPr lang="en-US" sz="1600" b="1" dirty="0" smtClean="0">
                <a:latin typeface="+mn-lt"/>
              </a:rPr>
              <a:t>Unilever</a:t>
            </a:r>
            <a:r>
              <a:rPr lang="en-US" sz="1600" dirty="0" smtClean="0">
                <a:latin typeface="+mn-lt"/>
              </a:rPr>
              <a:t>’s Rainforest Alliance Certified tea in Australia saw 12% growth in sales</a:t>
            </a:r>
            <a:endParaRPr lang="en-US" sz="1600" dirty="0" smtClean="0">
              <a:solidFill>
                <a:srgbClr val="414042"/>
              </a:solidFill>
              <a:latin typeface="+mn-lt"/>
            </a:endParaRPr>
          </a:p>
          <a:p>
            <a:pPr defTabSz="924916">
              <a:defRPr/>
            </a:pPr>
            <a:r>
              <a:rPr lang="en-US" sz="1600" dirty="0" smtClean="0">
                <a:solidFill>
                  <a:srgbClr val="414042">
                    <a:lumMod val="65000"/>
                    <a:lumOff val="35000"/>
                  </a:srgbClr>
                </a:solidFill>
                <a:latin typeface="+mn-lt"/>
                <a:cs typeface="Arial" pitchFamily="34" charset="0"/>
              </a:rPr>
              <a:t>Source: KPMG, Flora and Fauna International, </a:t>
            </a:r>
            <a:r>
              <a:rPr lang="en-US" sz="1600" dirty="0" err="1" smtClean="0">
                <a:solidFill>
                  <a:srgbClr val="414042">
                    <a:lumMod val="65000"/>
                    <a:lumOff val="35000"/>
                  </a:srgbClr>
                </a:solidFill>
                <a:latin typeface="+mn-lt"/>
                <a:cs typeface="Arial" pitchFamily="34" charset="0"/>
              </a:rPr>
              <a:t>Acca</a:t>
            </a:r>
            <a:r>
              <a:rPr lang="en-US" sz="1600" dirty="0" smtClean="0">
                <a:solidFill>
                  <a:srgbClr val="414042">
                    <a:lumMod val="65000"/>
                    <a:lumOff val="35000"/>
                  </a:srgbClr>
                </a:solidFill>
                <a:latin typeface="+mn-lt"/>
                <a:cs typeface="Arial" pitchFamily="34" charset="0"/>
              </a:rPr>
              <a:t>, </a:t>
            </a:r>
            <a:r>
              <a:rPr lang="en-US" sz="1600" i="1" dirty="0" smtClean="0">
                <a:solidFill>
                  <a:srgbClr val="414042">
                    <a:lumMod val="65000"/>
                    <a:lumOff val="35000"/>
                  </a:srgbClr>
                </a:solidFill>
                <a:latin typeface="+mn-lt"/>
                <a:cs typeface="Arial" pitchFamily="34" charset="0"/>
                <a:hlinkClick r:id="rId3"/>
              </a:rPr>
              <a:t>Is natural capital a material issue? </a:t>
            </a:r>
            <a:r>
              <a:rPr lang="en-US" sz="1600" dirty="0" smtClean="0">
                <a:solidFill>
                  <a:srgbClr val="414042">
                    <a:lumMod val="65000"/>
                    <a:lumOff val="35000"/>
                  </a:srgbClr>
                </a:solidFill>
                <a:latin typeface="+mn-lt"/>
                <a:cs typeface="Arial" pitchFamily="34" charset="0"/>
              </a:rPr>
              <a:t>(2012)</a:t>
            </a:r>
            <a:endParaRPr lang="en-US" sz="1600" dirty="0" smtClean="0">
              <a:solidFill>
                <a:srgbClr val="414042"/>
              </a:solidFill>
              <a:latin typeface="+mn-lt"/>
              <a:cs typeface="Arial" pitchFamily="34" charset="0"/>
            </a:endParaRPr>
          </a:p>
          <a:p>
            <a:pPr lvl="0"/>
            <a:endParaRPr lang="en-US" sz="1600" dirty="0" smtClean="0">
              <a:latin typeface="+mn-lt"/>
            </a:endParaRPr>
          </a:p>
          <a:p>
            <a:pPr lvl="0"/>
            <a:r>
              <a:rPr lang="en-US" sz="1600" b="1" dirty="0" err="1" smtClean="0">
                <a:latin typeface="+mn-lt"/>
              </a:rPr>
              <a:t>Vittel</a:t>
            </a:r>
            <a:endParaRPr lang="en-US" sz="1600" b="1" dirty="0" smtClean="0">
              <a:latin typeface="+mn-lt"/>
            </a:endParaRPr>
          </a:p>
          <a:p>
            <a:r>
              <a:rPr lang="en-US" sz="1600" dirty="0" smtClean="0">
                <a:latin typeface="+mn-lt"/>
                <a:cs typeface="Arial" pitchFamily="34" charset="0"/>
              </a:rPr>
              <a:t>In the 1980s, mineral water company </a:t>
            </a:r>
            <a:r>
              <a:rPr lang="en-US" sz="1600" dirty="0" err="1" smtClean="0">
                <a:latin typeface="+mn-lt"/>
                <a:cs typeface="Arial" pitchFamily="34" charset="0"/>
              </a:rPr>
              <a:t>Vittel</a:t>
            </a:r>
            <a:r>
              <a:rPr lang="en-US" sz="1600" dirty="0" smtClean="0">
                <a:latin typeface="+mn-lt"/>
                <a:cs typeface="Arial" pitchFamily="34" charset="0"/>
              </a:rPr>
              <a:t> (now a brand of Nestlé Waters) faced a critical problem. Nitrates and pesticides were entering the company’s springs in northeastern France. Local farmers had intensified agricultural practices and cleared native vegetation that previously had filtered water before it seeped into the aquifer used by </a:t>
            </a:r>
            <a:r>
              <a:rPr lang="en-US" sz="1600" dirty="0" err="1" smtClean="0">
                <a:latin typeface="+mn-lt"/>
                <a:cs typeface="Arial" pitchFamily="34" charset="0"/>
              </a:rPr>
              <a:t>Vittel</a:t>
            </a:r>
            <a:r>
              <a:rPr lang="en-US" sz="1600" dirty="0" smtClean="0">
                <a:latin typeface="+mn-lt"/>
                <a:cs typeface="Arial" pitchFamily="34" charset="0"/>
              </a:rPr>
              <a:t>. This contamination threatened the company’s right to use the “natural mineral water” label under French law. The </a:t>
            </a:r>
            <a:r>
              <a:rPr lang="en-US" sz="1600" dirty="0" err="1" smtClean="0">
                <a:latin typeface="+mn-lt"/>
                <a:cs typeface="Arial" pitchFamily="34" charset="0"/>
              </a:rPr>
              <a:t>Vittel</a:t>
            </a:r>
            <a:r>
              <a:rPr lang="en-US" sz="1600" dirty="0" smtClean="0">
                <a:latin typeface="+mn-lt"/>
                <a:cs typeface="Arial" pitchFamily="34" charset="0"/>
              </a:rPr>
              <a:t> brand and business were at stake. </a:t>
            </a:r>
            <a:r>
              <a:rPr lang="en-US" sz="1600" dirty="0" err="1" smtClean="0">
                <a:latin typeface="+mn-lt"/>
                <a:cs typeface="Arial" pitchFamily="34" charset="0"/>
              </a:rPr>
              <a:t>Vittel</a:t>
            </a:r>
            <a:r>
              <a:rPr lang="en-US" sz="1600" dirty="0" smtClean="0">
                <a:latin typeface="+mn-lt"/>
                <a:cs typeface="Arial" pitchFamily="34" charset="0"/>
              </a:rPr>
              <a:t> decided to work with farmers to change their agricultural practices and a package of incentives was developed in collaboration with them (e.g. 200 Euros/ha/year over 5 years guaranteed income during the transition period; free technical assistance etc). The </a:t>
            </a:r>
            <a:r>
              <a:rPr lang="en-US" sz="1600" dirty="0" err="1" smtClean="0">
                <a:latin typeface="+mn-lt"/>
                <a:cs typeface="Arial" pitchFamily="34" charset="0"/>
              </a:rPr>
              <a:t>programme</a:t>
            </a:r>
            <a:r>
              <a:rPr lang="en-US" sz="1600" dirty="0" smtClean="0">
                <a:latin typeface="+mn-lt"/>
                <a:cs typeface="Arial" pitchFamily="34" charset="0"/>
              </a:rPr>
              <a:t> was ultimately successful. By 2004, all 26 farms in the area had adopted the new farming system and 92% of the sub-basin was protected.</a:t>
            </a:r>
          </a:p>
          <a:p>
            <a:r>
              <a:rPr lang="en-US" sz="1600" dirty="0" smtClean="0">
                <a:latin typeface="+mn-lt"/>
                <a:cs typeface="Arial" pitchFamily="34" charset="0"/>
              </a:rPr>
              <a:t>Source: Perrot-Maître, D.  2006. </a:t>
            </a:r>
            <a:r>
              <a:rPr lang="en-US" sz="1600" i="1" dirty="0" smtClean="0">
                <a:latin typeface="+mn-lt"/>
                <a:cs typeface="Arial" pitchFamily="34" charset="0"/>
              </a:rPr>
              <a:t>The </a:t>
            </a:r>
            <a:r>
              <a:rPr lang="en-US" sz="1600" i="1" dirty="0" err="1" smtClean="0">
                <a:latin typeface="+mn-lt"/>
                <a:cs typeface="Arial" pitchFamily="34" charset="0"/>
              </a:rPr>
              <a:t>Vittel</a:t>
            </a:r>
            <a:r>
              <a:rPr lang="en-US" sz="1600" i="1" dirty="0" smtClean="0">
                <a:latin typeface="+mn-lt"/>
                <a:cs typeface="Arial" pitchFamily="34" charset="0"/>
              </a:rPr>
              <a:t> Payments for Ecosystem Services: A “Perfect” PES Case?</a:t>
            </a:r>
            <a:r>
              <a:rPr lang="en-US" sz="1600" dirty="0" smtClean="0">
                <a:latin typeface="+mn-lt"/>
                <a:cs typeface="Arial" pitchFamily="34" charset="0"/>
              </a:rPr>
              <a:t>  London:  International Institute for Environment and Development. </a:t>
            </a:r>
          </a:p>
          <a:p>
            <a:pPr lvl="0"/>
            <a:endParaRPr lang="en-US" sz="1600" dirty="0" smtClean="0">
              <a:latin typeface="+mn-lt"/>
            </a:endParaRPr>
          </a:p>
          <a:p>
            <a:pPr lvl="0"/>
            <a:r>
              <a:rPr lang="en-US" sz="1600" b="1" dirty="0" smtClean="0">
                <a:latin typeface="+mn-lt"/>
              </a:rPr>
              <a:t>Chevron</a:t>
            </a:r>
          </a:p>
          <a:p>
            <a:r>
              <a:rPr lang="en-US" sz="1600" dirty="0" smtClean="0">
                <a:latin typeface="+mn-lt"/>
                <a:cs typeface="Arial" pitchFamily="34" charset="0"/>
              </a:rPr>
              <a:t>US federal law mandates that developers who destroy wetlands must replace them by purchasing credits or shares in wetland mitigation banks—typically located in the same watershed—to offset ecological damage. Recognizing an opportunity, ChevronTexaco received approval in 2005 to convert a tapped-out drilling site in Louisiana into a 2,800-hectare wetland to generate credits for the US wetland mitigation banking market. At an expected market price of US$ 50,000 to US$ 62,000 per hectare, the company could earn more than US$ 150 million selling the credits to developers. </a:t>
            </a:r>
          </a:p>
          <a:p>
            <a:r>
              <a:rPr lang="en-US" sz="1600" dirty="0" smtClean="0">
                <a:latin typeface="+mn-lt"/>
                <a:cs typeface="Arial" pitchFamily="34" charset="0"/>
              </a:rPr>
              <a:t>Source: Kenny, A. “</a:t>
            </a:r>
            <a:r>
              <a:rPr lang="en-US" sz="1600" i="1" dirty="0" smtClean="0">
                <a:latin typeface="+mn-lt"/>
                <a:cs typeface="Arial" pitchFamily="34" charset="0"/>
              </a:rPr>
              <a:t>Chevron Opens Mitigation Bank in </a:t>
            </a:r>
            <a:r>
              <a:rPr lang="en-US" sz="1600" i="1" dirty="0" err="1" smtClean="0">
                <a:latin typeface="+mn-lt"/>
                <a:cs typeface="Arial" pitchFamily="34" charset="0"/>
              </a:rPr>
              <a:t>Paradis</a:t>
            </a:r>
            <a:r>
              <a:rPr lang="en-US" sz="1600" i="1" dirty="0" smtClean="0">
                <a:latin typeface="+mn-lt"/>
                <a:cs typeface="Arial" pitchFamily="34" charset="0"/>
              </a:rPr>
              <a:t>(e).</a:t>
            </a:r>
            <a:r>
              <a:rPr lang="en-US" sz="1600" dirty="0" smtClean="0">
                <a:latin typeface="+mn-lt"/>
                <a:cs typeface="Arial" pitchFamily="34" charset="0"/>
              </a:rPr>
              <a:t>”  </a:t>
            </a:r>
            <a:r>
              <a:rPr lang="en-US" sz="1600" dirty="0" err="1" smtClean="0">
                <a:latin typeface="+mn-lt"/>
                <a:cs typeface="Arial" pitchFamily="34" charset="0"/>
              </a:rPr>
              <a:t>Katoomba</a:t>
            </a:r>
            <a:r>
              <a:rPr lang="en-US" sz="1600" dirty="0" smtClean="0">
                <a:latin typeface="+mn-lt"/>
                <a:cs typeface="Arial" pitchFamily="34" charset="0"/>
              </a:rPr>
              <a:t> Group. Available at: http://ecosystemmarketplace.com/pages/article.news.php?component_id=4255&amp;component_version_id=6132&amp;language_id=12</a:t>
            </a:r>
          </a:p>
          <a:p>
            <a:pPr lvl="0"/>
            <a:endParaRPr lang="en-US" sz="1200" dirty="0">
              <a:latin typeface="+mn-lt"/>
            </a:endParaRPr>
          </a:p>
        </p:txBody>
      </p:sp>
      <p:sp>
        <p:nvSpPr>
          <p:cNvPr id="4" name="Slide Number Placeholder 3"/>
          <p:cNvSpPr>
            <a:spLocks noGrp="1"/>
          </p:cNvSpPr>
          <p:nvPr>
            <p:ph type="sldNum" sz="quarter" idx="10"/>
          </p:nvPr>
        </p:nvSpPr>
        <p:spPr/>
        <p:txBody>
          <a:bodyPr/>
          <a:lstStyle/>
          <a:p>
            <a:fld id="{FD7B1DEF-FCC7-4068-8935-CE095F55E5D9}" type="slidenum">
              <a:rPr>
                <a:solidFill>
                  <a:srgbClr val="000000"/>
                </a:solidFill>
                <a:latin typeface="Arial"/>
              </a:rPr>
              <a:pPr/>
              <a:t>5</a:t>
            </a:fld>
            <a:endParaRPr dirty="0">
              <a:solidFill>
                <a:srgbClr val="000000"/>
              </a:solidFill>
              <a:latin typeface="Arial"/>
            </a:endParaRPr>
          </a:p>
        </p:txBody>
      </p:sp>
    </p:spTree>
    <p:extLst>
      <p:ext uri="{BB962C8B-B14F-4D97-AF65-F5344CB8AC3E}">
        <p14:creationId xmlns:p14="http://schemas.microsoft.com/office/powerpoint/2010/main" val="614200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smtClean="0"/>
          </a:p>
        </p:txBody>
      </p:sp>
      <p:sp>
        <p:nvSpPr>
          <p:cNvPr id="4" name="Slide Number Placeholder 3"/>
          <p:cNvSpPr>
            <a:spLocks noGrp="1"/>
          </p:cNvSpPr>
          <p:nvPr>
            <p:ph type="sldNum" sz="quarter" idx="10"/>
          </p:nvPr>
        </p:nvSpPr>
        <p:spPr/>
        <p:txBody>
          <a:bodyPr/>
          <a:lstStyle/>
          <a:p>
            <a:fld id="{FD7B1DEF-FCC7-4068-8935-CE095F55E5D9}" type="slidenum">
              <a:rPr>
                <a:solidFill>
                  <a:srgbClr val="000000"/>
                </a:solidFill>
                <a:latin typeface="Arial"/>
              </a:rPr>
              <a:pPr/>
              <a:t>6</a:t>
            </a:fld>
            <a:endParaRPr dirty="0">
              <a:solidFill>
                <a:srgbClr val="000000"/>
              </a:solidFill>
              <a:latin typeface="Arial"/>
            </a:endParaRPr>
          </a:p>
        </p:txBody>
      </p:sp>
    </p:spTree>
    <p:extLst>
      <p:ext uri="{BB962C8B-B14F-4D97-AF65-F5344CB8AC3E}">
        <p14:creationId xmlns:p14="http://schemas.microsoft.com/office/powerpoint/2010/main" val="109637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Land Use</a:t>
            </a:r>
            <a:r>
              <a:rPr lang="en-US" dirty="0" smtClean="0"/>
              <a:t/>
            </a:r>
            <a:br>
              <a:rPr lang="en-US" dirty="0" smtClean="0"/>
            </a:br>
            <a:r>
              <a:rPr lang="en-US" sz="1200" b="0" i="0" kern="1200" dirty="0" smtClean="0">
                <a:solidFill>
                  <a:schemeClr val="tx1"/>
                </a:solidFill>
                <a:effectLst/>
                <a:latin typeface="+mn-lt"/>
                <a:ea typeface="+mn-ea"/>
                <a:cs typeface="+mn-cs"/>
              </a:rPr>
              <a:t>Negative impacts on biodiversity and ecosystem services as a result of land-use for agriculture and buildings in PUMA’s supply chain are valued at € 37 million or 26% of the total E P&amp;L. More than any other impact these costs are concentrated in Tier 4 with just 1% arising in PUMA’s operations and Tiers 1-3. Because leather is used extensively in footwear – PUMA’s dominant business line – and it is the most land extensive raw material that PUMA sources, the use of leather is the greatest single factor contributing to impacts on land-use. As a result, footwear accounts for € 34 million or 91% of the overall land-use impact.</a:t>
            </a:r>
            <a:endParaRPr lang="en-US" dirty="0"/>
          </a:p>
        </p:txBody>
      </p:sp>
      <p:sp>
        <p:nvSpPr>
          <p:cNvPr id="4" name="Slide Number Placeholder 3"/>
          <p:cNvSpPr>
            <a:spLocks noGrp="1"/>
          </p:cNvSpPr>
          <p:nvPr>
            <p:ph type="sldNum" sz="quarter" idx="10"/>
          </p:nvPr>
        </p:nvSpPr>
        <p:spPr/>
        <p:txBody>
          <a:bodyPr/>
          <a:lstStyle/>
          <a:p>
            <a:fld id="{309344B3-D1D9-4E76-985D-C5207453A98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102170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344B3-D1D9-4E76-985D-C5207453A98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445781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India Water Tool (IWT) is a country customization of the </a:t>
            </a:r>
            <a:r>
              <a:rPr lang="en-US" sz="1200" b="0" i="0" u="none" strike="noStrike" kern="1200" dirty="0" smtClean="0">
                <a:solidFill>
                  <a:schemeClr val="tx1"/>
                </a:solidFill>
                <a:effectLst/>
                <a:latin typeface="+mn-lt"/>
                <a:ea typeface="+mn-ea"/>
                <a:cs typeface="+mn-cs"/>
                <a:hlinkClick r:id="rId3"/>
              </a:rPr>
              <a:t>Global Water Tool</a:t>
            </a:r>
            <a:r>
              <a:rPr lang="en-US" sz="1200" b="0" i="0" kern="1200" dirty="0" smtClean="0">
                <a:solidFill>
                  <a:schemeClr val="tx1"/>
                </a:solidFill>
                <a:effectLst/>
                <a:latin typeface="+mn-lt"/>
                <a:ea typeface="+mn-ea"/>
                <a:cs typeface="+mn-cs"/>
              </a:rPr>
              <a:t>, and has been developed by a working group of 14 companies based in India (co-chairs ACC and PwC, technology partner Infosys, and working group members </a:t>
            </a:r>
            <a:r>
              <a:rPr lang="en-US" sz="1200" b="0" i="0" kern="1200" dirty="0" err="1" smtClean="0">
                <a:solidFill>
                  <a:schemeClr val="tx1"/>
                </a:solidFill>
                <a:effectLst/>
                <a:latin typeface="+mn-lt"/>
                <a:ea typeface="+mn-ea"/>
                <a:cs typeface="+mn-cs"/>
              </a:rPr>
              <a:t>Ambuja</a:t>
            </a:r>
            <a:r>
              <a:rPr lang="en-US" sz="1200" b="0" i="0" kern="1200" dirty="0" smtClean="0">
                <a:solidFill>
                  <a:schemeClr val="tx1"/>
                </a:solidFill>
                <a:effectLst/>
                <a:latin typeface="+mn-lt"/>
                <a:ea typeface="+mn-ea"/>
                <a:cs typeface="+mn-cs"/>
              </a:rPr>
              <a:t>, BASF, Bayer, BP, DSM, HCC, Jain Irrigation, ITC, PepsiCo, Siemens and Vedanta). The companies pooled their expertise to obtain </a:t>
            </a:r>
            <a:r>
              <a:rPr lang="en-US" sz="1200" b="0" i="1" kern="1200" dirty="0" smtClean="0">
                <a:solidFill>
                  <a:schemeClr val="tx1"/>
                </a:solidFill>
                <a:effectLst/>
                <a:latin typeface="+mn-lt"/>
                <a:ea typeface="+mn-ea"/>
                <a:cs typeface="+mn-cs"/>
              </a:rPr>
              <a:t>the best available data on ground water availability and quality in India</a:t>
            </a:r>
            <a:r>
              <a:rPr lang="en-US" sz="1200" b="0" i="0" kern="1200" dirty="0" smtClean="0">
                <a:solidFill>
                  <a:schemeClr val="tx1"/>
                </a:solidFill>
                <a:effectLst/>
                <a:latin typeface="+mn-lt"/>
                <a:ea typeface="+mn-ea"/>
                <a:cs typeface="+mn-cs"/>
              </a:rPr>
              <a:t> and customize the tool to their country context. The tool will help companies respond to the growing challenges of managing water effectively in this large, water scarce country.</a:t>
            </a:r>
            <a:endParaRPr lang="en-US" dirty="0"/>
          </a:p>
        </p:txBody>
      </p:sp>
      <p:sp>
        <p:nvSpPr>
          <p:cNvPr id="4" name="Slide Number Placeholder 3"/>
          <p:cNvSpPr>
            <a:spLocks noGrp="1"/>
          </p:cNvSpPr>
          <p:nvPr>
            <p:ph type="sldNum" sz="quarter" idx="10"/>
          </p:nvPr>
        </p:nvSpPr>
        <p:spPr/>
        <p:txBody>
          <a:bodyPr/>
          <a:lstStyle/>
          <a:p>
            <a:fld id="{309344B3-D1D9-4E76-985D-C5207453A98E}" type="slidenum">
              <a:rPr lang="en-US" smtClean="0"/>
              <a:t>10</a:t>
            </a:fld>
            <a:endParaRPr lang="en-US"/>
          </a:p>
        </p:txBody>
      </p:sp>
    </p:spTree>
    <p:extLst>
      <p:ext uri="{BB962C8B-B14F-4D97-AF65-F5344CB8AC3E}">
        <p14:creationId xmlns:p14="http://schemas.microsoft.com/office/powerpoint/2010/main" val="823647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D93A44-B707-463A-AD26-99EAF5513A39}" type="slidenum">
              <a:rPr lang="en-GB" smtClean="0">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966116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75341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1185333" y="296193"/>
            <a:ext cx="9742307" cy="634082"/>
          </a:xfrm>
          <a:prstGeom prst="rect">
            <a:avLst/>
          </a:prstGeom>
        </p:spPr>
        <p:txBody>
          <a:bodyPr/>
          <a:lstStyle>
            <a:lvl1pPr algn="l">
              <a:defRPr sz="3200">
                <a:solidFill>
                  <a:schemeClr val="tx1">
                    <a:lumMod val="65000"/>
                    <a:lumOff val="35000"/>
                  </a:schemeClr>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777672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JM" dirty="0"/>
          </a:p>
        </p:txBody>
      </p:sp>
      <p:sp>
        <p:nvSpPr>
          <p:cNvPr id="30" name="Picture Placeholder 29"/>
          <p:cNvSpPr>
            <a:spLocks noGrp="1"/>
          </p:cNvSpPr>
          <p:nvPr>
            <p:ph type="pic" sz="quarter" idx="13"/>
          </p:nvPr>
        </p:nvSpPr>
        <p:spPr>
          <a:xfrm>
            <a:off x="1437445" y="2032255"/>
            <a:ext cx="2305053" cy="1272388"/>
          </a:xfrm>
        </p:spPr>
        <p:txBody>
          <a:bodyPr>
            <a:normAutofit/>
          </a:bodyPr>
          <a:lstStyle>
            <a:lvl1pPr>
              <a:defRPr sz="1415"/>
            </a:lvl1pPr>
          </a:lstStyle>
          <a:p>
            <a:endParaRPr lang="en-JM"/>
          </a:p>
        </p:txBody>
      </p:sp>
      <p:sp>
        <p:nvSpPr>
          <p:cNvPr id="32" name="Picture Placeholder 29"/>
          <p:cNvSpPr>
            <a:spLocks noGrp="1"/>
          </p:cNvSpPr>
          <p:nvPr>
            <p:ph type="pic" sz="quarter" idx="14"/>
          </p:nvPr>
        </p:nvSpPr>
        <p:spPr>
          <a:xfrm>
            <a:off x="3955580" y="2032255"/>
            <a:ext cx="2268173" cy="1272388"/>
          </a:xfrm>
        </p:spPr>
        <p:txBody>
          <a:bodyPr>
            <a:normAutofit/>
          </a:bodyPr>
          <a:lstStyle>
            <a:lvl1pPr>
              <a:defRPr sz="1415"/>
            </a:lvl1pPr>
          </a:lstStyle>
          <a:p>
            <a:endParaRPr lang="en-JM"/>
          </a:p>
        </p:txBody>
      </p:sp>
      <p:sp>
        <p:nvSpPr>
          <p:cNvPr id="34" name="Picture Placeholder 29"/>
          <p:cNvSpPr>
            <a:spLocks noGrp="1"/>
          </p:cNvSpPr>
          <p:nvPr>
            <p:ph type="pic" sz="quarter" idx="15"/>
          </p:nvPr>
        </p:nvSpPr>
        <p:spPr>
          <a:xfrm>
            <a:off x="6473725" y="2032255"/>
            <a:ext cx="2305053" cy="1272388"/>
          </a:xfrm>
        </p:spPr>
        <p:txBody>
          <a:bodyPr>
            <a:normAutofit/>
          </a:bodyPr>
          <a:lstStyle>
            <a:lvl1pPr>
              <a:defRPr sz="1415"/>
            </a:lvl1pPr>
          </a:lstStyle>
          <a:p>
            <a:endParaRPr lang="en-JM"/>
          </a:p>
        </p:txBody>
      </p:sp>
      <p:sp>
        <p:nvSpPr>
          <p:cNvPr id="36" name="Picture Placeholder 29"/>
          <p:cNvSpPr>
            <a:spLocks noGrp="1"/>
          </p:cNvSpPr>
          <p:nvPr>
            <p:ph type="pic" sz="quarter" idx="16"/>
          </p:nvPr>
        </p:nvSpPr>
        <p:spPr>
          <a:xfrm>
            <a:off x="8991848" y="2032255"/>
            <a:ext cx="2305053" cy="1272388"/>
          </a:xfrm>
        </p:spPr>
        <p:txBody>
          <a:bodyPr>
            <a:normAutofit/>
          </a:bodyPr>
          <a:lstStyle>
            <a:lvl1pPr>
              <a:defRPr sz="1415"/>
            </a:lvl1pPr>
          </a:lstStyle>
          <a:p>
            <a:endParaRPr lang="en-JM"/>
          </a:p>
        </p:txBody>
      </p:sp>
      <p:sp>
        <p:nvSpPr>
          <p:cNvPr id="38" name="Content Placeholder 37"/>
          <p:cNvSpPr>
            <a:spLocks noGrp="1"/>
          </p:cNvSpPr>
          <p:nvPr>
            <p:ph sz="quarter" idx="17"/>
          </p:nvPr>
        </p:nvSpPr>
        <p:spPr>
          <a:xfrm>
            <a:off x="1437445" y="4120134"/>
            <a:ext cx="2305053" cy="2005396"/>
          </a:xfrm>
        </p:spPr>
        <p:txBody>
          <a:bodyPr>
            <a:noAutofit/>
          </a:bodyPr>
          <a:lstStyle>
            <a:lvl1pPr marL="0" indent="0">
              <a:buNone/>
              <a:defRPr sz="1158"/>
            </a:lvl1pPr>
            <a:lvl2pPr>
              <a:defRPr sz="1544"/>
            </a:lvl2pPr>
            <a:lvl3pPr>
              <a:defRPr sz="1544"/>
            </a:lvl3pPr>
            <a:lvl4pPr>
              <a:defRPr sz="1544"/>
            </a:lvl4pPr>
            <a:lvl5pPr algn="ctr">
              <a:buNone/>
              <a:defRPr sz="1544"/>
            </a:lvl5pPr>
          </a:lstStyle>
          <a:p>
            <a:pPr lvl="0"/>
            <a:endParaRPr lang="en-JM" dirty="0"/>
          </a:p>
        </p:txBody>
      </p:sp>
      <p:sp>
        <p:nvSpPr>
          <p:cNvPr id="39" name="Content Placeholder 37"/>
          <p:cNvSpPr>
            <a:spLocks noGrp="1"/>
          </p:cNvSpPr>
          <p:nvPr>
            <p:ph sz="quarter" idx="18"/>
          </p:nvPr>
        </p:nvSpPr>
        <p:spPr>
          <a:xfrm>
            <a:off x="3959344" y="4120134"/>
            <a:ext cx="2305053" cy="2005396"/>
          </a:xfrm>
        </p:spPr>
        <p:txBody>
          <a:bodyPr>
            <a:noAutofit/>
          </a:bodyPr>
          <a:lstStyle>
            <a:lvl1pPr marL="0" indent="0">
              <a:buNone/>
              <a:defRPr sz="1158"/>
            </a:lvl1pPr>
            <a:lvl2pPr>
              <a:defRPr sz="1544"/>
            </a:lvl2pPr>
            <a:lvl3pPr>
              <a:defRPr sz="1544"/>
            </a:lvl3pPr>
            <a:lvl4pPr>
              <a:defRPr sz="1544"/>
            </a:lvl4pPr>
            <a:lvl5pPr algn="ctr">
              <a:buNone/>
              <a:defRPr sz="1544"/>
            </a:lvl5pPr>
          </a:lstStyle>
          <a:p>
            <a:pPr lvl="0"/>
            <a:endParaRPr lang="en-JM" dirty="0"/>
          </a:p>
        </p:txBody>
      </p:sp>
      <p:sp>
        <p:nvSpPr>
          <p:cNvPr id="40" name="Content Placeholder 37"/>
          <p:cNvSpPr>
            <a:spLocks noGrp="1"/>
          </p:cNvSpPr>
          <p:nvPr>
            <p:ph sz="quarter" idx="19"/>
          </p:nvPr>
        </p:nvSpPr>
        <p:spPr>
          <a:xfrm>
            <a:off x="6473725" y="4120134"/>
            <a:ext cx="2305053" cy="2005396"/>
          </a:xfrm>
        </p:spPr>
        <p:txBody>
          <a:bodyPr>
            <a:noAutofit/>
          </a:bodyPr>
          <a:lstStyle>
            <a:lvl1pPr marL="0" indent="0">
              <a:buNone/>
              <a:defRPr sz="1158"/>
            </a:lvl1pPr>
            <a:lvl2pPr>
              <a:defRPr sz="1544"/>
            </a:lvl2pPr>
            <a:lvl3pPr>
              <a:defRPr sz="1544"/>
            </a:lvl3pPr>
            <a:lvl4pPr>
              <a:defRPr sz="1544"/>
            </a:lvl4pPr>
            <a:lvl5pPr algn="ctr">
              <a:buNone/>
              <a:defRPr sz="1544"/>
            </a:lvl5pPr>
          </a:lstStyle>
          <a:p>
            <a:pPr lvl="0"/>
            <a:endParaRPr lang="en-JM" dirty="0"/>
          </a:p>
        </p:txBody>
      </p:sp>
      <p:sp>
        <p:nvSpPr>
          <p:cNvPr id="41" name="Content Placeholder 37"/>
          <p:cNvSpPr>
            <a:spLocks noGrp="1"/>
          </p:cNvSpPr>
          <p:nvPr>
            <p:ph sz="quarter" idx="20"/>
          </p:nvPr>
        </p:nvSpPr>
        <p:spPr>
          <a:xfrm>
            <a:off x="8991848" y="4120134"/>
            <a:ext cx="2305053" cy="2005396"/>
          </a:xfrm>
        </p:spPr>
        <p:txBody>
          <a:bodyPr>
            <a:noAutofit/>
          </a:bodyPr>
          <a:lstStyle>
            <a:lvl1pPr marL="0" indent="0">
              <a:buNone/>
              <a:defRPr sz="1158"/>
            </a:lvl1pPr>
            <a:lvl2pPr>
              <a:defRPr sz="1544"/>
            </a:lvl2pPr>
            <a:lvl3pPr>
              <a:defRPr sz="1544"/>
            </a:lvl3pPr>
            <a:lvl4pPr>
              <a:defRPr sz="1544"/>
            </a:lvl4pPr>
            <a:lvl5pPr algn="ctr">
              <a:buNone/>
              <a:defRPr sz="1544"/>
            </a:lvl5pPr>
          </a:lstStyle>
          <a:p>
            <a:pPr lvl="0"/>
            <a:endParaRPr lang="en-JM" dirty="0"/>
          </a:p>
        </p:txBody>
      </p:sp>
      <p:sp>
        <p:nvSpPr>
          <p:cNvPr id="18" name="Text Placeholder 42"/>
          <p:cNvSpPr>
            <a:spLocks noGrp="1"/>
          </p:cNvSpPr>
          <p:nvPr>
            <p:ph type="body" sz="quarter" idx="25"/>
          </p:nvPr>
        </p:nvSpPr>
        <p:spPr>
          <a:xfrm>
            <a:off x="1437438" y="3510536"/>
            <a:ext cx="2305058" cy="276606"/>
          </a:xfrm>
        </p:spPr>
        <p:txBody>
          <a:bodyPr anchor="ctr">
            <a:noAutofit/>
          </a:bodyPr>
          <a:lstStyle>
            <a:lvl1pPr>
              <a:buNone/>
              <a:defRPr sz="1158" b="0" i="0">
                <a:latin typeface="Trade Gothic LT Bold No. 2"/>
                <a:cs typeface="Trade Gothic LT Bold No. 2"/>
              </a:defRPr>
            </a:lvl1pPr>
          </a:lstStyle>
          <a:p>
            <a:pPr lvl="0"/>
            <a:endParaRPr lang="en-JM" dirty="0"/>
          </a:p>
        </p:txBody>
      </p:sp>
      <p:sp>
        <p:nvSpPr>
          <p:cNvPr id="19" name="Rectangle 18"/>
          <p:cNvSpPr/>
          <p:nvPr userDrawn="1"/>
        </p:nvSpPr>
        <p:spPr>
          <a:xfrm>
            <a:off x="1437463" y="3429002"/>
            <a:ext cx="2305037" cy="6915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747" tIns="47373" rIns="94747" bIns="47373" rtlCol="0" anchor="ctr"/>
          <a:lstStyle/>
          <a:p>
            <a:pPr algn="ctr" defTabSz="947491"/>
            <a:endParaRPr lang="en-JM" sz="1930">
              <a:solidFill>
                <a:prstClr val="white"/>
              </a:solidFill>
            </a:endParaRPr>
          </a:p>
        </p:txBody>
      </p:sp>
      <p:sp>
        <p:nvSpPr>
          <p:cNvPr id="21" name="Text Placeholder 42"/>
          <p:cNvSpPr>
            <a:spLocks noGrp="1"/>
          </p:cNvSpPr>
          <p:nvPr>
            <p:ph type="body" sz="quarter" idx="26"/>
          </p:nvPr>
        </p:nvSpPr>
        <p:spPr>
          <a:xfrm>
            <a:off x="3959336" y="3515870"/>
            <a:ext cx="2305058" cy="276606"/>
          </a:xfrm>
        </p:spPr>
        <p:txBody>
          <a:bodyPr anchor="ctr">
            <a:noAutofit/>
          </a:bodyPr>
          <a:lstStyle>
            <a:lvl1pPr>
              <a:buNone/>
              <a:defRPr sz="1158" b="0" i="0">
                <a:latin typeface="Trade Gothic LT Bold No. 2"/>
                <a:cs typeface="Trade Gothic LT Bold No. 2"/>
              </a:defRPr>
            </a:lvl1pPr>
          </a:lstStyle>
          <a:p>
            <a:pPr lvl="0"/>
            <a:endParaRPr lang="en-JM" dirty="0"/>
          </a:p>
        </p:txBody>
      </p:sp>
      <p:sp>
        <p:nvSpPr>
          <p:cNvPr id="22" name="Rectangle 21"/>
          <p:cNvSpPr/>
          <p:nvPr userDrawn="1"/>
        </p:nvSpPr>
        <p:spPr>
          <a:xfrm>
            <a:off x="3959361" y="3434336"/>
            <a:ext cx="2305037" cy="6915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747" tIns="47373" rIns="94747" bIns="47373" rtlCol="0" anchor="ctr"/>
          <a:lstStyle/>
          <a:p>
            <a:pPr algn="ctr" defTabSz="947491"/>
            <a:endParaRPr lang="en-JM" sz="1930">
              <a:solidFill>
                <a:prstClr val="white"/>
              </a:solidFill>
            </a:endParaRPr>
          </a:p>
        </p:txBody>
      </p:sp>
      <p:sp>
        <p:nvSpPr>
          <p:cNvPr id="24" name="Text Placeholder 42"/>
          <p:cNvSpPr>
            <a:spLocks noGrp="1"/>
          </p:cNvSpPr>
          <p:nvPr>
            <p:ph type="body" sz="quarter" idx="27"/>
          </p:nvPr>
        </p:nvSpPr>
        <p:spPr>
          <a:xfrm>
            <a:off x="6512449" y="3515868"/>
            <a:ext cx="2266327" cy="327983"/>
          </a:xfrm>
        </p:spPr>
        <p:txBody>
          <a:bodyPr anchor="ctr">
            <a:noAutofit/>
          </a:bodyPr>
          <a:lstStyle>
            <a:lvl1pPr>
              <a:buNone/>
              <a:defRPr sz="1158" b="0" i="0">
                <a:latin typeface="Trade Gothic LT Bold No. 2"/>
                <a:cs typeface="Trade Gothic LT Bold No. 2"/>
              </a:defRPr>
            </a:lvl1pPr>
          </a:lstStyle>
          <a:p>
            <a:pPr lvl="0"/>
            <a:endParaRPr lang="en-JM" dirty="0"/>
          </a:p>
        </p:txBody>
      </p:sp>
      <p:sp>
        <p:nvSpPr>
          <p:cNvPr id="25" name="Rectangle 24"/>
          <p:cNvSpPr/>
          <p:nvPr userDrawn="1"/>
        </p:nvSpPr>
        <p:spPr>
          <a:xfrm>
            <a:off x="6473742" y="3434336"/>
            <a:ext cx="2305037" cy="6915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747" tIns="47373" rIns="94747" bIns="47373" rtlCol="0" anchor="ctr"/>
          <a:lstStyle/>
          <a:p>
            <a:pPr algn="ctr" defTabSz="947491"/>
            <a:endParaRPr lang="en-JM" sz="1930">
              <a:solidFill>
                <a:prstClr val="white"/>
              </a:solidFill>
            </a:endParaRPr>
          </a:p>
        </p:txBody>
      </p:sp>
      <p:sp>
        <p:nvSpPr>
          <p:cNvPr id="27" name="Text Placeholder 42"/>
          <p:cNvSpPr>
            <a:spLocks noGrp="1"/>
          </p:cNvSpPr>
          <p:nvPr>
            <p:ph type="body" sz="quarter" idx="28"/>
          </p:nvPr>
        </p:nvSpPr>
        <p:spPr>
          <a:xfrm>
            <a:off x="8991842" y="3515870"/>
            <a:ext cx="2305058" cy="276606"/>
          </a:xfrm>
        </p:spPr>
        <p:txBody>
          <a:bodyPr anchor="ctr">
            <a:noAutofit/>
          </a:bodyPr>
          <a:lstStyle>
            <a:lvl1pPr>
              <a:buNone/>
              <a:defRPr sz="1158" b="0" i="0">
                <a:latin typeface="Trade Gothic LT Bold No. 2"/>
                <a:cs typeface="Trade Gothic LT Bold No. 2"/>
              </a:defRPr>
            </a:lvl1pPr>
          </a:lstStyle>
          <a:p>
            <a:pPr lvl="0"/>
            <a:endParaRPr lang="en-JM" dirty="0"/>
          </a:p>
        </p:txBody>
      </p:sp>
      <p:sp>
        <p:nvSpPr>
          <p:cNvPr id="28" name="Rectangle 27"/>
          <p:cNvSpPr/>
          <p:nvPr userDrawn="1"/>
        </p:nvSpPr>
        <p:spPr>
          <a:xfrm>
            <a:off x="8991865" y="3434336"/>
            <a:ext cx="2305037" cy="6915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747" tIns="47373" rIns="94747" bIns="47373" rtlCol="0" anchor="ctr"/>
          <a:lstStyle/>
          <a:p>
            <a:pPr algn="ctr" defTabSz="947491"/>
            <a:endParaRPr lang="en-JM" sz="1930">
              <a:solidFill>
                <a:prstClr val="white"/>
              </a:solidFill>
            </a:endParaRPr>
          </a:p>
        </p:txBody>
      </p:sp>
    </p:spTree>
    <p:extLst>
      <p:ext uri="{BB962C8B-B14F-4D97-AF65-F5344CB8AC3E}">
        <p14:creationId xmlns:p14="http://schemas.microsoft.com/office/powerpoint/2010/main" val="2058961801"/>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38">
                                            <p:txEl>
                                              <p:pRg st="0" end="0"/>
                                            </p:txEl>
                                          </p:spTgt>
                                        </p:tgtEl>
                                        <p:attrNameLst>
                                          <p:attrName>style.visibility</p:attrName>
                                        </p:attrNameLst>
                                      </p:cBhvr>
                                      <p:to>
                                        <p:strVal val="visible"/>
                                      </p:to>
                                    </p:set>
                                    <p:anim calcmode="lin" valueType="num">
                                      <p:cBhvr additive="base">
                                        <p:cTn id="11" dur="10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3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39">
                                            <p:txEl>
                                              <p:pRg st="0" end="0"/>
                                            </p:txEl>
                                          </p:spTgt>
                                        </p:tgtEl>
                                        <p:attrNameLst>
                                          <p:attrName>style.visibility</p:attrName>
                                        </p:attrNameLst>
                                      </p:cBhvr>
                                      <p:to>
                                        <p:strVal val="visible"/>
                                      </p:to>
                                    </p:set>
                                    <p:anim calcmode="lin" valueType="num">
                                      <p:cBhvr additive="base">
                                        <p:cTn id="15" dur="1000" fill="hold"/>
                                        <p:tgtEl>
                                          <p:spTgt spid="39">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3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stCondLst>
                                    <p:cond delay="0"/>
                                  </p:stCondLst>
                                  <p:endCondLst>
                                    <p:cond evt="begin" delay="0">
                                      <p:tn val="17"/>
                                    </p:cond>
                                  </p:endCondLst>
                                  <p:childTnLst>
                                    <p:set>
                                      <p:cBhvr>
                                        <p:cTn id="18" dur="1" fill="hold">
                                          <p:stCondLst>
                                            <p:cond delay="0"/>
                                          </p:stCondLst>
                                        </p:cTn>
                                        <p:tgtEl>
                                          <p:spTgt spid="40">
                                            <p:txEl>
                                              <p:pRg st="0" end="0"/>
                                            </p:txEl>
                                          </p:spTgt>
                                        </p:tgtEl>
                                        <p:attrNameLst>
                                          <p:attrName>style.visibility</p:attrName>
                                        </p:attrNameLst>
                                      </p:cBhvr>
                                      <p:to>
                                        <p:strVal val="visible"/>
                                      </p:to>
                                    </p:set>
                                    <p:anim calcmode="lin" valueType="num">
                                      <p:cBhvr additive="base">
                                        <p:cTn id="19" dur="10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40">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nodePh="1">
                                  <p:stCondLst>
                                    <p:cond delay="0"/>
                                  </p:stCondLst>
                                  <p:endCondLst>
                                    <p:cond evt="begin" delay="0">
                                      <p:tn val="21"/>
                                    </p:cond>
                                  </p:endCondLst>
                                  <p:childTnLst>
                                    <p:set>
                                      <p:cBhvr>
                                        <p:cTn id="22" dur="1" fill="hold">
                                          <p:stCondLst>
                                            <p:cond delay="0"/>
                                          </p:stCondLst>
                                        </p:cTn>
                                        <p:tgtEl>
                                          <p:spTgt spid="41">
                                            <p:txEl>
                                              <p:pRg st="0" end="0"/>
                                            </p:txEl>
                                          </p:spTgt>
                                        </p:tgtEl>
                                        <p:attrNameLst>
                                          <p:attrName>style.visibility</p:attrName>
                                        </p:attrNameLst>
                                      </p:cBhvr>
                                      <p:to>
                                        <p:strVal val="visible"/>
                                      </p:to>
                                    </p:set>
                                    <p:anim calcmode="lin" valueType="num">
                                      <p:cBhvr additive="base">
                                        <p:cTn id="23" dur="10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build="p">
        <p:tmplLst>
          <p:tmpl lvl="1">
            <p:tnLst>
              <p:par>
                <p:cTn presetID="2" presetClass="entr" presetSubtype="8" fill="hold" nodeType="withEffect" nodePh="1">
                  <p:stCondLst>
                    <p:cond delay="0"/>
                  </p:stCondLst>
                  <p:endCondLst>
                    <p:cond evt="begin" delay="0"/>
                  </p:endCondLst>
                  <p:childTnLst>
                    <p:set>
                      <p:cBhvr>
                        <p:cTn dur="1" fill="hold">
                          <p:stCondLst>
                            <p:cond delay="0"/>
                          </p:stCondLst>
                        </p:cTn>
                        <p:tgtEl>
                          <p:spTgt spid="38"/>
                        </p:tgtEl>
                        <p:attrNameLst>
                          <p:attrName>style.visibility</p:attrName>
                        </p:attrNameLst>
                      </p:cBhvr>
                      <p:to>
                        <p:strVal val="visible"/>
                      </p:to>
                    </p:set>
                    <p:anim calcmode="lin" valueType="num">
                      <p:cBhvr additive="base">
                        <p:cTn dur="1000" fill="hold"/>
                        <p:tgtEl>
                          <p:spTgt spid="38"/>
                        </p:tgtEl>
                        <p:attrNameLst>
                          <p:attrName>ppt_x</p:attrName>
                        </p:attrNameLst>
                      </p:cBhvr>
                      <p:tavLst>
                        <p:tav tm="0">
                          <p:val>
                            <p:strVal val="0-#ppt_w/2"/>
                          </p:val>
                        </p:tav>
                        <p:tav tm="100000">
                          <p:val>
                            <p:strVal val="#ppt_x"/>
                          </p:val>
                        </p:tav>
                      </p:tavLst>
                    </p:anim>
                    <p:anim calcmode="lin" valueType="num">
                      <p:cBhvr additive="base">
                        <p:cTn dur="1000" fill="hold"/>
                        <p:tgtEl>
                          <p:spTgt spid="38"/>
                        </p:tgtEl>
                        <p:attrNameLst>
                          <p:attrName>ppt_y</p:attrName>
                        </p:attrNameLst>
                      </p:cBhvr>
                      <p:tavLst>
                        <p:tav tm="0">
                          <p:val>
                            <p:strVal val="#ppt_y"/>
                          </p:val>
                        </p:tav>
                        <p:tav tm="100000">
                          <p:val>
                            <p:strVal val="#ppt_y"/>
                          </p:val>
                        </p:tav>
                      </p:tavLst>
                    </p:anim>
                  </p:childTnLst>
                </p:cTn>
              </p:par>
            </p:tnLst>
          </p:tmpl>
        </p:tmplLst>
      </p:bldP>
      <p:bldP spid="39" grpId="0" build="p">
        <p:tmplLst>
          <p:tmpl lvl="1">
            <p:tnLst>
              <p:par>
                <p:cTn presetID="2" presetClass="entr" presetSubtype="8" fill="hold" nodeType="withEffect" nodePh="1">
                  <p:stCondLst>
                    <p:cond delay="0"/>
                  </p:stCondLst>
                  <p:endCondLst>
                    <p:cond evt="begin" delay="0"/>
                  </p:endCondLst>
                  <p:childTnLst>
                    <p:set>
                      <p:cBhvr>
                        <p:cTn dur="1" fill="hold">
                          <p:stCondLst>
                            <p:cond delay="0"/>
                          </p:stCondLst>
                        </p:cTn>
                        <p:tgtEl>
                          <p:spTgt spid="39"/>
                        </p:tgtEl>
                        <p:attrNameLst>
                          <p:attrName>style.visibility</p:attrName>
                        </p:attrNameLst>
                      </p:cBhvr>
                      <p:to>
                        <p:strVal val="visible"/>
                      </p:to>
                    </p:set>
                    <p:anim calcmode="lin" valueType="num">
                      <p:cBhvr additive="base">
                        <p:cTn dur="1000" fill="hold"/>
                        <p:tgtEl>
                          <p:spTgt spid="39"/>
                        </p:tgtEl>
                        <p:attrNameLst>
                          <p:attrName>ppt_x</p:attrName>
                        </p:attrNameLst>
                      </p:cBhvr>
                      <p:tavLst>
                        <p:tav tm="0">
                          <p:val>
                            <p:strVal val="0-#ppt_w/2"/>
                          </p:val>
                        </p:tav>
                        <p:tav tm="100000">
                          <p:val>
                            <p:strVal val="#ppt_x"/>
                          </p:val>
                        </p:tav>
                      </p:tavLst>
                    </p:anim>
                    <p:anim calcmode="lin" valueType="num">
                      <p:cBhvr additive="base">
                        <p:cTn dur="10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8" fill="hold" nodeType="withEffect" nodePh="1">
                  <p:stCondLst>
                    <p:cond delay="0"/>
                  </p:stCondLst>
                  <p:endCondLst>
                    <p:cond evt="begin" delay="0"/>
                  </p:endCondLst>
                  <p:childTnLst>
                    <p:set>
                      <p:cBhvr>
                        <p:cTn dur="1" fill="hold">
                          <p:stCondLst>
                            <p:cond delay="0"/>
                          </p:stCondLst>
                        </p:cTn>
                        <p:tgtEl>
                          <p:spTgt spid="40"/>
                        </p:tgtEl>
                        <p:attrNameLst>
                          <p:attrName>style.visibility</p:attrName>
                        </p:attrNameLst>
                      </p:cBhvr>
                      <p:to>
                        <p:strVal val="visible"/>
                      </p:to>
                    </p:set>
                    <p:anim calcmode="lin" valueType="num">
                      <p:cBhvr additive="base">
                        <p:cTn dur="1000" fill="hold"/>
                        <p:tgtEl>
                          <p:spTgt spid="40"/>
                        </p:tgtEl>
                        <p:attrNameLst>
                          <p:attrName>ppt_x</p:attrName>
                        </p:attrNameLst>
                      </p:cBhvr>
                      <p:tavLst>
                        <p:tav tm="0">
                          <p:val>
                            <p:strVal val="0-#ppt_w/2"/>
                          </p:val>
                        </p:tav>
                        <p:tav tm="100000">
                          <p:val>
                            <p:strVal val="#ppt_x"/>
                          </p:val>
                        </p:tav>
                      </p:tavLst>
                    </p:anim>
                    <p:anim calcmode="lin" valueType="num">
                      <p:cBhvr additive="base">
                        <p:cTn dur="1000" fill="hold"/>
                        <p:tgtEl>
                          <p:spTgt spid="40"/>
                        </p:tgtEl>
                        <p:attrNameLst>
                          <p:attrName>ppt_y</p:attrName>
                        </p:attrNameLst>
                      </p:cBhvr>
                      <p:tavLst>
                        <p:tav tm="0">
                          <p:val>
                            <p:strVal val="#ppt_y"/>
                          </p:val>
                        </p:tav>
                        <p:tav tm="100000">
                          <p:val>
                            <p:strVal val="#ppt_y"/>
                          </p:val>
                        </p:tav>
                      </p:tavLst>
                    </p:anim>
                  </p:childTnLst>
                </p:cTn>
              </p:par>
            </p:tnLst>
          </p:tmpl>
        </p:tmplLst>
      </p:bldP>
      <p:bldP spid="41" grpId="0" build="p">
        <p:tmplLst>
          <p:tmpl lvl="1">
            <p:tnLst>
              <p:par>
                <p:cTn presetID="2" presetClass="entr" presetSubtype="8" fill="hold" nodeType="withEffect" nodePh="1">
                  <p:stCondLst>
                    <p:cond delay="0"/>
                  </p:stCondLst>
                  <p:endCondLst>
                    <p:cond evt="begin" delay="0"/>
                  </p:end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0-#ppt_w/2"/>
                          </p:val>
                        </p:tav>
                        <p:tav tm="100000">
                          <p:val>
                            <p:strVal val="#ppt_x"/>
                          </p:val>
                        </p:tav>
                      </p:tavLst>
                    </p:anim>
                    <p:anim calcmode="lin" valueType="num">
                      <p:cBhvr additive="base">
                        <p:cTn dur="1000" fill="hold"/>
                        <p:tgtEl>
                          <p:spTgt spid="4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raph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JM" dirty="0"/>
          </a:p>
        </p:txBody>
      </p:sp>
      <p:sp>
        <p:nvSpPr>
          <p:cNvPr id="22" name="Content Placeholder 21"/>
          <p:cNvSpPr>
            <a:spLocks noGrp="1"/>
          </p:cNvSpPr>
          <p:nvPr>
            <p:ph sz="quarter" idx="13"/>
          </p:nvPr>
        </p:nvSpPr>
        <p:spPr>
          <a:xfrm>
            <a:off x="1437443" y="1996035"/>
            <a:ext cx="10072563" cy="1018113"/>
          </a:xfrm>
        </p:spPr>
        <p:txBody>
          <a:bodyPr>
            <a:normAutofit/>
          </a:bodyPr>
          <a:lstStyle>
            <a:lvl1pPr>
              <a:buNone/>
              <a:defRPr sz="1158"/>
            </a:lvl1pPr>
          </a:lstStyle>
          <a:p>
            <a:pPr lvl="0"/>
            <a:endParaRPr lang="en-JM" dirty="0"/>
          </a:p>
        </p:txBody>
      </p:sp>
      <p:sp>
        <p:nvSpPr>
          <p:cNvPr id="26" name="Chart Placeholder 25"/>
          <p:cNvSpPr>
            <a:spLocks noGrp="1"/>
          </p:cNvSpPr>
          <p:nvPr>
            <p:ph type="chart" sz="quarter" idx="14"/>
          </p:nvPr>
        </p:nvSpPr>
        <p:spPr>
          <a:xfrm>
            <a:off x="1437439" y="3325288"/>
            <a:ext cx="4910375" cy="2903955"/>
          </a:xfrm>
        </p:spPr>
        <p:txBody>
          <a:bodyPr>
            <a:normAutofit/>
          </a:bodyPr>
          <a:lstStyle>
            <a:lvl1pPr>
              <a:defRPr sz="1158"/>
            </a:lvl1pPr>
          </a:lstStyle>
          <a:p>
            <a:endParaRPr lang="en-JM"/>
          </a:p>
        </p:txBody>
      </p:sp>
      <p:cxnSp>
        <p:nvCxnSpPr>
          <p:cNvPr id="7" name="Straight Connector 6"/>
          <p:cNvCxnSpPr/>
          <p:nvPr userDrawn="1"/>
        </p:nvCxnSpPr>
        <p:spPr>
          <a:xfrm>
            <a:off x="7655499" y="3890413"/>
            <a:ext cx="0" cy="23431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22"/>
          <p:cNvSpPr>
            <a:spLocks noGrp="1"/>
          </p:cNvSpPr>
          <p:nvPr>
            <p:ph type="body" sz="quarter" idx="16"/>
          </p:nvPr>
        </p:nvSpPr>
        <p:spPr>
          <a:xfrm>
            <a:off x="7858699" y="3947563"/>
            <a:ext cx="3657600" cy="533400"/>
          </a:xfrm>
        </p:spPr>
        <p:txBody>
          <a:bodyPr>
            <a:normAutofit/>
          </a:bodyPr>
          <a:lstStyle>
            <a:lvl1pPr marL="0" indent="0">
              <a:buNone/>
              <a:defRPr sz="1029">
                <a:solidFill>
                  <a:schemeClr val="tx1">
                    <a:lumMod val="85000"/>
                    <a:lumOff val="15000"/>
                  </a:schemeClr>
                </a:solidFill>
              </a:defRPr>
            </a:lvl1pPr>
          </a:lstStyle>
          <a:p>
            <a:pPr lvl="0"/>
            <a:endParaRPr lang="en-JM" dirty="0"/>
          </a:p>
        </p:txBody>
      </p:sp>
      <p:sp>
        <p:nvSpPr>
          <p:cNvPr id="9" name="Text Placeholder 22"/>
          <p:cNvSpPr>
            <a:spLocks noGrp="1"/>
          </p:cNvSpPr>
          <p:nvPr>
            <p:ph type="body" sz="quarter" idx="17"/>
          </p:nvPr>
        </p:nvSpPr>
        <p:spPr>
          <a:xfrm>
            <a:off x="7858699" y="4557165"/>
            <a:ext cx="3657600" cy="533400"/>
          </a:xfrm>
        </p:spPr>
        <p:txBody>
          <a:bodyPr>
            <a:normAutofit/>
          </a:bodyPr>
          <a:lstStyle>
            <a:lvl1pPr marL="0" indent="0">
              <a:buNone/>
              <a:defRPr sz="1029">
                <a:solidFill>
                  <a:schemeClr val="tx1">
                    <a:lumMod val="85000"/>
                    <a:lumOff val="15000"/>
                  </a:schemeClr>
                </a:solidFill>
              </a:defRPr>
            </a:lvl1pPr>
          </a:lstStyle>
          <a:p>
            <a:pPr lvl="0"/>
            <a:endParaRPr lang="en-JM" dirty="0"/>
          </a:p>
        </p:txBody>
      </p:sp>
      <p:sp>
        <p:nvSpPr>
          <p:cNvPr id="10" name="Text Placeholder 22"/>
          <p:cNvSpPr>
            <a:spLocks noGrp="1"/>
          </p:cNvSpPr>
          <p:nvPr>
            <p:ph type="body" sz="quarter" idx="18"/>
          </p:nvPr>
        </p:nvSpPr>
        <p:spPr>
          <a:xfrm>
            <a:off x="7858699" y="5166763"/>
            <a:ext cx="3657600" cy="533400"/>
          </a:xfrm>
        </p:spPr>
        <p:txBody>
          <a:bodyPr>
            <a:normAutofit/>
          </a:bodyPr>
          <a:lstStyle>
            <a:lvl1pPr marL="0" indent="0">
              <a:buNone/>
              <a:defRPr sz="1029">
                <a:solidFill>
                  <a:schemeClr val="tx1">
                    <a:lumMod val="85000"/>
                    <a:lumOff val="15000"/>
                  </a:schemeClr>
                </a:solidFill>
              </a:defRPr>
            </a:lvl1pPr>
          </a:lstStyle>
          <a:p>
            <a:pPr lvl="0"/>
            <a:endParaRPr lang="en-JM" dirty="0"/>
          </a:p>
        </p:txBody>
      </p:sp>
      <p:sp>
        <p:nvSpPr>
          <p:cNvPr id="11" name="Text Placeholder 22"/>
          <p:cNvSpPr>
            <a:spLocks noGrp="1"/>
          </p:cNvSpPr>
          <p:nvPr>
            <p:ph type="body" sz="quarter" idx="19"/>
          </p:nvPr>
        </p:nvSpPr>
        <p:spPr>
          <a:xfrm>
            <a:off x="7858699" y="5776364"/>
            <a:ext cx="3657600" cy="533400"/>
          </a:xfrm>
        </p:spPr>
        <p:txBody>
          <a:bodyPr>
            <a:normAutofit/>
          </a:bodyPr>
          <a:lstStyle>
            <a:lvl1pPr marL="0" indent="0">
              <a:buNone/>
              <a:defRPr sz="1029">
                <a:solidFill>
                  <a:schemeClr val="tx1">
                    <a:lumMod val="85000"/>
                    <a:lumOff val="15000"/>
                  </a:schemeClr>
                </a:solidFill>
              </a:defRPr>
            </a:lvl1pPr>
          </a:lstStyle>
          <a:p>
            <a:pPr lvl="0"/>
            <a:endParaRPr lang="en-JM" dirty="0"/>
          </a:p>
        </p:txBody>
      </p:sp>
      <p:sp>
        <p:nvSpPr>
          <p:cNvPr id="12" name="Content Placeholder 38"/>
          <p:cNvSpPr>
            <a:spLocks noGrp="1"/>
          </p:cNvSpPr>
          <p:nvPr>
            <p:ph sz="quarter" idx="37"/>
          </p:nvPr>
        </p:nvSpPr>
        <p:spPr>
          <a:xfrm>
            <a:off x="6842699" y="3940212"/>
            <a:ext cx="812800" cy="338554"/>
          </a:xfrm>
          <a:solidFill>
            <a:schemeClr val="accent3"/>
          </a:solidFill>
          <a:ln>
            <a:noFill/>
          </a:ln>
        </p:spPr>
        <p:txBody>
          <a:bodyPr wrap="none" tIns="0" anchor="ctr">
            <a:normAutofit/>
          </a:bodyPr>
          <a:lstStyle>
            <a:lvl1pPr algn="l">
              <a:buNone/>
              <a:defRPr sz="1158" b="0" i="0">
                <a:solidFill>
                  <a:schemeClr val="bg1"/>
                </a:solidFill>
                <a:latin typeface="TradeGothic-Bold"/>
                <a:cs typeface="TradeGothic-Bold"/>
              </a:defRPr>
            </a:lvl1pPr>
          </a:lstStyle>
          <a:p>
            <a:pPr lvl="0"/>
            <a:endParaRPr lang="en-JM" dirty="0"/>
          </a:p>
        </p:txBody>
      </p:sp>
      <p:sp>
        <p:nvSpPr>
          <p:cNvPr id="13" name="Content Placeholder 38"/>
          <p:cNvSpPr>
            <a:spLocks noGrp="1"/>
          </p:cNvSpPr>
          <p:nvPr>
            <p:ph sz="quarter" idx="38"/>
          </p:nvPr>
        </p:nvSpPr>
        <p:spPr>
          <a:xfrm>
            <a:off x="6842699" y="4568862"/>
            <a:ext cx="812800" cy="338554"/>
          </a:xfrm>
          <a:solidFill>
            <a:schemeClr val="accent3"/>
          </a:solidFill>
          <a:ln>
            <a:noFill/>
          </a:ln>
        </p:spPr>
        <p:txBody>
          <a:bodyPr wrap="none" tIns="0" anchor="ctr">
            <a:normAutofit/>
          </a:bodyPr>
          <a:lstStyle>
            <a:lvl1pPr algn="l">
              <a:buNone/>
              <a:defRPr sz="1158" b="0" i="0">
                <a:solidFill>
                  <a:schemeClr val="bg1"/>
                </a:solidFill>
                <a:latin typeface="TradeGothic-Bold"/>
                <a:cs typeface="TradeGothic-Bold"/>
              </a:defRPr>
            </a:lvl1pPr>
          </a:lstStyle>
          <a:p>
            <a:pPr lvl="0"/>
            <a:endParaRPr lang="en-JM" dirty="0"/>
          </a:p>
        </p:txBody>
      </p:sp>
      <p:sp>
        <p:nvSpPr>
          <p:cNvPr id="14" name="Content Placeholder 38"/>
          <p:cNvSpPr>
            <a:spLocks noGrp="1"/>
          </p:cNvSpPr>
          <p:nvPr>
            <p:ph sz="quarter" idx="39"/>
          </p:nvPr>
        </p:nvSpPr>
        <p:spPr>
          <a:xfrm>
            <a:off x="6842699" y="5178462"/>
            <a:ext cx="812800" cy="338554"/>
          </a:xfrm>
          <a:solidFill>
            <a:schemeClr val="accent3"/>
          </a:solidFill>
          <a:ln>
            <a:noFill/>
          </a:ln>
        </p:spPr>
        <p:txBody>
          <a:bodyPr wrap="none" tIns="0" anchor="ctr">
            <a:normAutofit/>
          </a:bodyPr>
          <a:lstStyle>
            <a:lvl1pPr algn="l">
              <a:buNone/>
              <a:defRPr sz="1158" b="0" i="0">
                <a:solidFill>
                  <a:schemeClr val="bg1"/>
                </a:solidFill>
                <a:latin typeface="TradeGothic-Bold"/>
                <a:cs typeface="TradeGothic-Bold"/>
              </a:defRPr>
            </a:lvl1pPr>
          </a:lstStyle>
          <a:p>
            <a:pPr lvl="0"/>
            <a:endParaRPr lang="en-JM" dirty="0"/>
          </a:p>
        </p:txBody>
      </p:sp>
      <p:sp>
        <p:nvSpPr>
          <p:cNvPr id="15" name="Content Placeholder 38"/>
          <p:cNvSpPr>
            <a:spLocks noGrp="1"/>
          </p:cNvSpPr>
          <p:nvPr>
            <p:ph sz="quarter" idx="40"/>
          </p:nvPr>
        </p:nvSpPr>
        <p:spPr>
          <a:xfrm>
            <a:off x="6842699" y="5788063"/>
            <a:ext cx="812800" cy="338554"/>
          </a:xfrm>
          <a:solidFill>
            <a:schemeClr val="accent3"/>
          </a:solidFill>
          <a:ln>
            <a:noFill/>
          </a:ln>
        </p:spPr>
        <p:txBody>
          <a:bodyPr wrap="none" tIns="0" anchor="ctr">
            <a:normAutofit/>
          </a:bodyPr>
          <a:lstStyle>
            <a:lvl1pPr algn="l">
              <a:buNone/>
              <a:defRPr sz="1158" b="0" i="0">
                <a:solidFill>
                  <a:schemeClr val="bg1"/>
                </a:solidFill>
                <a:latin typeface="TradeGothic-Bold"/>
                <a:cs typeface="TradeGothic-Bold"/>
              </a:defRPr>
            </a:lvl1pPr>
          </a:lstStyle>
          <a:p>
            <a:pPr lvl="0"/>
            <a:endParaRPr lang="en-JM" dirty="0"/>
          </a:p>
        </p:txBody>
      </p:sp>
    </p:spTree>
    <p:extLst>
      <p:ext uri="{BB962C8B-B14F-4D97-AF65-F5344CB8AC3E}">
        <p14:creationId xmlns:p14="http://schemas.microsoft.com/office/powerpoint/2010/main" val="252224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000"/>
                                        <p:tgtEl>
                                          <p:spTgt spid="22">
                                            <p:txEl>
                                              <p:pRg st="0" end="0"/>
                                            </p:txEl>
                                          </p:spTgt>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1000"/>
                                        <p:tgtEl>
                                          <p:spTgt spid="11">
                                            <p:txEl>
                                              <p:pRg st="0" end="0"/>
                                            </p:txEl>
                                          </p:spTgt>
                                        </p:tgtEl>
                                      </p:cBhvr>
                                    </p:animEffect>
                                  </p:childTnLst>
                                </p:cTn>
                              </p:par>
                              <p:par>
                                <p:cTn id="32" presetID="10" presetClass="entr" presetSubtype="0" fill="hold" grpId="0" nodeType="withEffect" nodePh="1">
                                  <p:stCondLst>
                                    <p:cond delay="0"/>
                                  </p:stCondLst>
                                  <p:endCondLst>
                                    <p:cond evt="begin" delay="0">
                                      <p:tn val="32"/>
                                    </p:cond>
                                  </p:end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1000"/>
                                        <p:tgtEl>
                                          <p:spTgt spid="10">
                                            <p:txEl>
                                              <p:pRg st="0" end="0"/>
                                            </p:txEl>
                                          </p:spTgt>
                                        </p:tgtEl>
                                      </p:cBhvr>
                                    </p:animEffect>
                                  </p:childTnLst>
                                </p:cTn>
                              </p:par>
                              <p:par>
                                <p:cTn id="35" presetID="10" presetClass="entr" presetSubtype="0" fill="hold" grpId="0" nodeType="withEffect" nodePh="1">
                                  <p:stCondLst>
                                    <p:cond delay="0"/>
                                  </p:stCondLst>
                                  <p:endCondLst>
                                    <p:cond evt="begin" delay="0">
                                      <p:tn val="35"/>
                                    </p:cond>
                                  </p:end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1000"/>
                                        <p:tgtEl>
                                          <p:spTgt spid="9">
                                            <p:txEl>
                                              <p:pRg st="0" end="0"/>
                                            </p:txEl>
                                          </p:spTgt>
                                        </p:tgtEl>
                                      </p:cBhvr>
                                    </p:animEffect>
                                  </p:childTnLst>
                                </p:cTn>
                              </p:par>
                              <p:par>
                                <p:cTn id="38" presetID="10" presetClass="entr" presetSubtype="0" fill="hold" grpId="0" nodeType="withEffect" nodePh="1">
                                  <p:stCondLst>
                                    <p:cond delay="0"/>
                                  </p:stCondLst>
                                  <p:endCondLst>
                                    <p:cond evt="begin" delay="0">
                                      <p:tn val="38"/>
                                    </p:cond>
                                  </p:end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fade">
                                      <p:cBhvr>
                                        <p:cTn id="4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P spid="26" grpId="0"/>
      <p:bldP spid="8"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9"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0"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1"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2" grpId="0" animBg="1">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3" grpId="0" animBg="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P spid="14" grpId="0" animBg="1"/>
      <p:bldP spid="15" grpId="0" animBg="1">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childTnLst>
                </p:cTn>
              </p:par>
            </p:tnLst>
          </p:tmpl>
        </p:tmplLst>
      </p:bldP>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ine Graph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JM" dirty="0"/>
          </a:p>
        </p:txBody>
      </p:sp>
      <p:sp>
        <p:nvSpPr>
          <p:cNvPr id="22" name="Content Placeholder 21"/>
          <p:cNvSpPr>
            <a:spLocks noGrp="1"/>
          </p:cNvSpPr>
          <p:nvPr>
            <p:ph sz="quarter" idx="13"/>
          </p:nvPr>
        </p:nvSpPr>
        <p:spPr>
          <a:xfrm>
            <a:off x="1437441" y="1873309"/>
            <a:ext cx="10043364" cy="725989"/>
          </a:xfrm>
        </p:spPr>
        <p:txBody>
          <a:bodyPr>
            <a:normAutofit/>
          </a:bodyPr>
          <a:lstStyle>
            <a:lvl1pPr>
              <a:buNone/>
              <a:defRPr sz="1158"/>
            </a:lvl1pPr>
          </a:lstStyle>
          <a:p>
            <a:pPr lvl="0"/>
            <a:endParaRPr lang="en-JM" dirty="0"/>
          </a:p>
        </p:txBody>
      </p:sp>
      <p:sp>
        <p:nvSpPr>
          <p:cNvPr id="26" name="Chart Placeholder 25"/>
          <p:cNvSpPr>
            <a:spLocks noGrp="1"/>
          </p:cNvSpPr>
          <p:nvPr>
            <p:ph type="chart" sz="quarter" idx="14"/>
          </p:nvPr>
        </p:nvSpPr>
        <p:spPr>
          <a:xfrm>
            <a:off x="1437440" y="2806726"/>
            <a:ext cx="5268161" cy="3429001"/>
          </a:xfrm>
        </p:spPr>
        <p:txBody>
          <a:bodyPr>
            <a:normAutofit/>
          </a:bodyPr>
          <a:lstStyle>
            <a:lvl1pPr>
              <a:defRPr sz="1158"/>
            </a:lvl1pPr>
          </a:lstStyle>
          <a:p>
            <a:endParaRPr lang="en-JM"/>
          </a:p>
        </p:txBody>
      </p:sp>
      <p:sp>
        <p:nvSpPr>
          <p:cNvPr id="19" name="Text Placeholder 18"/>
          <p:cNvSpPr>
            <a:spLocks noGrp="1"/>
          </p:cNvSpPr>
          <p:nvPr>
            <p:ph type="body" sz="quarter" idx="15"/>
          </p:nvPr>
        </p:nvSpPr>
        <p:spPr>
          <a:xfrm>
            <a:off x="7112001" y="3340121"/>
            <a:ext cx="4368800" cy="2895600"/>
          </a:xfrm>
        </p:spPr>
        <p:txBody>
          <a:bodyPr>
            <a:normAutofit/>
          </a:bodyPr>
          <a:lstStyle>
            <a:lvl1pPr marL="0" indent="0">
              <a:buNone/>
              <a:defRPr sz="1158"/>
            </a:lvl1pPr>
          </a:lstStyle>
          <a:p>
            <a:pPr lvl="0"/>
            <a:endParaRPr lang="en-JM" dirty="0"/>
          </a:p>
        </p:txBody>
      </p:sp>
      <p:sp>
        <p:nvSpPr>
          <p:cNvPr id="20" name="Content Placeholder 38"/>
          <p:cNvSpPr>
            <a:spLocks noGrp="1"/>
          </p:cNvSpPr>
          <p:nvPr>
            <p:ph sz="quarter" idx="37"/>
          </p:nvPr>
        </p:nvSpPr>
        <p:spPr>
          <a:xfrm>
            <a:off x="7112001" y="2806724"/>
            <a:ext cx="4368800" cy="381000"/>
          </a:xfrm>
          <a:solidFill>
            <a:schemeClr val="accent3"/>
          </a:solidFill>
        </p:spPr>
        <p:txBody>
          <a:bodyPr anchor="ctr">
            <a:noAutofit/>
          </a:bodyPr>
          <a:lstStyle>
            <a:lvl1pPr algn="l">
              <a:buNone/>
              <a:defRPr sz="1544" b="0" i="0">
                <a:solidFill>
                  <a:schemeClr val="bg1"/>
                </a:solidFill>
                <a:latin typeface="TradeGothic-Bold"/>
                <a:cs typeface="TradeGothic-Bold"/>
              </a:defRPr>
            </a:lvl1pPr>
          </a:lstStyle>
          <a:p>
            <a:pPr lvl="0"/>
            <a:endParaRPr lang="en-JM" dirty="0"/>
          </a:p>
        </p:txBody>
      </p:sp>
    </p:spTree>
    <p:extLst>
      <p:ext uri="{BB962C8B-B14F-4D97-AF65-F5344CB8AC3E}">
        <p14:creationId xmlns:p14="http://schemas.microsoft.com/office/powerpoint/2010/main" val="297505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nodePh="1">
                                  <p:stCondLst>
                                    <p:cond delay="0"/>
                                  </p:stCondLst>
                                  <p:endCondLst>
                                    <p:cond evt="begin" delay="0">
                                      <p:tn val="13"/>
                                    </p:cond>
                                  </p:end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000" fill="hold"/>
                                        <p:tgtEl>
                                          <p:spTgt spid="26"/>
                                        </p:tgtEl>
                                        <p:attrNameLst>
                                          <p:attrName>ppt_x</p:attrName>
                                        </p:attrNameLst>
                                      </p:cBhvr>
                                      <p:tavLst>
                                        <p:tav tm="0">
                                          <p:val>
                                            <p:strVal val="0-#ppt_w/2"/>
                                          </p:val>
                                        </p:tav>
                                        <p:tav tm="100000">
                                          <p:val>
                                            <p:strVal val="#ppt_x"/>
                                          </p:val>
                                        </p:tav>
                                      </p:tavLst>
                                    </p:anim>
                                    <p:anim calcmode="lin" valueType="num">
                                      <p:cBhvr additive="base">
                                        <p:cTn id="16" dur="10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0-#ppt_w/2"/>
                                          </p:val>
                                        </p:tav>
                                        <p:tav tm="100000">
                                          <p:val>
                                            <p:strVal val="#ppt_x"/>
                                          </p:val>
                                        </p:tav>
                                      </p:tavLst>
                                    </p:anim>
                                    <p:anim calcmode="lin" valueType="num">
                                      <p:cBhvr additive="base">
                                        <p:cTn id="20" dur="10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nodePh="1">
                                  <p:stCondLst>
                                    <p:cond delay="0"/>
                                  </p:stCondLst>
                                  <p:endCondLst>
                                    <p:cond evt="begin" delay="0">
                                      <p:tn val="21"/>
                                    </p:cond>
                                  </p:end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0-#ppt_w/2"/>
                                          </p:val>
                                        </p:tav>
                                        <p:tav tm="100000">
                                          <p:val>
                                            <p:strVal val="#ppt_x"/>
                                          </p:val>
                                        </p:tav>
                                      </p:tavLst>
                                    </p:anim>
                                    <p:anim calcmode="lin" valueType="num">
                                      <p:cBhvr additive="base">
                                        <p:cTn id="2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tmplLst>
          <p:tmpl>
            <p:tnLst>
              <p:par>
                <p:cTn presetID="2" presetClass="entr" presetSubtype="12" fill="hold" nodeType="withEffect" nodePh="1">
                  <p:stCondLst>
                    <p:cond delay="0"/>
                  </p:stCondLst>
                  <p:endCondLst>
                    <p:cond evt="begin" delay="0"/>
                  </p:end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0-#ppt_w/2"/>
                          </p:val>
                        </p:tav>
                        <p:tav tm="100000">
                          <p:val>
                            <p:strVal val="#ppt_x"/>
                          </p:val>
                        </p:tav>
                      </p:tavLst>
                    </p:anim>
                    <p:anim calcmode="lin" valueType="num">
                      <p:cBhvr additive="base">
                        <p:cTn dur="1000" fill="hold"/>
                        <p:tgtEl>
                          <p:spTgt spid="22"/>
                        </p:tgtEl>
                        <p:attrNameLst>
                          <p:attrName>ppt_y</p:attrName>
                        </p:attrNameLst>
                      </p:cBhvr>
                      <p:tavLst>
                        <p:tav tm="0">
                          <p:val>
                            <p:strVal val="1+#ppt_h/2"/>
                          </p:val>
                        </p:tav>
                        <p:tav tm="100000">
                          <p:val>
                            <p:strVal val="#ppt_y"/>
                          </p:val>
                        </p:tav>
                      </p:tavLst>
                    </p:anim>
                  </p:childTnLst>
                </p:cTn>
              </p:par>
            </p:tnLst>
          </p:tmpl>
        </p:tmplLst>
      </p:bldP>
      <p:bldP spid="26" grpId="0"/>
      <p:bldP spid="19" grpId="0">
        <p:tmplLst>
          <p:tmpl>
            <p:tnLst>
              <p:par>
                <p:cTn presetID="2" presetClass="entr" presetSubtype="12" fill="hold" nodeType="withEffect" nodePh="1">
                  <p:stCondLst>
                    <p:cond delay="0"/>
                  </p:stCondLst>
                  <p:endCondLst>
                    <p:cond evt="begin" delay="0"/>
                  </p:end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0-#ppt_w/2"/>
                          </p:val>
                        </p:tav>
                        <p:tav tm="100000">
                          <p:val>
                            <p:strVal val="#ppt_x"/>
                          </p:val>
                        </p:tav>
                      </p:tavLst>
                    </p:anim>
                    <p:anim calcmode="lin" valueType="num">
                      <p:cBhvr additive="base">
                        <p:cTn dur="1000" fill="hold"/>
                        <p:tgtEl>
                          <p:spTgt spid="19"/>
                        </p:tgtEl>
                        <p:attrNameLst>
                          <p:attrName>ppt_y</p:attrName>
                        </p:attrNameLst>
                      </p:cBhvr>
                      <p:tavLst>
                        <p:tav tm="0">
                          <p:val>
                            <p:strVal val="1+#ppt_h/2"/>
                          </p:val>
                        </p:tav>
                        <p:tav tm="100000">
                          <p:val>
                            <p:strVal val="#ppt_y"/>
                          </p:val>
                        </p:tav>
                      </p:tavLst>
                    </p:anim>
                  </p:childTnLst>
                </p:cTn>
              </p:par>
            </p:tnLst>
          </p:tmpl>
        </p:tmplLst>
      </p:bldP>
      <p:bldP spid="20" grpId="0" animBg="1">
        <p:tmplLst>
          <p:tmpl>
            <p:tnLst>
              <p:par>
                <p:cTn presetID="2" presetClass="entr" presetSubtype="12"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0-#ppt_w/2"/>
                          </p:val>
                        </p:tav>
                        <p:tav tm="100000">
                          <p:val>
                            <p:strVal val="#ppt_x"/>
                          </p:val>
                        </p:tav>
                      </p:tavLst>
                    </p:anim>
                    <p:anim calcmode="lin" valueType="num">
                      <p:cBhvr additive="base">
                        <p:cTn dur="1000" fill="hold"/>
                        <p:tgtEl>
                          <p:spTgt spid="2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ar Graph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JM"/>
          </a:p>
        </p:txBody>
      </p:sp>
      <p:sp>
        <p:nvSpPr>
          <p:cNvPr id="26" name="Chart Placeholder 25"/>
          <p:cNvSpPr>
            <a:spLocks noGrp="1"/>
          </p:cNvSpPr>
          <p:nvPr>
            <p:ph type="chart" sz="quarter" idx="14"/>
          </p:nvPr>
        </p:nvSpPr>
        <p:spPr>
          <a:xfrm>
            <a:off x="5844187" y="1977024"/>
            <a:ext cx="5665817" cy="3429001"/>
          </a:xfrm>
        </p:spPr>
        <p:txBody>
          <a:bodyPr>
            <a:normAutofit/>
          </a:bodyPr>
          <a:lstStyle>
            <a:lvl1pPr>
              <a:defRPr sz="1158"/>
            </a:lvl1pPr>
          </a:lstStyle>
          <a:p>
            <a:endParaRPr lang="en-JM" dirty="0"/>
          </a:p>
        </p:txBody>
      </p:sp>
      <p:sp>
        <p:nvSpPr>
          <p:cNvPr id="29" name="Text Placeholder 28"/>
          <p:cNvSpPr>
            <a:spLocks noGrp="1"/>
          </p:cNvSpPr>
          <p:nvPr>
            <p:ph type="body" sz="quarter" idx="15"/>
          </p:nvPr>
        </p:nvSpPr>
        <p:spPr>
          <a:xfrm>
            <a:off x="1475387" y="1977019"/>
            <a:ext cx="3860799" cy="838200"/>
          </a:xfrm>
        </p:spPr>
        <p:txBody>
          <a:bodyPr>
            <a:normAutofit/>
          </a:bodyPr>
          <a:lstStyle>
            <a:lvl1pPr marL="0" indent="0">
              <a:buNone/>
              <a:defRPr sz="1029"/>
            </a:lvl1pPr>
          </a:lstStyle>
          <a:p>
            <a:pPr lvl="0"/>
            <a:endParaRPr lang="en-JM" dirty="0"/>
          </a:p>
        </p:txBody>
      </p:sp>
      <p:sp>
        <p:nvSpPr>
          <p:cNvPr id="30" name="Text Placeholder 28"/>
          <p:cNvSpPr>
            <a:spLocks noGrp="1"/>
          </p:cNvSpPr>
          <p:nvPr>
            <p:ph type="body" sz="quarter" idx="16"/>
          </p:nvPr>
        </p:nvSpPr>
        <p:spPr>
          <a:xfrm>
            <a:off x="1475387" y="2891420"/>
            <a:ext cx="3860799" cy="838200"/>
          </a:xfrm>
        </p:spPr>
        <p:txBody>
          <a:bodyPr>
            <a:normAutofit/>
          </a:bodyPr>
          <a:lstStyle>
            <a:lvl1pPr marL="0" indent="0">
              <a:buNone/>
              <a:defRPr sz="1029"/>
            </a:lvl1pPr>
          </a:lstStyle>
          <a:p>
            <a:pPr lvl="0"/>
            <a:endParaRPr lang="en-JM" dirty="0"/>
          </a:p>
        </p:txBody>
      </p:sp>
      <p:sp>
        <p:nvSpPr>
          <p:cNvPr id="31" name="Text Placeholder 28"/>
          <p:cNvSpPr>
            <a:spLocks noGrp="1"/>
          </p:cNvSpPr>
          <p:nvPr>
            <p:ph type="body" sz="quarter" idx="17"/>
          </p:nvPr>
        </p:nvSpPr>
        <p:spPr>
          <a:xfrm>
            <a:off x="1475387" y="3805820"/>
            <a:ext cx="3860799" cy="838200"/>
          </a:xfrm>
        </p:spPr>
        <p:txBody>
          <a:bodyPr>
            <a:normAutofit/>
          </a:bodyPr>
          <a:lstStyle>
            <a:lvl1pPr marL="0" indent="0">
              <a:buNone/>
              <a:defRPr sz="1029"/>
            </a:lvl1pPr>
          </a:lstStyle>
          <a:p>
            <a:pPr lvl="0"/>
            <a:endParaRPr lang="en-JM" dirty="0"/>
          </a:p>
        </p:txBody>
      </p:sp>
      <p:sp>
        <p:nvSpPr>
          <p:cNvPr id="32" name="Text Placeholder 28"/>
          <p:cNvSpPr>
            <a:spLocks noGrp="1"/>
          </p:cNvSpPr>
          <p:nvPr>
            <p:ph type="body" sz="quarter" idx="18"/>
          </p:nvPr>
        </p:nvSpPr>
        <p:spPr>
          <a:xfrm>
            <a:off x="1475387" y="4720219"/>
            <a:ext cx="3860799" cy="838200"/>
          </a:xfrm>
        </p:spPr>
        <p:txBody>
          <a:bodyPr>
            <a:normAutofit/>
          </a:bodyPr>
          <a:lstStyle>
            <a:lvl1pPr marL="0" indent="0">
              <a:buNone/>
              <a:defRPr sz="1029"/>
            </a:lvl1pPr>
          </a:lstStyle>
          <a:p>
            <a:pPr lvl="0"/>
            <a:endParaRPr lang="en-JM" dirty="0"/>
          </a:p>
        </p:txBody>
      </p:sp>
    </p:spTree>
    <p:extLst>
      <p:ext uri="{BB962C8B-B14F-4D97-AF65-F5344CB8AC3E}">
        <p14:creationId xmlns:p14="http://schemas.microsoft.com/office/powerpoint/2010/main" val="328542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nodePh="1">
                                  <p:stCondLst>
                                    <p:cond delay="0"/>
                                  </p:stCondLst>
                                  <p:endCondLst>
                                    <p:cond evt="begin" delay="0">
                                      <p:tn val="5"/>
                                    </p:cond>
                                  </p:end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10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nodePh="1">
                                  <p:stCondLst>
                                    <p:cond delay="0"/>
                                  </p:stCondLst>
                                  <p:endCondLst>
                                    <p:cond evt="begin" delay="0">
                                      <p:tn val="9"/>
                                    </p:cond>
                                  </p:endCondLst>
                                  <p:childTnLst>
                                    <p:set>
                                      <p:cBhvr>
                                        <p:cTn id="10" dur="1" fill="hold">
                                          <p:stCondLst>
                                            <p:cond delay="0"/>
                                          </p:stCondLst>
                                        </p:cTn>
                                        <p:tgtEl>
                                          <p:spTgt spid="30">
                                            <p:txEl>
                                              <p:pRg st="0" end="0"/>
                                            </p:txEl>
                                          </p:spTgt>
                                        </p:tgtEl>
                                        <p:attrNameLst>
                                          <p:attrName>style.visibility</p:attrName>
                                        </p:attrNameLst>
                                      </p:cBhvr>
                                      <p:to>
                                        <p:strVal val="visible"/>
                                      </p:to>
                                    </p:set>
                                    <p:anim calcmode="lin" valueType="num">
                                      <p:cBhvr additive="base">
                                        <p:cTn id="11" dur="1000" fill="hold"/>
                                        <p:tgtEl>
                                          <p:spTgt spid="30">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3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nodePh="1">
                                  <p:stCondLst>
                                    <p:cond delay="0"/>
                                  </p:stCondLst>
                                  <p:endCondLst>
                                    <p:cond evt="begin" delay="0">
                                      <p:tn val="13"/>
                                    </p:cond>
                                  </p:endCondLst>
                                  <p:childTnLst>
                                    <p:set>
                                      <p:cBhvr>
                                        <p:cTn id="14" dur="1" fill="hold">
                                          <p:stCondLst>
                                            <p:cond delay="0"/>
                                          </p:stCondLst>
                                        </p:cTn>
                                        <p:tgtEl>
                                          <p:spTgt spid="31">
                                            <p:txEl>
                                              <p:pRg st="0" end="0"/>
                                            </p:txEl>
                                          </p:spTgt>
                                        </p:tgtEl>
                                        <p:attrNameLst>
                                          <p:attrName>style.visibility</p:attrName>
                                        </p:attrNameLst>
                                      </p:cBhvr>
                                      <p:to>
                                        <p:strVal val="visible"/>
                                      </p:to>
                                    </p:set>
                                    <p:anim calcmode="lin" valueType="num">
                                      <p:cBhvr additive="base">
                                        <p:cTn id="15" dur="10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31">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nodePh="1">
                                  <p:stCondLst>
                                    <p:cond delay="0"/>
                                  </p:stCondLst>
                                  <p:endCondLst>
                                    <p:cond evt="begin" delay="0">
                                      <p:tn val="17"/>
                                    </p:cond>
                                  </p:endCondLst>
                                  <p:childTnLst>
                                    <p:set>
                                      <p:cBhvr>
                                        <p:cTn id="18" dur="1" fill="hold">
                                          <p:stCondLst>
                                            <p:cond delay="0"/>
                                          </p:stCondLst>
                                        </p:cTn>
                                        <p:tgtEl>
                                          <p:spTgt spid="32">
                                            <p:txEl>
                                              <p:pRg st="0" end="0"/>
                                            </p:txEl>
                                          </p:spTgt>
                                        </p:tgtEl>
                                        <p:attrNameLst>
                                          <p:attrName>style.visibility</p:attrName>
                                        </p:attrNameLst>
                                      </p:cBhvr>
                                      <p:to>
                                        <p:strVal val="visible"/>
                                      </p:to>
                                    </p:set>
                                    <p:anim calcmode="lin" valueType="num">
                                      <p:cBhvr additive="base">
                                        <p:cTn id="19" dur="10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nodePh="1">
                                  <p:stCondLst>
                                    <p:cond delay="0"/>
                                  </p:stCondLst>
                                  <p:endCondLst>
                                    <p:cond evt="begin" delay="0">
                                      <p:tn val="21"/>
                                    </p:cond>
                                  </p:end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000" fill="hold"/>
                                        <p:tgtEl>
                                          <p:spTgt spid="26"/>
                                        </p:tgtEl>
                                        <p:attrNameLst>
                                          <p:attrName>ppt_x</p:attrName>
                                        </p:attrNameLst>
                                      </p:cBhvr>
                                      <p:tavLst>
                                        <p:tav tm="0">
                                          <p:val>
                                            <p:strVal val="0-#ppt_w/2"/>
                                          </p:val>
                                        </p:tav>
                                        <p:tav tm="100000">
                                          <p:val>
                                            <p:strVal val="#ppt_x"/>
                                          </p:val>
                                        </p:tav>
                                      </p:tavLst>
                                    </p:anim>
                                    <p:anim calcmode="lin" valueType="num">
                                      <p:cBhvr additive="base">
                                        <p:cTn id="2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build="p">
        <p:tmplLst>
          <p:tmpl lvl="1">
            <p:tnLst>
              <p:par>
                <p:cTn presetID="2" presetClass="entr" presetSubtype="12" fill="hold" nodeType="withEffect" nodePh="1">
                  <p:stCondLst>
                    <p:cond delay="0"/>
                  </p:stCondLst>
                  <p:endCondLst>
                    <p:cond evt="begin" delay="0"/>
                  </p:end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0-#ppt_w/2"/>
                          </p:val>
                        </p:tav>
                        <p:tav tm="100000">
                          <p:val>
                            <p:strVal val="#ppt_x"/>
                          </p:val>
                        </p:tav>
                      </p:tavLst>
                    </p:anim>
                    <p:anim calcmode="lin" valueType="num">
                      <p:cBhvr additive="base">
                        <p:cTn dur="1000" fill="hold"/>
                        <p:tgtEl>
                          <p:spTgt spid="29"/>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12" fill="hold" nodeType="withEffect" nodePh="1">
                  <p:stCondLst>
                    <p:cond delay="0"/>
                  </p:stCondLst>
                  <p:endCondLst>
                    <p:cond evt="begin" delay="0"/>
                  </p:endCondLst>
                  <p:childTnLst>
                    <p:set>
                      <p:cBhvr>
                        <p:cTn dur="1" fill="hold">
                          <p:stCondLst>
                            <p:cond delay="0"/>
                          </p:stCondLst>
                        </p:cTn>
                        <p:tgtEl>
                          <p:spTgt spid="30"/>
                        </p:tgtEl>
                        <p:attrNameLst>
                          <p:attrName>style.visibility</p:attrName>
                        </p:attrNameLst>
                      </p:cBhvr>
                      <p:to>
                        <p:strVal val="visible"/>
                      </p:to>
                    </p:set>
                    <p:anim calcmode="lin" valueType="num">
                      <p:cBhvr additive="base">
                        <p:cTn dur="1000" fill="hold"/>
                        <p:tgtEl>
                          <p:spTgt spid="30"/>
                        </p:tgtEl>
                        <p:attrNameLst>
                          <p:attrName>ppt_x</p:attrName>
                        </p:attrNameLst>
                      </p:cBhvr>
                      <p:tavLst>
                        <p:tav tm="0">
                          <p:val>
                            <p:strVal val="0-#ppt_w/2"/>
                          </p:val>
                        </p:tav>
                        <p:tav tm="100000">
                          <p:val>
                            <p:strVal val="#ppt_x"/>
                          </p:val>
                        </p:tav>
                      </p:tavLst>
                    </p:anim>
                    <p:anim calcmode="lin" valueType="num">
                      <p:cBhvr additive="base">
                        <p:cTn dur="10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12" fill="hold" nodeType="withEffect" nodePh="1">
                  <p:stCondLst>
                    <p:cond delay="0"/>
                  </p:stCondLst>
                  <p:endCondLst>
                    <p:cond evt="begin" delay="0"/>
                  </p:end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0-#ppt_w/2"/>
                          </p:val>
                        </p:tav>
                        <p:tav tm="100000">
                          <p:val>
                            <p:strVal val="#ppt_x"/>
                          </p:val>
                        </p:tav>
                      </p:tavLst>
                    </p:anim>
                    <p:anim calcmode="lin" valueType="num">
                      <p:cBhvr additive="base">
                        <p:cTn dur="10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12" fill="hold" nodeType="withEffect" nodePh="1">
                  <p:stCondLst>
                    <p:cond delay="0"/>
                  </p:stCondLst>
                  <p:endCondLst>
                    <p:cond evt="begin" delay="0"/>
                  </p:end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0-#ppt_w/2"/>
                          </p:val>
                        </p:tav>
                        <p:tav tm="100000">
                          <p:val>
                            <p:strVal val="#ppt_x"/>
                          </p:val>
                        </p:tav>
                      </p:tavLst>
                    </p:anim>
                    <p:anim calcmode="lin" valueType="num">
                      <p:cBhvr additive="base">
                        <p:cTn dur="1000" fill="hold"/>
                        <p:tgtEl>
                          <p:spTgt spid="32"/>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mart Ar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JM" dirty="0"/>
          </a:p>
        </p:txBody>
      </p:sp>
      <p:sp>
        <p:nvSpPr>
          <p:cNvPr id="22" name="Content Placeholder 21"/>
          <p:cNvSpPr>
            <a:spLocks noGrp="1"/>
          </p:cNvSpPr>
          <p:nvPr>
            <p:ph sz="quarter" idx="13"/>
          </p:nvPr>
        </p:nvSpPr>
        <p:spPr>
          <a:xfrm>
            <a:off x="1437441" y="1873312"/>
            <a:ext cx="10450286" cy="685801"/>
          </a:xfrm>
        </p:spPr>
        <p:txBody>
          <a:bodyPr>
            <a:normAutofit/>
          </a:bodyPr>
          <a:lstStyle>
            <a:lvl1pPr>
              <a:buNone/>
              <a:defRPr sz="1158"/>
            </a:lvl1pPr>
          </a:lstStyle>
          <a:p>
            <a:pPr lvl="0"/>
            <a:endParaRPr lang="en-JM" dirty="0"/>
          </a:p>
        </p:txBody>
      </p:sp>
      <p:sp>
        <p:nvSpPr>
          <p:cNvPr id="9" name="SmartArt Placeholder 8"/>
          <p:cNvSpPr>
            <a:spLocks noGrp="1"/>
          </p:cNvSpPr>
          <p:nvPr>
            <p:ph type="dgm" sz="quarter" idx="15"/>
          </p:nvPr>
        </p:nvSpPr>
        <p:spPr>
          <a:xfrm>
            <a:off x="1437438" y="2703010"/>
            <a:ext cx="5288096" cy="3505200"/>
          </a:xfrm>
        </p:spPr>
        <p:txBody>
          <a:bodyPr>
            <a:normAutofit/>
          </a:bodyPr>
          <a:lstStyle>
            <a:lvl1pPr>
              <a:defRPr sz="1158"/>
            </a:lvl1pPr>
          </a:lstStyle>
          <a:p>
            <a:endParaRPr lang="en-JM" dirty="0"/>
          </a:p>
        </p:txBody>
      </p:sp>
      <p:cxnSp>
        <p:nvCxnSpPr>
          <p:cNvPr id="7" name="Straight Connector 6"/>
          <p:cNvCxnSpPr/>
          <p:nvPr userDrawn="1"/>
        </p:nvCxnSpPr>
        <p:spPr>
          <a:xfrm>
            <a:off x="7818304" y="3026864"/>
            <a:ext cx="0" cy="23431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22"/>
          <p:cNvSpPr>
            <a:spLocks noGrp="1"/>
          </p:cNvSpPr>
          <p:nvPr>
            <p:ph type="body" sz="quarter" idx="16"/>
          </p:nvPr>
        </p:nvSpPr>
        <p:spPr>
          <a:xfrm>
            <a:off x="8021508" y="3084014"/>
            <a:ext cx="3556000" cy="533400"/>
          </a:xfrm>
        </p:spPr>
        <p:txBody>
          <a:bodyPr>
            <a:normAutofit/>
          </a:bodyPr>
          <a:lstStyle>
            <a:lvl1pPr marL="0" indent="0">
              <a:buNone/>
              <a:defRPr sz="1029">
                <a:solidFill>
                  <a:schemeClr val="tx1">
                    <a:lumMod val="85000"/>
                    <a:lumOff val="15000"/>
                  </a:schemeClr>
                </a:solidFill>
              </a:defRPr>
            </a:lvl1pPr>
          </a:lstStyle>
          <a:p>
            <a:pPr lvl="0"/>
            <a:endParaRPr lang="en-JM" dirty="0"/>
          </a:p>
        </p:txBody>
      </p:sp>
      <p:sp>
        <p:nvSpPr>
          <p:cNvPr id="10" name="Text Placeholder 22"/>
          <p:cNvSpPr>
            <a:spLocks noGrp="1"/>
          </p:cNvSpPr>
          <p:nvPr>
            <p:ph type="body" sz="quarter" idx="17"/>
          </p:nvPr>
        </p:nvSpPr>
        <p:spPr>
          <a:xfrm>
            <a:off x="8021508" y="3693613"/>
            <a:ext cx="3556000" cy="533400"/>
          </a:xfrm>
        </p:spPr>
        <p:txBody>
          <a:bodyPr>
            <a:normAutofit/>
          </a:bodyPr>
          <a:lstStyle>
            <a:lvl1pPr marL="0" indent="0">
              <a:buNone/>
              <a:defRPr sz="1029">
                <a:solidFill>
                  <a:schemeClr val="tx1">
                    <a:lumMod val="85000"/>
                    <a:lumOff val="15000"/>
                  </a:schemeClr>
                </a:solidFill>
              </a:defRPr>
            </a:lvl1pPr>
          </a:lstStyle>
          <a:p>
            <a:pPr lvl="0"/>
            <a:endParaRPr lang="en-JM" dirty="0"/>
          </a:p>
        </p:txBody>
      </p:sp>
      <p:sp>
        <p:nvSpPr>
          <p:cNvPr id="11" name="Text Placeholder 22"/>
          <p:cNvSpPr>
            <a:spLocks noGrp="1"/>
          </p:cNvSpPr>
          <p:nvPr>
            <p:ph type="body" sz="quarter" idx="18"/>
          </p:nvPr>
        </p:nvSpPr>
        <p:spPr>
          <a:xfrm>
            <a:off x="8021508" y="4303212"/>
            <a:ext cx="3556000" cy="533400"/>
          </a:xfrm>
        </p:spPr>
        <p:txBody>
          <a:bodyPr>
            <a:normAutofit/>
          </a:bodyPr>
          <a:lstStyle>
            <a:lvl1pPr marL="0" indent="0">
              <a:buNone/>
              <a:defRPr sz="1029">
                <a:solidFill>
                  <a:schemeClr val="tx1">
                    <a:lumMod val="85000"/>
                    <a:lumOff val="15000"/>
                  </a:schemeClr>
                </a:solidFill>
              </a:defRPr>
            </a:lvl1pPr>
          </a:lstStyle>
          <a:p>
            <a:pPr lvl="0"/>
            <a:endParaRPr lang="en-JM" dirty="0"/>
          </a:p>
        </p:txBody>
      </p:sp>
      <p:sp>
        <p:nvSpPr>
          <p:cNvPr id="12" name="Text Placeholder 22"/>
          <p:cNvSpPr>
            <a:spLocks noGrp="1"/>
          </p:cNvSpPr>
          <p:nvPr>
            <p:ph type="body" sz="quarter" idx="19"/>
          </p:nvPr>
        </p:nvSpPr>
        <p:spPr>
          <a:xfrm>
            <a:off x="8021508" y="4912814"/>
            <a:ext cx="3556000" cy="533400"/>
          </a:xfrm>
        </p:spPr>
        <p:txBody>
          <a:bodyPr>
            <a:normAutofit/>
          </a:bodyPr>
          <a:lstStyle>
            <a:lvl1pPr marL="0" indent="0">
              <a:buNone/>
              <a:defRPr sz="1029">
                <a:solidFill>
                  <a:schemeClr val="tx1">
                    <a:lumMod val="85000"/>
                    <a:lumOff val="15000"/>
                  </a:schemeClr>
                </a:solidFill>
              </a:defRPr>
            </a:lvl1pPr>
          </a:lstStyle>
          <a:p>
            <a:pPr lvl="0"/>
            <a:endParaRPr lang="en-JM" dirty="0"/>
          </a:p>
        </p:txBody>
      </p:sp>
      <p:sp>
        <p:nvSpPr>
          <p:cNvPr id="13" name="Content Placeholder 38"/>
          <p:cNvSpPr>
            <a:spLocks noGrp="1"/>
          </p:cNvSpPr>
          <p:nvPr>
            <p:ph sz="quarter" idx="37"/>
          </p:nvPr>
        </p:nvSpPr>
        <p:spPr>
          <a:xfrm>
            <a:off x="7005506" y="3076660"/>
            <a:ext cx="812800" cy="338554"/>
          </a:xfrm>
          <a:solidFill>
            <a:schemeClr val="accent3"/>
          </a:solidFill>
          <a:ln>
            <a:solidFill>
              <a:schemeClr val="bg1">
                <a:lumMod val="65000"/>
              </a:schemeClr>
            </a:solidFill>
          </a:ln>
        </p:spPr>
        <p:txBody>
          <a:bodyPr wrap="none" tIns="0" anchor="ctr">
            <a:normAutofit/>
          </a:bodyPr>
          <a:lstStyle>
            <a:lvl1pPr algn="l">
              <a:buNone/>
              <a:defRPr sz="1544" b="0">
                <a:solidFill>
                  <a:schemeClr val="tx1">
                    <a:lumMod val="85000"/>
                    <a:lumOff val="15000"/>
                  </a:schemeClr>
                </a:solidFill>
                <a:latin typeface="Bebas Neue" pitchFamily="34" charset="0"/>
              </a:defRPr>
            </a:lvl1pPr>
          </a:lstStyle>
          <a:p>
            <a:pPr lvl="0"/>
            <a:endParaRPr lang="en-JM" dirty="0"/>
          </a:p>
        </p:txBody>
      </p:sp>
      <p:sp>
        <p:nvSpPr>
          <p:cNvPr id="14" name="Content Placeholder 38"/>
          <p:cNvSpPr>
            <a:spLocks noGrp="1"/>
          </p:cNvSpPr>
          <p:nvPr>
            <p:ph sz="quarter" idx="38"/>
          </p:nvPr>
        </p:nvSpPr>
        <p:spPr>
          <a:xfrm>
            <a:off x="7005506" y="3705311"/>
            <a:ext cx="812800" cy="338554"/>
          </a:xfrm>
          <a:solidFill>
            <a:schemeClr val="accent3"/>
          </a:solidFill>
          <a:ln>
            <a:solidFill>
              <a:schemeClr val="bg1">
                <a:lumMod val="65000"/>
              </a:schemeClr>
            </a:solidFill>
          </a:ln>
        </p:spPr>
        <p:txBody>
          <a:bodyPr wrap="none" tIns="0" anchor="ctr">
            <a:normAutofit/>
          </a:bodyPr>
          <a:lstStyle>
            <a:lvl1pPr algn="l">
              <a:buNone/>
              <a:defRPr sz="1544" b="0">
                <a:solidFill>
                  <a:schemeClr val="tx1">
                    <a:lumMod val="85000"/>
                    <a:lumOff val="15000"/>
                  </a:schemeClr>
                </a:solidFill>
                <a:latin typeface="Bebas Neue" pitchFamily="34" charset="0"/>
              </a:defRPr>
            </a:lvl1pPr>
          </a:lstStyle>
          <a:p>
            <a:pPr lvl="0"/>
            <a:endParaRPr lang="en-JM" dirty="0"/>
          </a:p>
        </p:txBody>
      </p:sp>
      <p:sp>
        <p:nvSpPr>
          <p:cNvPr id="15" name="Content Placeholder 38"/>
          <p:cNvSpPr>
            <a:spLocks noGrp="1"/>
          </p:cNvSpPr>
          <p:nvPr>
            <p:ph sz="quarter" idx="39"/>
          </p:nvPr>
        </p:nvSpPr>
        <p:spPr>
          <a:xfrm>
            <a:off x="7005506" y="4314911"/>
            <a:ext cx="812800" cy="338554"/>
          </a:xfrm>
          <a:solidFill>
            <a:schemeClr val="accent3"/>
          </a:solidFill>
          <a:ln>
            <a:solidFill>
              <a:schemeClr val="bg1">
                <a:lumMod val="65000"/>
              </a:schemeClr>
            </a:solidFill>
          </a:ln>
        </p:spPr>
        <p:txBody>
          <a:bodyPr wrap="none" tIns="0" anchor="ctr">
            <a:normAutofit/>
          </a:bodyPr>
          <a:lstStyle>
            <a:lvl1pPr algn="l">
              <a:buNone/>
              <a:defRPr sz="1544" b="0">
                <a:solidFill>
                  <a:schemeClr val="tx1">
                    <a:lumMod val="85000"/>
                    <a:lumOff val="15000"/>
                  </a:schemeClr>
                </a:solidFill>
                <a:latin typeface="Bebas Neue" pitchFamily="34" charset="0"/>
              </a:defRPr>
            </a:lvl1pPr>
          </a:lstStyle>
          <a:p>
            <a:pPr lvl="0"/>
            <a:endParaRPr lang="en-JM" dirty="0"/>
          </a:p>
        </p:txBody>
      </p:sp>
      <p:sp>
        <p:nvSpPr>
          <p:cNvPr id="16" name="Content Placeholder 38"/>
          <p:cNvSpPr>
            <a:spLocks noGrp="1"/>
          </p:cNvSpPr>
          <p:nvPr>
            <p:ph sz="quarter" idx="40"/>
          </p:nvPr>
        </p:nvSpPr>
        <p:spPr>
          <a:xfrm>
            <a:off x="7005506" y="4924512"/>
            <a:ext cx="812800" cy="338554"/>
          </a:xfrm>
          <a:solidFill>
            <a:schemeClr val="accent3"/>
          </a:solidFill>
          <a:ln>
            <a:solidFill>
              <a:schemeClr val="bg1">
                <a:lumMod val="65000"/>
              </a:schemeClr>
            </a:solidFill>
          </a:ln>
        </p:spPr>
        <p:txBody>
          <a:bodyPr wrap="none" tIns="0" anchor="ctr">
            <a:normAutofit/>
          </a:bodyPr>
          <a:lstStyle>
            <a:lvl1pPr algn="l">
              <a:buNone/>
              <a:defRPr sz="1544" b="0">
                <a:solidFill>
                  <a:schemeClr val="tx1">
                    <a:lumMod val="85000"/>
                    <a:lumOff val="15000"/>
                  </a:schemeClr>
                </a:solidFill>
                <a:latin typeface="Bebas Neue" pitchFamily="34" charset="0"/>
              </a:defRPr>
            </a:lvl1pPr>
          </a:lstStyle>
          <a:p>
            <a:pPr lvl="0"/>
            <a:endParaRPr lang="en-JM" dirty="0"/>
          </a:p>
        </p:txBody>
      </p:sp>
    </p:spTree>
    <p:extLst>
      <p:ext uri="{BB962C8B-B14F-4D97-AF65-F5344CB8AC3E}">
        <p14:creationId xmlns:p14="http://schemas.microsoft.com/office/powerpoint/2010/main" val="265491251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000"/>
                                        <p:tgtEl>
                                          <p:spTgt spid="22">
                                            <p:txEl>
                                              <p:pRg st="0" end="0"/>
                                            </p:txEl>
                                          </p:spTgt>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1000"/>
                                        <p:tgtEl>
                                          <p:spTgt spid="12">
                                            <p:txEl>
                                              <p:pRg st="0" end="0"/>
                                            </p:txEl>
                                          </p:spTgt>
                                        </p:tgtEl>
                                      </p:cBhvr>
                                    </p:animEffect>
                                  </p:childTnLst>
                                </p:cTn>
                              </p:par>
                              <p:par>
                                <p:cTn id="32" presetID="10" presetClass="entr" presetSubtype="0" fill="hold" grpId="0" nodeType="withEffect" nodePh="1">
                                  <p:stCondLst>
                                    <p:cond delay="0"/>
                                  </p:stCondLst>
                                  <p:endCondLst>
                                    <p:cond evt="begin" delay="0">
                                      <p:tn val="32"/>
                                    </p:cond>
                                  </p:end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1000"/>
                                        <p:tgtEl>
                                          <p:spTgt spid="11">
                                            <p:txEl>
                                              <p:pRg st="0" end="0"/>
                                            </p:txEl>
                                          </p:spTgt>
                                        </p:tgtEl>
                                      </p:cBhvr>
                                    </p:animEffect>
                                  </p:childTnLst>
                                </p:cTn>
                              </p:par>
                              <p:par>
                                <p:cTn id="35" presetID="10" presetClass="entr" presetSubtype="0" fill="hold" grpId="0" nodeType="withEffect" nodePh="1">
                                  <p:stCondLst>
                                    <p:cond delay="0"/>
                                  </p:stCondLst>
                                  <p:endCondLst>
                                    <p:cond evt="begin" delay="0">
                                      <p:tn val="35"/>
                                    </p:cond>
                                  </p:end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1000"/>
                                        <p:tgtEl>
                                          <p:spTgt spid="10">
                                            <p:txEl>
                                              <p:pRg st="0" end="0"/>
                                            </p:txEl>
                                          </p:spTgt>
                                        </p:tgtEl>
                                      </p:cBhvr>
                                    </p:animEffect>
                                  </p:childTnLst>
                                </p:cTn>
                              </p:par>
                              <p:par>
                                <p:cTn id="38" presetID="10" presetClass="entr" presetSubtype="0" fill="hold" grpId="0" nodeType="withEffect" nodePh="1">
                                  <p:stCondLst>
                                    <p:cond delay="0"/>
                                  </p:stCondLst>
                                  <p:endCondLst>
                                    <p:cond evt="begin" delay="0">
                                      <p:tn val="38"/>
                                    </p:cond>
                                  </p:end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fade">
                                      <p:cBhvr>
                                        <p:cTn id="4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P spid="9" grpId="0"/>
      <p:bldP spid="8"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10"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1"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2" grpId="0" build="p">
        <p:tmplLst>
          <p:tmpl lvl="1">
            <p:tnLst>
              <p:par>
                <p:cTn presetID="10" presetClass="entr" presetSubtype="0" fill="hold" nodeType="withEffect" nodePh="1">
                  <p:stCondLst>
                    <p:cond delay="0"/>
                  </p:stCondLst>
                  <p:endCondLst>
                    <p:cond evt="begin" delay="0"/>
                  </p:end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3" grpId="0" animBg="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P spid="14" grpId="0" animBg="1">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childTnLst>
                </p:cTn>
              </p:par>
            </p:tnLst>
          </p:tmpl>
        </p:tmplLst>
      </p:bldP>
      <p:bldP spid="15" grpId="0" animBg="1">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childTnLst>
                </p:cTn>
              </p:par>
            </p:tnLst>
          </p:tmpl>
        </p:tmplLst>
      </p:bldP>
      <p:bldP spid="16" grpId="0" animBg="1">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childTnLst>
                </p:cTn>
              </p:par>
            </p:tnLst>
          </p:tmpl>
        </p:tmplLst>
      </p:bldP>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omething About Us">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1422402" y="1977025"/>
            <a:ext cx="10087604" cy="3215092"/>
          </a:xfrm>
          <a:ln w="38100">
            <a:solidFill>
              <a:schemeClr val="bg1">
                <a:lumMod val="95000"/>
              </a:schemeClr>
            </a:solidFill>
            <a:miter lim="800000"/>
          </a:ln>
          <a:effectLst>
            <a:outerShdw blurRad="50800" dist="38100" dir="2700000" algn="tl" rotWithShape="0">
              <a:prstClr val="black">
                <a:alpha val="40000"/>
              </a:prstClr>
            </a:outerShdw>
          </a:effectLst>
        </p:spPr>
        <p:txBody>
          <a:bodyPr>
            <a:normAutofit/>
          </a:bodyPr>
          <a:lstStyle>
            <a:lvl1pPr>
              <a:defRPr sz="1158"/>
            </a:lvl1pPr>
          </a:lstStyle>
          <a:p>
            <a:endParaRPr lang="en-JM" dirty="0"/>
          </a:p>
        </p:txBody>
      </p:sp>
      <p:sp>
        <p:nvSpPr>
          <p:cNvPr id="2" name="Title 1"/>
          <p:cNvSpPr>
            <a:spLocks noGrp="1"/>
          </p:cNvSpPr>
          <p:nvPr>
            <p:ph type="title"/>
          </p:nvPr>
        </p:nvSpPr>
        <p:spPr/>
        <p:txBody>
          <a:bodyPr/>
          <a:lstStyle>
            <a:lvl1pPr>
              <a:defRPr sz="2959"/>
            </a:lvl1pPr>
          </a:lstStyle>
          <a:p>
            <a:r>
              <a:rPr lang="en-US" dirty="0" smtClean="0"/>
              <a:t>Click to edit Master title style</a:t>
            </a:r>
            <a:endParaRPr lang="en-JM" dirty="0"/>
          </a:p>
        </p:txBody>
      </p:sp>
      <p:sp>
        <p:nvSpPr>
          <p:cNvPr id="11" name="Content Placeholder 10"/>
          <p:cNvSpPr>
            <a:spLocks noGrp="1"/>
          </p:cNvSpPr>
          <p:nvPr>
            <p:ph sz="quarter" idx="13"/>
          </p:nvPr>
        </p:nvSpPr>
        <p:spPr>
          <a:xfrm>
            <a:off x="5214651" y="5399540"/>
            <a:ext cx="6299199" cy="914400"/>
          </a:xfrm>
        </p:spPr>
        <p:txBody>
          <a:bodyPr>
            <a:noAutofit/>
          </a:bodyPr>
          <a:lstStyle>
            <a:lvl1pPr marL="0" indent="0" algn="l">
              <a:buNone/>
              <a:defRPr sz="1158"/>
            </a:lvl1pPr>
            <a:lvl2pPr>
              <a:defRPr sz="1544"/>
            </a:lvl2pPr>
            <a:lvl3pPr>
              <a:defRPr sz="1544"/>
            </a:lvl3pPr>
            <a:lvl4pPr>
              <a:defRPr sz="1544"/>
            </a:lvl4pPr>
            <a:lvl5pPr>
              <a:buNone/>
              <a:defRPr sz="1544"/>
            </a:lvl5pPr>
          </a:lstStyle>
          <a:p>
            <a:pPr lvl="0"/>
            <a:endParaRPr lang="en-JM" dirty="0"/>
          </a:p>
        </p:txBody>
      </p:sp>
      <p:sp>
        <p:nvSpPr>
          <p:cNvPr id="8" name="Content Placeholder 38"/>
          <p:cNvSpPr>
            <a:spLocks noGrp="1"/>
          </p:cNvSpPr>
          <p:nvPr>
            <p:ph sz="quarter" idx="36"/>
          </p:nvPr>
        </p:nvSpPr>
        <p:spPr>
          <a:xfrm>
            <a:off x="1437443" y="5399543"/>
            <a:ext cx="3759200" cy="381000"/>
          </a:xfrm>
          <a:noFill/>
        </p:spPr>
        <p:txBody>
          <a:bodyPr anchor="ctr">
            <a:noAutofit/>
          </a:bodyPr>
          <a:lstStyle>
            <a:lvl1pPr algn="l">
              <a:buNone/>
              <a:defRPr sz="1415" b="0" i="0">
                <a:solidFill>
                  <a:srgbClr val="0C2648"/>
                </a:solidFill>
                <a:latin typeface="Trade Gothic LT Bold No. 2"/>
                <a:cs typeface="Trade Gothic LT Bold No. 2"/>
              </a:defRPr>
            </a:lvl1pPr>
          </a:lstStyle>
          <a:p>
            <a:pPr lvl="0"/>
            <a:endParaRPr lang="en-JM" dirty="0"/>
          </a:p>
        </p:txBody>
      </p:sp>
    </p:spTree>
    <p:extLst>
      <p:ext uri="{BB962C8B-B14F-4D97-AF65-F5344CB8AC3E}">
        <p14:creationId xmlns:p14="http://schemas.microsoft.com/office/powerpoint/2010/main" val="329303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stCondLst>
                                    <p:cond delay="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0-#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11" grpId="0">
        <p:tmplLst>
          <p:tmpl>
            <p:tnLst>
              <p:par>
                <p:cTn presetID="2" presetClass="entr" presetSubtype="8" fill="hold" nodeType="withEffect" nodePh="1">
                  <p:stCondLst>
                    <p:cond delay="0"/>
                  </p:stCondLst>
                  <p:endCondLst>
                    <p:cond evt="begin"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0-#ppt_w/2"/>
                          </p:val>
                        </p:tav>
                        <p:tav tm="100000">
                          <p:val>
                            <p:strVal val="#ppt_x"/>
                          </p:val>
                        </p:tav>
                      </p:tavLst>
                    </p:anim>
                    <p:anim calcmode="lin" valueType="num">
                      <p:cBhvr additive="base">
                        <p:cTn dur="1000" fill="hold"/>
                        <p:tgtEl>
                          <p:spTgt spid="11"/>
                        </p:tgtEl>
                        <p:attrNameLst>
                          <p:attrName>ppt_y</p:attrName>
                        </p:attrNameLst>
                      </p:cBhvr>
                      <p:tavLst>
                        <p:tav tm="0">
                          <p:val>
                            <p:strVal val="#ppt_y"/>
                          </p:val>
                        </p:tav>
                        <p:tav tm="100000">
                          <p:val>
                            <p:strVal val="#ppt_y"/>
                          </p:val>
                        </p:tav>
                      </p:tavLst>
                    </p:anim>
                  </p:childTnLst>
                </p:cTn>
              </p:par>
            </p:tnLst>
          </p:tmpl>
        </p:tmplLst>
      </p:bldP>
      <p:bldP spid="8" grpId="0">
        <p:tmplLst>
          <p:tmpl>
            <p:tnLst>
              <p:par>
                <p:cTn presetID="2" presetClass="entr" presetSubtype="8" fill="hold" nodeType="withEffect" nodePh="1">
                  <p:stCondLst>
                    <p:cond delay="0"/>
                  </p:stCondLst>
                  <p:endCondLst>
                    <p:cond evt="begin"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 Galler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JM"/>
          </a:p>
        </p:txBody>
      </p:sp>
      <p:sp>
        <p:nvSpPr>
          <p:cNvPr id="25" name="Picture Placeholder 19"/>
          <p:cNvSpPr>
            <a:spLocks noGrp="1"/>
          </p:cNvSpPr>
          <p:nvPr>
            <p:ph type="pic" sz="quarter" idx="17"/>
          </p:nvPr>
        </p:nvSpPr>
        <p:spPr>
          <a:xfrm>
            <a:off x="8236419" y="1977024"/>
            <a:ext cx="3149600" cy="1431636"/>
          </a:xfrm>
          <a:ln w="28575">
            <a:noFill/>
            <a:miter lim="800000"/>
          </a:ln>
          <a:effectLst/>
        </p:spPr>
        <p:txBody>
          <a:bodyPr>
            <a:normAutofit/>
          </a:bodyPr>
          <a:lstStyle>
            <a:lvl1pPr>
              <a:defRPr sz="1158"/>
            </a:lvl1pPr>
          </a:lstStyle>
          <a:p>
            <a:endParaRPr lang="en-JM"/>
          </a:p>
        </p:txBody>
      </p:sp>
      <p:sp>
        <p:nvSpPr>
          <p:cNvPr id="33" name="Picture Placeholder 19"/>
          <p:cNvSpPr>
            <a:spLocks noGrp="1"/>
          </p:cNvSpPr>
          <p:nvPr>
            <p:ph type="pic" sz="quarter" idx="22"/>
          </p:nvPr>
        </p:nvSpPr>
        <p:spPr>
          <a:xfrm>
            <a:off x="8236419" y="4415423"/>
            <a:ext cx="3149600" cy="1431636"/>
          </a:xfrm>
          <a:ln w="28575">
            <a:noFill/>
            <a:miter lim="800000"/>
          </a:ln>
          <a:effectLst/>
        </p:spPr>
        <p:txBody>
          <a:bodyPr>
            <a:normAutofit/>
          </a:bodyPr>
          <a:lstStyle>
            <a:lvl1pPr>
              <a:defRPr sz="1158"/>
            </a:lvl1pPr>
          </a:lstStyle>
          <a:p>
            <a:endParaRPr lang="en-JM" dirty="0"/>
          </a:p>
        </p:txBody>
      </p:sp>
      <p:sp>
        <p:nvSpPr>
          <p:cNvPr id="28" name="Rectangle 27"/>
          <p:cNvSpPr/>
          <p:nvPr userDrawn="1"/>
        </p:nvSpPr>
        <p:spPr>
          <a:xfrm>
            <a:off x="8236419" y="3424827"/>
            <a:ext cx="3149600" cy="5153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747" tIns="47373" rIns="94747" bIns="47373" rtlCol="0" anchor="ctr"/>
          <a:lstStyle/>
          <a:p>
            <a:pPr algn="ctr" defTabSz="947491"/>
            <a:endParaRPr lang="en-JM" sz="1930">
              <a:solidFill>
                <a:prstClr val="white"/>
              </a:solidFill>
            </a:endParaRPr>
          </a:p>
        </p:txBody>
      </p:sp>
      <p:sp>
        <p:nvSpPr>
          <p:cNvPr id="31" name="Text Placeholder 28"/>
          <p:cNvSpPr>
            <a:spLocks noGrp="1"/>
          </p:cNvSpPr>
          <p:nvPr>
            <p:ph type="body" sz="quarter" idx="33"/>
          </p:nvPr>
        </p:nvSpPr>
        <p:spPr>
          <a:xfrm>
            <a:off x="8236419" y="3501029"/>
            <a:ext cx="3149600" cy="286327"/>
          </a:xfrm>
        </p:spPr>
        <p:txBody>
          <a:bodyPr>
            <a:noAutofit/>
          </a:bodyPr>
          <a:lstStyle>
            <a:lvl1pPr>
              <a:buFontTx/>
              <a:buNone/>
              <a:defRPr sz="1029" b="0" i="0">
                <a:latin typeface="Trade Gothic LT Bold No. 2"/>
                <a:cs typeface="Trade Gothic LT Bold No. 2"/>
              </a:defRPr>
            </a:lvl1pPr>
          </a:lstStyle>
          <a:p>
            <a:pPr lvl="0"/>
            <a:endParaRPr lang="en-JM" dirty="0"/>
          </a:p>
        </p:txBody>
      </p:sp>
      <p:sp>
        <p:nvSpPr>
          <p:cNvPr id="40" name="Rectangle 39"/>
          <p:cNvSpPr/>
          <p:nvPr userDrawn="1"/>
        </p:nvSpPr>
        <p:spPr>
          <a:xfrm>
            <a:off x="8236419" y="5863228"/>
            <a:ext cx="3149600" cy="5153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747" tIns="47373" rIns="94747" bIns="47373" rtlCol="0" anchor="ctr"/>
          <a:lstStyle/>
          <a:p>
            <a:pPr algn="ctr" defTabSz="947491"/>
            <a:endParaRPr lang="en-JM" sz="1930">
              <a:solidFill>
                <a:prstClr val="white"/>
              </a:solidFill>
            </a:endParaRPr>
          </a:p>
        </p:txBody>
      </p:sp>
      <p:sp>
        <p:nvSpPr>
          <p:cNvPr id="42" name="Text Placeholder 28"/>
          <p:cNvSpPr>
            <a:spLocks noGrp="1"/>
          </p:cNvSpPr>
          <p:nvPr>
            <p:ph type="body" sz="quarter" idx="36"/>
          </p:nvPr>
        </p:nvSpPr>
        <p:spPr>
          <a:xfrm>
            <a:off x="8205293" y="5486405"/>
            <a:ext cx="3149600" cy="286327"/>
          </a:xfrm>
        </p:spPr>
        <p:txBody>
          <a:bodyPr>
            <a:noAutofit/>
          </a:bodyPr>
          <a:lstStyle>
            <a:lvl1pPr>
              <a:buFontTx/>
              <a:buNone/>
              <a:defRPr sz="1029" b="0" i="0">
                <a:latin typeface="Trade Gothic LT Bold No. 2"/>
                <a:cs typeface="Trade Gothic LT Bold No. 2"/>
              </a:defRPr>
            </a:lvl1pPr>
          </a:lstStyle>
          <a:p>
            <a:pPr lvl="0"/>
            <a:endParaRPr lang="en-JM" dirty="0"/>
          </a:p>
        </p:txBody>
      </p:sp>
      <p:sp>
        <p:nvSpPr>
          <p:cNvPr id="21" name="Picture Placeholder 19"/>
          <p:cNvSpPr>
            <a:spLocks noGrp="1"/>
          </p:cNvSpPr>
          <p:nvPr>
            <p:ph type="pic" sz="quarter" idx="37"/>
          </p:nvPr>
        </p:nvSpPr>
        <p:spPr>
          <a:xfrm>
            <a:off x="1437438" y="1977024"/>
            <a:ext cx="3149600" cy="1431636"/>
          </a:xfrm>
          <a:ln w="28575">
            <a:noFill/>
            <a:miter lim="800000"/>
          </a:ln>
          <a:effectLst/>
        </p:spPr>
        <p:txBody>
          <a:bodyPr>
            <a:normAutofit/>
          </a:bodyPr>
          <a:lstStyle>
            <a:lvl1pPr>
              <a:defRPr sz="1158"/>
            </a:lvl1pPr>
          </a:lstStyle>
          <a:p>
            <a:endParaRPr lang="en-JM"/>
          </a:p>
        </p:txBody>
      </p:sp>
      <p:sp>
        <p:nvSpPr>
          <p:cNvPr id="26" name="Picture Placeholder 19"/>
          <p:cNvSpPr>
            <a:spLocks noGrp="1"/>
          </p:cNvSpPr>
          <p:nvPr>
            <p:ph type="pic" sz="quarter" idx="38"/>
          </p:nvPr>
        </p:nvSpPr>
        <p:spPr>
          <a:xfrm>
            <a:off x="1437438" y="4415423"/>
            <a:ext cx="3149600" cy="1431636"/>
          </a:xfrm>
          <a:ln w="28575">
            <a:noFill/>
            <a:miter lim="800000"/>
          </a:ln>
          <a:effectLst/>
        </p:spPr>
        <p:txBody>
          <a:bodyPr>
            <a:normAutofit/>
          </a:bodyPr>
          <a:lstStyle>
            <a:lvl1pPr>
              <a:defRPr sz="1158"/>
            </a:lvl1pPr>
          </a:lstStyle>
          <a:p>
            <a:endParaRPr lang="en-JM" dirty="0"/>
          </a:p>
        </p:txBody>
      </p:sp>
      <p:sp>
        <p:nvSpPr>
          <p:cNvPr id="30" name="Rectangle 29"/>
          <p:cNvSpPr/>
          <p:nvPr userDrawn="1"/>
        </p:nvSpPr>
        <p:spPr>
          <a:xfrm>
            <a:off x="1437438" y="3424827"/>
            <a:ext cx="3149600" cy="5153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747" tIns="47373" rIns="94747" bIns="47373" rtlCol="0" anchor="ctr"/>
          <a:lstStyle/>
          <a:p>
            <a:pPr algn="ctr" defTabSz="947491"/>
            <a:endParaRPr lang="en-JM" sz="1930">
              <a:solidFill>
                <a:prstClr val="white"/>
              </a:solidFill>
            </a:endParaRPr>
          </a:p>
        </p:txBody>
      </p:sp>
      <p:sp>
        <p:nvSpPr>
          <p:cNvPr id="35" name="Text Placeholder 28"/>
          <p:cNvSpPr>
            <a:spLocks noGrp="1"/>
          </p:cNvSpPr>
          <p:nvPr>
            <p:ph type="body" sz="quarter" idx="39"/>
          </p:nvPr>
        </p:nvSpPr>
        <p:spPr>
          <a:xfrm>
            <a:off x="1437438" y="3501029"/>
            <a:ext cx="3149600" cy="286327"/>
          </a:xfrm>
        </p:spPr>
        <p:txBody>
          <a:bodyPr>
            <a:noAutofit/>
          </a:bodyPr>
          <a:lstStyle>
            <a:lvl1pPr>
              <a:buFontTx/>
              <a:buNone/>
              <a:defRPr sz="1029" b="0" i="0">
                <a:latin typeface="Trade Gothic LT Bold No. 2"/>
                <a:cs typeface="Trade Gothic LT Bold No. 2"/>
              </a:defRPr>
            </a:lvl1pPr>
          </a:lstStyle>
          <a:p>
            <a:pPr lvl="0"/>
            <a:endParaRPr lang="en-JM" dirty="0"/>
          </a:p>
        </p:txBody>
      </p:sp>
      <p:sp>
        <p:nvSpPr>
          <p:cNvPr id="38" name="Rectangle 37"/>
          <p:cNvSpPr/>
          <p:nvPr userDrawn="1"/>
        </p:nvSpPr>
        <p:spPr>
          <a:xfrm>
            <a:off x="1437438" y="5863228"/>
            <a:ext cx="3149600" cy="5153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747" tIns="47373" rIns="94747" bIns="47373" rtlCol="0" anchor="ctr"/>
          <a:lstStyle/>
          <a:p>
            <a:pPr algn="ctr" defTabSz="947491"/>
            <a:endParaRPr lang="en-JM" sz="1930">
              <a:solidFill>
                <a:prstClr val="white"/>
              </a:solidFill>
            </a:endParaRPr>
          </a:p>
        </p:txBody>
      </p:sp>
      <p:sp>
        <p:nvSpPr>
          <p:cNvPr id="41" name="Text Placeholder 28"/>
          <p:cNvSpPr>
            <a:spLocks noGrp="1"/>
          </p:cNvSpPr>
          <p:nvPr>
            <p:ph type="body" sz="quarter" idx="40"/>
          </p:nvPr>
        </p:nvSpPr>
        <p:spPr>
          <a:xfrm>
            <a:off x="1406312" y="5486405"/>
            <a:ext cx="3149600" cy="286327"/>
          </a:xfrm>
        </p:spPr>
        <p:txBody>
          <a:bodyPr>
            <a:noAutofit/>
          </a:bodyPr>
          <a:lstStyle>
            <a:lvl1pPr>
              <a:buFontTx/>
              <a:buNone/>
              <a:defRPr sz="1029" b="0" i="0">
                <a:latin typeface="Trade Gothic LT Bold No. 2"/>
                <a:cs typeface="Trade Gothic LT Bold No. 2"/>
              </a:defRPr>
            </a:lvl1pPr>
          </a:lstStyle>
          <a:p>
            <a:pPr lvl="0"/>
            <a:endParaRPr lang="en-JM" dirty="0"/>
          </a:p>
        </p:txBody>
      </p:sp>
      <p:sp>
        <p:nvSpPr>
          <p:cNvPr id="43" name="Picture Placeholder 19"/>
          <p:cNvSpPr>
            <a:spLocks noGrp="1"/>
          </p:cNvSpPr>
          <p:nvPr>
            <p:ph type="pic" sz="quarter" idx="41"/>
          </p:nvPr>
        </p:nvSpPr>
        <p:spPr>
          <a:xfrm>
            <a:off x="4836930" y="1977024"/>
            <a:ext cx="3149600" cy="1431636"/>
          </a:xfrm>
          <a:ln w="28575">
            <a:noFill/>
            <a:miter lim="800000"/>
          </a:ln>
          <a:effectLst/>
        </p:spPr>
        <p:txBody>
          <a:bodyPr>
            <a:normAutofit/>
          </a:bodyPr>
          <a:lstStyle>
            <a:lvl1pPr>
              <a:defRPr sz="1158"/>
            </a:lvl1pPr>
          </a:lstStyle>
          <a:p>
            <a:endParaRPr lang="en-JM"/>
          </a:p>
        </p:txBody>
      </p:sp>
      <p:sp>
        <p:nvSpPr>
          <p:cNvPr id="44" name="Picture Placeholder 19"/>
          <p:cNvSpPr>
            <a:spLocks noGrp="1"/>
          </p:cNvSpPr>
          <p:nvPr>
            <p:ph type="pic" sz="quarter" idx="42"/>
          </p:nvPr>
        </p:nvSpPr>
        <p:spPr>
          <a:xfrm>
            <a:off x="4836930" y="4415423"/>
            <a:ext cx="3149600" cy="1431636"/>
          </a:xfrm>
          <a:ln w="28575">
            <a:noFill/>
            <a:miter lim="800000"/>
          </a:ln>
          <a:effectLst/>
        </p:spPr>
        <p:txBody>
          <a:bodyPr>
            <a:normAutofit/>
          </a:bodyPr>
          <a:lstStyle>
            <a:lvl1pPr>
              <a:defRPr sz="1158"/>
            </a:lvl1pPr>
          </a:lstStyle>
          <a:p>
            <a:endParaRPr lang="en-JM" dirty="0"/>
          </a:p>
        </p:txBody>
      </p:sp>
      <p:sp>
        <p:nvSpPr>
          <p:cNvPr id="45" name="Rectangle 44"/>
          <p:cNvSpPr/>
          <p:nvPr userDrawn="1"/>
        </p:nvSpPr>
        <p:spPr>
          <a:xfrm>
            <a:off x="4836930" y="3424827"/>
            <a:ext cx="3149600" cy="5153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747" tIns="47373" rIns="94747" bIns="47373" rtlCol="0" anchor="ctr"/>
          <a:lstStyle/>
          <a:p>
            <a:pPr algn="ctr" defTabSz="947491"/>
            <a:endParaRPr lang="en-JM" sz="1930">
              <a:solidFill>
                <a:prstClr val="white"/>
              </a:solidFill>
            </a:endParaRPr>
          </a:p>
        </p:txBody>
      </p:sp>
      <p:sp>
        <p:nvSpPr>
          <p:cNvPr id="46" name="Text Placeholder 28"/>
          <p:cNvSpPr>
            <a:spLocks noGrp="1"/>
          </p:cNvSpPr>
          <p:nvPr>
            <p:ph type="body" sz="quarter" idx="43"/>
          </p:nvPr>
        </p:nvSpPr>
        <p:spPr>
          <a:xfrm>
            <a:off x="4836930" y="3501029"/>
            <a:ext cx="3149600" cy="286327"/>
          </a:xfrm>
        </p:spPr>
        <p:txBody>
          <a:bodyPr>
            <a:noAutofit/>
          </a:bodyPr>
          <a:lstStyle>
            <a:lvl1pPr>
              <a:buFontTx/>
              <a:buNone/>
              <a:defRPr sz="1029" b="0" i="0">
                <a:latin typeface="Trade Gothic LT Bold No. 2"/>
                <a:cs typeface="Trade Gothic LT Bold No. 2"/>
              </a:defRPr>
            </a:lvl1pPr>
          </a:lstStyle>
          <a:p>
            <a:pPr lvl="0"/>
            <a:endParaRPr lang="en-JM" dirty="0"/>
          </a:p>
        </p:txBody>
      </p:sp>
      <p:sp>
        <p:nvSpPr>
          <p:cNvPr id="47" name="Rectangle 46"/>
          <p:cNvSpPr/>
          <p:nvPr userDrawn="1"/>
        </p:nvSpPr>
        <p:spPr>
          <a:xfrm>
            <a:off x="4836930" y="5863228"/>
            <a:ext cx="3149600" cy="5153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747" tIns="47373" rIns="94747" bIns="47373" rtlCol="0" anchor="ctr"/>
          <a:lstStyle/>
          <a:p>
            <a:pPr algn="ctr" defTabSz="947491"/>
            <a:endParaRPr lang="en-JM" sz="1930">
              <a:solidFill>
                <a:prstClr val="white"/>
              </a:solidFill>
            </a:endParaRPr>
          </a:p>
        </p:txBody>
      </p:sp>
      <p:sp>
        <p:nvSpPr>
          <p:cNvPr id="48" name="Text Placeholder 28"/>
          <p:cNvSpPr>
            <a:spLocks noGrp="1"/>
          </p:cNvSpPr>
          <p:nvPr>
            <p:ph type="body" sz="quarter" idx="44"/>
          </p:nvPr>
        </p:nvSpPr>
        <p:spPr>
          <a:xfrm>
            <a:off x="4805803" y="5486405"/>
            <a:ext cx="3149600" cy="286327"/>
          </a:xfrm>
        </p:spPr>
        <p:txBody>
          <a:bodyPr>
            <a:noAutofit/>
          </a:bodyPr>
          <a:lstStyle>
            <a:lvl1pPr>
              <a:buFontTx/>
              <a:buNone/>
              <a:defRPr sz="1029" b="0" i="0">
                <a:latin typeface="Trade Gothic LT Bold No. 2"/>
                <a:cs typeface="Trade Gothic LT Bold No. 2"/>
              </a:defRPr>
            </a:lvl1pPr>
          </a:lstStyle>
          <a:p>
            <a:pPr lvl="0"/>
            <a:endParaRPr lang="en-JM" dirty="0"/>
          </a:p>
        </p:txBody>
      </p:sp>
    </p:spTree>
    <p:extLst>
      <p:ext uri="{BB962C8B-B14F-4D97-AF65-F5344CB8AC3E}">
        <p14:creationId xmlns:p14="http://schemas.microsoft.com/office/powerpoint/2010/main" val="2579548061"/>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nodePh="1">
                                  <p:stCondLst>
                                    <p:cond delay="0"/>
                                  </p:stCondLst>
                                  <p:endCondLst>
                                    <p:cond evt="begin" delay="0">
                                      <p:tn val="10"/>
                                    </p:cond>
                                  </p:end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1000"/>
                                        <p:tgtEl>
                                          <p:spTgt spid="31">
                                            <p:txEl>
                                              <p:pRg st="0" end="0"/>
                                            </p:txEl>
                                          </p:spTgt>
                                        </p:tgtEl>
                                      </p:cBhvr>
                                    </p:animEffect>
                                    <p:anim calcmode="lin" valueType="num">
                                      <p:cBhvr>
                                        <p:cTn id="13"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nodePh="1">
                                  <p:stCondLst>
                                    <p:cond delay="0"/>
                                  </p:stCondLst>
                                  <p:endCondLst>
                                    <p:cond evt="begin" delay="0">
                                      <p:tn val="20"/>
                                    </p:cond>
                                  </p:endCondLst>
                                  <p:childTnLst>
                                    <p:set>
                                      <p:cBhvr>
                                        <p:cTn id="21" dur="1" fill="hold">
                                          <p:stCondLst>
                                            <p:cond delay="0"/>
                                          </p:stCondLst>
                                        </p:cTn>
                                        <p:tgtEl>
                                          <p:spTgt spid="42">
                                            <p:txEl>
                                              <p:pRg st="0" end="0"/>
                                            </p:txEl>
                                          </p:spTgt>
                                        </p:tgtEl>
                                        <p:attrNameLst>
                                          <p:attrName>style.visibility</p:attrName>
                                        </p:attrNameLst>
                                      </p:cBhvr>
                                      <p:to>
                                        <p:strVal val="visible"/>
                                      </p:to>
                                    </p:set>
                                    <p:animEffect transition="in" filter="fade">
                                      <p:cBhvr>
                                        <p:cTn id="22" dur="1000"/>
                                        <p:tgtEl>
                                          <p:spTgt spid="42">
                                            <p:txEl>
                                              <p:pRg st="0" end="0"/>
                                            </p:txEl>
                                          </p:spTgt>
                                        </p:tgtEl>
                                      </p:cBhvr>
                                    </p:animEffect>
                                    <p:anim calcmode="lin" valueType="num">
                                      <p:cBhvr>
                                        <p:cTn id="23"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2">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nodePh="1">
                                  <p:stCondLst>
                                    <p:cond delay="0"/>
                                  </p:stCondLst>
                                  <p:endCondLst>
                                    <p:cond evt="begin" delay="0">
                                      <p:tn val="30"/>
                                    </p:cond>
                                  </p:endCondLst>
                                  <p:childTnLst>
                                    <p:set>
                                      <p:cBhvr>
                                        <p:cTn id="31" dur="1" fill="hold">
                                          <p:stCondLst>
                                            <p:cond delay="0"/>
                                          </p:stCondLst>
                                        </p:cTn>
                                        <p:tgtEl>
                                          <p:spTgt spid="35">
                                            <p:txEl>
                                              <p:pRg st="0" end="0"/>
                                            </p:txEl>
                                          </p:spTgt>
                                        </p:tgtEl>
                                        <p:attrNameLst>
                                          <p:attrName>style.visibility</p:attrName>
                                        </p:attrNameLst>
                                      </p:cBhvr>
                                      <p:to>
                                        <p:strVal val="visible"/>
                                      </p:to>
                                    </p:set>
                                    <p:animEffect transition="in" filter="fade">
                                      <p:cBhvr>
                                        <p:cTn id="32" dur="1000"/>
                                        <p:tgtEl>
                                          <p:spTgt spid="35">
                                            <p:txEl>
                                              <p:pRg st="0" end="0"/>
                                            </p:txEl>
                                          </p:spTgt>
                                        </p:tgtEl>
                                      </p:cBhvr>
                                    </p:animEffect>
                                    <p:anim calcmode="lin" valueType="num">
                                      <p:cBhvr>
                                        <p:cTn id="33"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35">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nodePh="1">
                                  <p:stCondLst>
                                    <p:cond delay="0"/>
                                  </p:stCondLst>
                                  <p:endCondLst>
                                    <p:cond evt="begin" delay="0">
                                      <p:tn val="40"/>
                                    </p:cond>
                                  </p:endCondLst>
                                  <p:childTnLst>
                                    <p:set>
                                      <p:cBhvr>
                                        <p:cTn id="41" dur="1" fill="hold">
                                          <p:stCondLst>
                                            <p:cond delay="0"/>
                                          </p:stCondLst>
                                        </p:cTn>
                                        <p:tgtEl>
                                          <p:spTgt spid="41">
                                            <p:txEl>
                                              <p:pRg st="0" end="0"/>
                                            </p:txEl>
                                          </p:spTgt>
                                        </p:tgtEl>
                                        <p:attrNameLst>
                                          <p:attrName>style.visibility</p:attrName>
                                        </p:attrNameLst>
                                      </p:cBhvr>
                                      <p:to>
                                        <p:strVal val="visible"/>
                                      </p:to>
                                    </p:set>
                                    <p:animEffect transition="in" filter="fade">
                                      <p:cBhvr>
                                        <p:cTn id="42" dur="1000"/>
                                        <p:tgtEl>
                                          <p:spTgt spid="41">
                                            <p:txEl>
                                              <p:pRg st="0" end="0"/>
                                            </p:txEl>
                                          </p:spTgt>
                                        </p:tgtEl>
                                      </p:cBhvr>
                                    </p:animEffect>
                                    <p:anim calcmode="lin" valueType="num">
                                      <p:cBhvr>
                                        <p:cTn id="43"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41">
                                            <p:txEl>
                                              <p:pRg st="0" end="0"/>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nodePh="1">
                                  <p:stCondLst>
                                    <p:cond delay="0"/>
                                  </p:stCondLst>
                                  <p:endCondLst>
                                    <p:cond evt="begin" delay="0">
                                      <p:tn val="50"/>
                                    </p:cond>
                                  </p:endCondLst>
                                  <p:childTnLst>
                                    <p:set>
                                      <p:cBhvr>
                                        <p:cTn id="51" dur="1" fill="hold">
                                          <p:stCondLst>
                                            <p:cond delay="0"/>
                                          </p:stCondLst>
                                        </p:cTn>
                                        <p:tgtEl>
                                          <p:spTgt spid="46">
                                            <p:txEl>
                                              <p:pRg st="0" end="0"/>
                                            </p:txEl>
                                          </p:spTgt>
                                        </p:tgtEl>
                                        <p:attrNameLst>
                                          <p:attrName>style.visibility</p:attrName>
                                        </p:attrNameLst>
                                      </p:cBhvr>
                                      <p:to>
                                        <p:strVal val="visible"/>
                                      </p:to>
                                    </p:set>
                                    <p:animEffect transition="in" filter="fade">
                                      <p:cBhvr>
                                        <p:cTn id="52" dur="1000"/>
                                        <p:tgtEl>
                                          <p:spTgt spid="46">
                                            <p:txEl>
                                              <p:pRg st="0" end="0"/>
                                            </p:txEl>
                                          </p:spTgt>
                                        </p:tgtEl>
                                      </p:cBhvr>
                                    </p:animEffect>
                                    <p:anim calcmode="lin" valueType="num">
                                      <p:cBhvr>
                                        <p:cTn id="53"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46">
                                            <p:txEl>
                                              <p:pRg st="0" end="0"/>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1000"/>
                                        <p:tgtEl>
                                          <p:spTgt spid="47"/>
                                        </p:tgtEl>
                                      </p:cBhvr>
                                    </p:animEffect>
                                    <p:anim calcmode="lin" valueType="num">
                                      <p:cBhvr>
                                        <p:cTn id="58" dur="1000" fill="hold"/>
                                        <p:tgtEl>
                                          <p:spTgt spid="47"/>
                                        </p:tgtEl>
                                        <p:attrNameLst>
                                          <p:attrName>ppt_x</p:attrName>
                                        </p:attrNameLst>
                                      </p:cBhvr>
                                      <p:tavLst>
                                        <p:tav tm="0">
                                          <p:val>
                                            <p:strVal val="#ppt_x"/>
                                          </p:val>
                                        </p:tav>
                                        <p:tav tm="100000">
                                          <p:val>
                                            <p:strVal val="#ppt_x"/>
                                          </p:val>
                                        </p:tav>
                                      </p:tavLst>
                                    </p:anim>
                                    <p:anim calcmode="lin" valueType="num">
                                      <p:cBhvr>
                                        <p:cTn id="59" dur="1000" fill="hold"/>
                                        <p:tgtEl>
                                          <p:spTgt spid="4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nodePh="1">
                                  <p:stCondLst>
                                    <p:cond delay="0"/>
                                  </p:stCondLst>
                                  <p:endCondLst>
                                    <p:cond evt="begin" delay="0">
                                      <p:tn val="60"/>
                                    </p:cond>
                                  </p:endCondLst>
                                  <p:childTnLst>
                                    <p:set>
                                      <p:cBhvr>
                                        <p:cTn id="61" dur="1" fill="hold">
                                          <p:stCondLst>
                                            <p:cond delay="0"/>
                                          </p:stCondLst>
                                        </p:cTn>
                                        <p:tgtEl>
                                          <p:spTgt spid="48">
                                            <p:txEl>
                                              <p:pRg st="0" end="0"/>
                                            </p:txEl>
                                          </p:spTgt>
                                        </p:tgtEl>
                                        <p:attrNameLst>
                                          <p:attrName>style.visibility</p:attrName>
                                        </p:attrNameLst>
                                      </p:cBhvr>
                                      <p:to>
                                        <p:strVal val="visible"/>
                                      </p:to>
                                    </p:set>
                                    <p:animEffect transition="in" filter="fade">
                                      <p:cBhvr>
                                        <p:cTn id="62" dur="1000"/>
                                        <p:tgtEl>
                                          <p:spTgt spid="48">
                                            <p:txEl>
                                              <p:pRg st="0" end="0"/>
                                            </p:txEl>
                                          </p:spTgt>
                                        </p:tgtEl>
                                      </p:cBhvr>
                                    </p:animEffect>
                                    <p:anim calcmode="lin" valueType="num">
                                      <p:cBhvr>
                                        <p:cTn id="63"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ur Servi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JM" dirty="0"/>
          </a:p>
        </p:txBody>
      </p:sp>
      <p:sp>
        <p:nvSpPr>
          <p:cNvPr id="28" name="Picture Placeholder 27"/>
          <p:cNvSpPr>
            <a:spLocks noGrp="1"/>
          </p:cNvSpPr>
          <p:nvPr userDrawn="1">
            <p:ph type="pic" sz="quarter" idx="13"/>
          </p:nvPr>
        </p:nvSpPr>
        <p:spPr>
          <a:xfrm>
            <a:off x="1424324" y="2391875"/>
            <a:ext cx="1227594" cy="914400"/>
          </a:xfrm>
          <a:prstGeom prst="roundRect">
            <a:avLst/>
          </a:prstGeom>
        </p:spPr>
        <p:txBody>
          <a:bodyPr>
            <a:normAutofit/>
          </a:bodyPr>
          <a:lstStyle>
            <a:lvl1pPr>
              <a:defRPr sz="1029"/>
            </a:lvl1pPr>
          </a:lstStyle>
          <a:p>
            <a:endParaRPr lang="en-JM" dirty="0"/>
          </a:p>
        </p:txBody>
      </p:sp>
      <p:sp>
        <p:nvSpPr>
          <p:cNvPr id="29" name="Picture Placeholder 27"/>
          <p:cNvSpPr>
            <a:spLocks noGrp="1"/>
          </p:cNvSpPr>
          <p:nvPr userDrawn="1">
            <p:ph type="pic" sz="quarter" idx="14"/>
          </p:nvPr>
        </p:nvSpPr>
        <p:spPr>
          <a:xfrm>
            <a:off x="1424324" y="4601674"/>
            <a:ext cx="1227594" cy="914400"/>
          </a:xfrm>
          <a:prstGeom prst="roundRect">
            <a:avLst/>
          </a:prstGeom>
        </p:spPr>
        <p:txBody>
          <a:bodyPr>
            <a:normAutofit/>
          </a:bodyPr>
          <a:lstStyle>
            <a:lvl1pPr>
              <a:defRPr sz="1029"/>
            </a:lvl1pPr>
          </a:lstStyle>
          <a:p>
            <a:endParaRPr lang="en-JM" dirty="0"/>
          </a:p>
        </p:txBody>
      </p:sp>
      <p:sp>
        <p:nvSpPr>
          <p:cNvPr id="33" name="Text Placeholder 32"/>
          <p:cNvSpPr>
            <a:spLocks noGrp="1"/>
          </p:cNvSpPr>
          <p:nvPr userDrawn="1">
            <p:ph type="body" sz="quarter" idx="17"/>
          </p:nvPr>
        </p:nvSpPr>
        <p:spPr>
          <a:xfrm>
            <a:off x="2948324" y="2087078"/>
            <a:ext cx="3399490" cy="304799"/>
          </a:xfrm>
        </p:spPr>
        <p:txBody>
          <a:bodyPr>
            <a:noAutofit/>
          </a:bodyPr>
          <a:lstStyle>
            <a:lvl1pPr>
              <a:buNone/>
              <a:defRPr sz="1158" b="0" i="0">
                <a:solidFill>
                  <a:srgbClr val="0C2648"/>
                </a:solidFill>
                <a:latin typeface="TradeGothic-Bold"/>
                <a:cs typeface="TradeGothic-Bold"/>
              </a:defRPr>
            </a:lvl1pPr>
            <a:lvl2pPr>
              <a:defRPr sz="1544" b="1">
                <a:solidFill>
                  <a:srgbClr val="CC3399"/>
                </a:solidFill>
              </a:defRPr>
            </a:lvl2pPr>
            <a:lvl3pPr>
              <a:defRPr sz="1544" b="1">
                <a:solidFill>
                  <a:srgbClr val="CC3399"/>
                </a:solidFill>
              </a:defRPr>
            </a:lvl3pPr>
            <a:lvl4pPr>
              <a:defRPr sz="1544" b="1">
                <a:solidFill>
                  <a:srgbClr val="CC3399"/>
                </a:solidFill>
              </a:defRPr>
            </a:lvl4pPr>
            <a:lvl5pPr>
              <a:defRPr sz="1544" b="1">
                <a:solidFill>
                  <a:srgbClr val="CC3399"/>
                </a:solidFill>
              </a:defRPr>
            </a:lvl5pPr>
          </a:lstStyle>
          <a:p>
            <a:pPr lvl="0"/>
            <a:endParaRPr lang="en-JM" dirty="0"/>
          </a:p>
        </p:txBody>
      </p:sp>
      <p:sp>
        <p:nvSpPr>
          <p:cNvPr id="35" name="Content Placeholder 34"/>
          <p:cNvSpPr>
            <a:spLocks noGrp="1"/>
          </p:cNvSpPr>
          <p:nvPr userDrawn="1">
            <p:ph sz="quarter" idx="18"/>
          </p:nvPr>
        </p:nvSpPr>
        <p:spPr>
          <a:xfrm>
            <a:off x="2948324" y="2391872"/>
            <a:ext cx="3399490" cy="1066801"/>
          </a:xfrm>
        </p:spPr>
        <p:txBody>
          <a:bodyPr>
            <a:noAutofit/>
          </a:bodyPr>
          <a:lstStyle>
            <a:lvl1pPr marL="0" marR="0" indent="0" algn="l" defTabSz="947491" rtl="0" eaLnBrk="1" fontAlgn="auto" latinLnBrk="0" hangingPunct="1">
              <a:lnSpc>
                <a:spcPct val="100000"/>
              </a:lnSpc>
              <a:spcBef>
                <a:spcPts val="0"/>
              </a:spcBef>
              <a:spcAft>
                <a:spcPts val="0"/>
              </a:spcAft>
              <a:buClrTx/>
              <a:buSzTx/>
              <a:buFont typeface="Arial" pitchFamily="34" charset="0"/>
              <a:buNone/>
              <a:tabLst/>
              <a:defRPr sz="1158"/>
            </a:lvl1pPr>
            <a:lvl2pPr>
              <a:defRPr sz="1544"/>
            </a:lvl2pPr>
            <a:lvl3pPr>
              <a:defRPr sz="1544"/>
            </a:lvl3pPr>
            <a:lvl4pPr>
              <a:defRPr sz="1544"/>
            </a:lvl4pPr>
            <a:lvl5pPr>
              <a:defRPr sz="1544"/>
            </a:lvl5pPr>
          </a:lstStyle>
          <a:p>
            <a:pPr lvl="0"/>
            <a:endParaRPr lang="en-JM" dirty="0"/>
          </a:p>
        </p:txBody>
      </p:sp>
      <p:sp>
        <p:nvSpPr>
          <p:cNvPr id="38" name="Text Placeholder 32"/>
          <p:cNvSpPr>
            <a:spLocks noGrp="1"/>
          </p:cNvSpPr>
          <p:nvPr userDrawn="1">
            <p:ph type="body" sz="quarter" idx="21"/>
          </p:nvPr>
        </p:nvSpPr>
        <p:spPr>
          <a:xfrm>
            <a:off x="2948324" y="4296878"/>
            <a:ext cx="3399490" cy="304799"/>
          </a:xfrm>
        </p:spPr>
        <p:txBody>
          <a:bodyPr>
            <a:noAutofit/>
          </a:bodyPr>
          <a:lstStyle>
            <a:lvl1pPr>
              <a:buNone/>
              <a:defRPr sz="1158" b="0" i="0">
                <a:solidFill>
                  <a:srgbClr val="0C2648"/>
                </a:solidFill>
                <a:latin typeface="TradeGothic-Bold"/>
                <a:cs typeface="TradeGothic-Bold"/>
              </a:defRPr>
            </a:lvl1pPr>
            <a:lvl2pPr>
              <a:defRPr sz="1544" b="1">
                <a:solidFill>
                  <a:srgbClr val="CC3399"/>
                </a:solidFill>
              </a:defRPr>
            </a:lvl2pPr>
            <a:lvl3pPr>
              <a:defRPr sz="1544" b="1">
                <a:solidFill>
                  <a:srgbClr val="CC3399"/>
                </a:solidFill>
              </a:defRPr>
            </a:lvl3pPr>
            <a:lvl4pPr>
              <a:defRPr sz="1544" b="1">
                <a:solidFill>
                  <a:srgbClr val="CC3399"/>
                </a:solidFill>
              </a:defRPr>
            </a:lvl4pPr>
            <a:lvl5pPr>
              <a:defRPr sz="1544" b="1">
                <a:solidFill>
                  <a:srgbClr val="CC3399"/>
                </a:solidFill>
              </a:defRPr>
            </a:lvl5pPr>
          </a:lstStyle>
          <a:p>
            <a:pPr lvl="0"/>
            <a:endParaRPr lang="en-JM" dirty="0"/>
          </a:p>
        </p:txBody>
      </p:sp>
      <p:sp>
        <p:nvSpPr>
          <p:cNvPr id="39" name="Content Placeholder 34"/>
          <p:cNvSpPr>
            <a:spLocks noGrp="1"/>
          </p:cNvSpPr>
          <p:nvPr userDrawn="1">
            <p:ph sz="quarter" idx="22"/>
          </p:nvPr>
        </p:nvSpPr>
        <p:spPr>
          <a:xfrm>
            <a:off x="2948324" y="4601673"/>
            <a:ext cx="3399490" cy="1066801"/>
          </a:xfrm>
        </p:spPr>
        <p:txBody>
          <a:bodyPr>
            <a:noAutofit/>
          </a:bodyPr>
          <a:lstStyle>
            <a:lvl1pPr marL="0" indent="0">
              <a:buNone/>
              <a:defRPr sz="1158"/>
            </a:lvl1pPr>
            <a:lvl2pPr>
              <a:defRPr sz="1544"/>
            </a:lvl2pPr>
            <a:lvl3pPr>
              <a:defRPr sz="1544"/>
            </a:lvl3pPr>
            <a:lvl4pPr>
              <a:defRPr sz="1544"/>
            </a:lvl4pPr>
            <a:lvl5pPr>
              <a:defRPr sz="1544"/>
            </a:lvl5pPr>
          </a:lstStyle>
          <a:p>
            <a:pPr lvl="0"/>
            <a:endParaRPr lang="en-JM" dirty="0"/>
          </a:p>
        </p:txBody>
      </p:sp>
      <p:sp>
        <p:nvSpPr>
          <p:cNvPr id="18" name="Picture Placeholder 27"/>
          <p:cNvSpPr>
            <a:spLocks noGrp="1"/>
          </p:cNvSpPr>
          <p:nvPr>
            <p:ph type="pic" sz="quarter" idx="23"/>
          </p:nvPr>
        </p:nvSpPr>
        <p:spPr>
          <a:xfrm>
            <a:off x="6586514" y="2391875"/>
            <a:ext cx="1227594" cy="914400"/>
          </a:xfrm>
          <a:prstGeom prst="roundRect">
            <a:avLst/>
          </a:prstGeom>
        </p:spPr>
        <p:txBody>
          <a:bodyPr>
            <a:normAutofit/>
          </a:bodyPr>
          <a:lstStyle>
            <a:lvl1pPr>
              <a:defRPr sz="1029"/>
            </a:lvl1pPr>
          </a:lstStyle>
          <a:p>
            <a:endParaRPr lang="en-JM" dirty="0"/>
          </a:p>
        </p:txBody>
      </p:sp>
      <p:sp>
        <p:nvSpPr>
          <p:cNvPr id="19" name="Picture Placeholder 27"/>
          <p:cNvSpPr>
            <a:spLocks noGrp="1"/>
          </p:cNvSpPr>
          <p:nvPr>
            <p:ph type="pic" sz="quarter" idx="24"/>
          </p:nvPr>
        </p:nvSpPr>
        <p:spPr>
          <a:xfrm>
            <a:off x="6586514" y="4601674"/>
            <a:ext cx="1227594" cy="914400"/>
          </a:xfrm>
          <a:prstGeom prst="roundRect">
            <a:avLst/>
          </a:prstGeom>
        </p:spPr>
        <p:txBody>
          <a:bodyPr>
            <a:normAutofit/>
          </a:bodyPr>
          <a:lstStyle>
            <a:lvl1pPr>
              <a:defRPr sz="1029"/>
            </a:lvl1pPr>
          </a:lstStyle>
          <a:p>
            <a:endParaRPr lang="en-JM" dirty="0"/>
          </a:p>
        </p:txBody>
      </p:sp>
      <p:sp>
        <p:nvSpPr>
          <p:cNvPr id="20" name="Text Placeholder 32"/>
          <p:cNvSpPr>
            <a:spLocks noGrp="1"/>
          </p:cNvSpPr>
          <p:nvPr>
            <p:ph type="body" sz="quarter" idx="25"/>
          </p:nvPr>
        </p:nvSpPr>
        <p:spPr>
          <a:xfrm>
            <a:off x="8110514" y="2087078"/>
            <a:ext cx="3399490" cy="304799"/>
          </a:xfrm>
        </p:spPr>
        <p:txBody>
          <a:bodyPr>
            <a:noAutofit/>
          </a:bodyPr>
          <a:lstStyle>
            <a:lvl1pPr>
              <a:buNone/>
              <a:defRPr sz="1158" b="0" i="0">
                <a:solidFill>
                  <a:srgbClr val="0C2648"/>
                </a:solidFill>
                <a:latin typeface="TradeGothic-Bold"/>
                <a:cs typeface="TradeGothic-Bold"/>
              </a:defRPr>
            </a:lvl1pPr>
            <a:lvl2pPr>
              <a:defRPr sz="1544" b="1">
                <a:solidFill>
                  <a:srgbClr val="CC3399"/>
                </a:solidFill>
              </a:defRPr>
            </a:lvl2pPr>
            <a:lvl3pPr>
              <a:defRPr sz="1544" b="1">
                <a:solidFill>
                  <a:srgbClr val="CC3399"/>
                </a:solidFill>
              </a:defRPr>
            </a:lvl3pPr>
            <a:lvl4pPr>
              <a:defRPr sz="1544" b="1">
                <a:solidFill>
                  <a:srgbClr val="CC3399"/>
                </a:solidFill>
              </a:defRPr>
            </a:lvl4pPr>
            <a:lvl5pPr>
              <a:defRPr sz="1544" b="1">
                <a:solidFill>
                  <a:srgbClr val="CC3399"/>
                </a:solidFill>
              </a:defRPr>
            </a:lvl5pPr>
          </a:lstStyle>
          <a:p>
            <a:pPr lvl="0"/>
            <a:endParaRPr lang="en-JM" dirty="0"/>
          </a:p>
        </p:txBody>
      </p:sp>
      <p:sp>
        <p:nvSpPr>
          <p:cNvPr id="21" name="Content Placeholder 34"/>
          <p:cNvSpPr>
            <a:spLocks noGrp="1"/>
          </p:cNvSpPr>
          <p:nvPr>
            <p:ph sz="quarter" idx="26"/>
          </p:nvPr>
        </p:nvSpPr>
        <p:spPr>
          <a:xfrm>
            <a:off x="8110514" y="2391872"/>
            <a:ext cx="3399490" cy="1066801"/>
          </a:xfrm>
        </p:spPr>
        <p:txBody>
          <a:bodyPr>
            <a:noAutofit/>
          </a:bodyPr>
          <a:lstStyle>
            <a:lvl1pPr marL="0" marR="0" indent="0" algn="l" defTabSz="947491" rtl="0" eaLnBrk="1" fontAlgn="auto" latinLnBrk="0" hangingPunct="1">
              <a:lnSpc>
                <a:spcPct val="100000"/>
              </a:lnSpc>
              <a:spcBef>
                <a:spcPts val="0"/>
              </a:spcBef>
              <a:spcAft>
                <a:spcPts val="0"/>
              </a:spcAft>
              <a:buClrTx/>
              <a:buSzTx/>
              <a:buFont typeface="Arial" pitchFamily="34" charset="0"/>
              <a:buNone/>
              <a:tabLst/>
              <a:defRPr sz="1158"/>
            </a:lvl1pPr>
            <a:lvl2pPr>
              <a:defRPr sz="1544"/>
            </a:lvl2pPr>
            <a:lvl3pPr>
              <a:defRPr sz="1544"/>
            </a:lvl3pPr>
            <a:lvl4pPr>
              <a:defRPr sz="1544"/>
            </a:lvl4pPr>
            <a:lvl5pPr>
              <a:defRPr sz="1544"/>
            </a:lvl5pPr>
          </a:lstStyle>
          <a:p>
            <a:pPr lvl="0"/>
            <a:endParaRPr lang="en-JM" dirty="0"/>
          </a:p>
        </p:txBody>
      </p:sp>
      <p:sp>
        <p:nvSpPr>
          <p:cNvPr id="25" name="Text Placeholder 32"/>
          <p:cNvSpPr>
            <a:spLocks noGrp="1"/>
          </p:cNvSpPr>
          <p:nvPr>
            <p:ph type="body" sz="quarter" idx="27"/>
          </p:nvPr>
        </p:nvSpPr>
        <p:spPr>
          <a:xfrm>
            <a:off x="8110514" y="4296878"/>
            <a:ext cx="3399490" cy="304799"/>
          </a:xfrm>
        </p:spPr>
        <p:txBody>
          <a:bodyPr>
            <a:noAutofit/>
          </a:bodyPr>
          <a:lstStyle>
            <a:lvl1pPr>
              <a:buNone/>
              <a:defRPr sz="1158" b="0" i="0">
                <a:solidFill>
                  <a:srgbClr val="0C2648"/>
                </a:solidFill>
                <a:latin typeface="TradeGothic-Bold"/>
                <a:cs typeface="TradeGothic-Bold"/>
              </a:defRPr>
            </a:lvl1pPr>
            <a:lvl2pPr>
              <a:defRPr sz="1544" b="1">
                <a:solidFill>
                  <a:srgbClr val="CC3399"/>
                </a:solidFill>
              </a:defRPr>
            </a:lvl2pPr>
            <a:lvl3pPr>
              <a:defRPr sz="1544" b="1">
                <a:solidFill>
                  <a:srgbClr val="CC3399"/>
                </a:solidFill>
              </a:defRPr>
            </a:lvl3pPr>
            <a:lvl4pPr>
              <a:defRPr sz="1544" b="1">
                <a:solidFill>
                  <a:srgbClr val="CC3399"/>
                </a:solidFill>
              </a:defRPr>
            </a:lvl4pPr>
            <a:lvl5pPr>
              <a:defRPr sz="1544" b="1">
                <a:solidFill>
                  <a:srgbClr val="CC3399"/>
                </a:solidFill>
              </a:defRPr>
            </a:lvl5pPr>
          </a:lstStyle>
          <a:p>
            <a:pPr lvl="0"/>
            <a:endParaRPr lang="en-JM" dirty="0"/>
          </a:p>
        </p:txBody>
      </p:sp>
      <p:sp>
        <p:nvSpPr>
          <p:cNvPr id="26" name="Content Placeholder 34"/>
          <p:cNvSpPr>
            <a:spLocks noGrp="1"/>
          </p:cNvSpPr>
          <p:nvPr>
            <p:ph sz="quarter" idx="28"/>
          </p:nvPr>
        </p:nvSpPr>
        <p:spPr>
          <a:xfrm>
            <a:off x="8110514" y="4601673"/>
            <a:ext cx="3399490" cy="1066801"/>
          </a:xfrm>
        </p:spPr>
        <p:txBody>
          <a:bodyPr>
            <a:noAutofit/>
          </a:bodyPr>
          <a:lstStyle>
            <a:lvl1pPr marL="0" indent="0">
              <a:buNone/>
              <a:defRPr sz="1158"/>
            </a:lvl1pPr>
            <a:lvl2pPr>
              <a:defRPr sz="1544"/>
            </a:lvl2pPr>
            <a:lvl3pPr>
              <a:defRPr sz="1544"/>
            </a:lvl3pPr>
            <a:lvl4pPr>
              <a:defRPr sz="1544"/>
            </a:lvl4pPr>
            <a:lvl5pPr>
              <a:defRPr sz="1544"/>
            </a:lvl5pPr>
          </a:lstStyle>
          <a:p>
            <a:pPr lvl="0"/>
            <a:endParaRPr lang="en-JM" dirty="0"/>
          </a:p>
        </p:txBody>
      </p:sp>
    </p:spTree>
    <p:extLst>
      <p:ext uri="{BB962C8B-B14F-4D97-AF65-F5344CB8AC3E}">
        <p14:creationId xmlns:p14="http://schemas.microsoft.com/office/powerpoint/2010/main" val="331300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nodePh="1">
                                  <p:stCondLst>
                                    <p:cond delay="0"/>
                                  </p:stCondLst>
                                  <p:endCondLst>
                                    <p:cond evt="begin" delay="0">
                                      <p:tn val="15"/>
                                    </p:cond>
                                  </p:endCondLst>
                                  <p:childTnLst>
                                    <p:set>
                                      <p:cBhvr>
                                        <p:cTn id="16" dur="1" fill="hold">
                                          <p:stCondLst>
                                            <p:cond delay="0"/>
                                          </p:stCondLst>
                                        </p:cTn>
                                        <p:tgtEl>
                                          <p:spTgt spid="33">
                                            <p:txEl>
                                              <p:pRg st="0" end="0"/>
                                            </p:txEl>
                                          </p:spTgt>
                                        </p:tgtEl>
                                        <p:attrNameLst>
                                          <p:attrName>style.visibility</p:attrName>
                                        </p:attrNameLst>
                                      </p:cBhvr>
                                      <p:to>
                                        <p:strVal val="visible"/>
                                      </p:to>
                                    </p:set>
                                    <p:animEffect transition="in" filter="fade">
                                      <p:cBhvr>
                                        <p:cTn id="17" dur="1000"/>
                                        <p:tgtEl>
                                          <p:spTgt spid="33">
                                            <p:txEl>
                                              <p:pRg st="0" end="0"/>
                                            </p:txEl>
                                          </p:spTgt>
                                        </p:tgtEl>
                                      </p:cBhvr>
                                    </p:animEffect>
                                    <p:anim calcmode="lin" valueType="num">
                                      <p:cBhvr>
                                        <p:cTn id="18"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nodePh="1">
                                  <p:stCondLst>
                                    <p:cond delay="0"/>
                                  </p:stCondLst>
                                  <p:endCondLst>
                                    <p:cond evt="begin" delay="0">
                                      <p:tn val="20"/>
                                    </p:cond>
                                  </p:endCondLst>
                                  <p:childTnLst>
                                    <p:set>
                                      <p:cBhvr>
                                        <p:cTn id="21" dur="1" fill="hold">
                                          <p:stCondLst>
                                            <p:cond delay="0"/>
                                          </p:stCondLst>
                                        </p:cTn>
                                        <p:tgtEl>
                                          <p:spTgt spid="35">
                                            <p:txEl>
                                              <p:pRg st="0" end="0"/>
                                            </p:txEl>
                                          </p:spTgt>
                                        </p:tgtEl>
                                        <p:attrNameLst>
                                          <p:attrName>style.visibility</p:attrName>
                                        </p:attrNameLst>
                                      </p:cBhvr>
                                      <p:to>
                                        <p:strVal val="visible"/>
                                      </p:to>
                                    </p:set>
                                    <p:animEffect transition="in" filter="fade">
                                      <p:cBhvr>
                                        <p:cTn id="22" dur="1000"/>
                                        <p:tgtEl>
                                          <p:spTgt spid="35">
                                            <p:txEl>
                                              <p:pRg st="0" end="0"/>
                                            </p:txEl>
                                          </p:spTgt>
                                        </p:tgtEl>
                                      </p:cBhvr>
                                    </p:animEffect>
                                    <p:anim calcmode="lin" valueType="num">
                                      <p:cBhvr>
                                        <p:cTn id="23"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5">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nodePh="1">
                                  <p:stCondLst>
                                    <p:cond delay="0"/>
                                  </p:stCondLst>
                                  <p:endCondLst>
                                    <p:cond evt="begin" delay="0">
                                      <p:tn val="25"/>
                                    </p:cond>
                                  </p:end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fade">
                                      <p:cBhvr>
                                        <p:cTn id="27" dur="1000"/>
                                        <p:tgtEl>
                                          <p:spTgt spid="38">
                                            <p:txEl>
                                              <p:pRg st="0" end="0"/>
                                            </p:txEl>
                                          </p:spTgt>
                                        </p:tgtEl>
                                      </p:cBhvr>
                                    </p:animEffect>
                                    <p:anim calcmode="lin" valueType="num">
                                      <p:cBhvr>
                                        <p:cTn id="2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8">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nodePh="1">
                                  <p:stCondLst>
                                    <p:cond delay="0"/>
                                  </p:stCondLst>
                                  <p:endCondLst>
                                    <p:cond evt="begin" delay="0">
                                      <p:tn val="30"/>
                                    </p:cond>
                                  </p:endCondLst>
                                  <p:childTnLst>
                                    <p:set>
                                      <p:cBhvr>
                                        <p:cTn id="31" dur="1" fill="hold">
                                          <p:stCondLst>
                                            <p:cond delay="0"/>
                                          </p:stCondLst>
                                        </p:cTn>
                                        <p:tgtEl>
                                          <p:spTgt spid="39">
                                            <p:txEl>
                                              <p:pRg st="0" end="0"/>
                                            </p:txEl>
                                          </p:spTgt>
                                        </p:tgtEl>
                                        <p:attrNameLst>
                                          <p:attrName>style.visibility</p:attrName>
                                        </p:attrNameLst>
                                      </p:cBhvr>
                                      <p:to>
                                        <p:strVal val="visible"/>
                                      </p:to>
                                    </p:set>
                                    <p:animEffect transition="in" filter="fade">
                                      <p:cBhvr>
                                        <p:cTn id="32" dur="1000"/>
                                        <p:tgtEl>
                                          <p:spTgt spid="39">
                                            <p:txEl>
                                              <p:pRg st="0" end="0"/>
                                            </p:txEl>
                                          </p:spTgt>
                                        </p:tgtEl>
                                      </p:cBhvr>
                                    </p:animEffect>
                                    <p:anim calcmode="lin" valueType="num">
                                      <p:cBhvr>
                                        <p:cTn id="33"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39">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nodePh="1">
                                  <p:stCondLst>
                                    <p:cond delay="0"/>
                                  </p:stCondLst>
                                  <p:endCondLst>
                                    <p:cond evt="begin" delay="0">
                                      <p:tn val="40"/>
                                    </p:cond>
                                  </p:end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nodePh="1">
                                  <p:stCondLst>
                                    <p:cond delay="0"/>
                                  </p:stCondLst>
                                  <p:endCondLst>
                                    <p:cond evt="begin" delay="0">
                                      <p:tn val="45"/>
                                    </p:cond>
                                  </p:endCondLst>
                                  <p:childTnLst>
                                    <p:set>
                                      <p:cBhvr>
                                        <p:cTn id="46" dur="1" fill="hold">
                                          <p:stCondLst>
                                            <p:cond delay="0"/>
                                          </p:stCondLst>
                                        </p:cTn>
                                        <p:tgtEl>
                                          <p:spTgt spid="20">
                                            <p:txEl>
                                              <p:pRg st="0" end="0"/>
                                            </p:txEl>
                                          </p:spTgt>
                                        </p:tgtEl>
                                        <p:attrNameLst>
                                          <p:attrName>style.visibility</p:attrName>
                                        </p:attrNameLst>
                                      </p:cBhvr>
                                      <p:to>
                                        <p:strVal val="visible"/>
                                      </p:to>
                                    </p:set>
                                    <p:animEffect transition="in" filter="fade">
                                      <p:cBhvr>
                                        <p:cTn id="47" dur="1000"/>
                                        <p:tgtEl>
                                          <p:spTgt spid="20">
                                            <p:txEl>
                                              <p:pRg st="0" end="0"/>
                                            </p:txEl>
                                          </p:spTgt>
                                        </p:tgtEl>
                                      </p:cBhvr>
                                    </p:animEffect>
                                    <p:anim calcmode="lin" valueType="num">
                                      <p:cBhvr>
                                        <p:cTn id="4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20">
                                            <p:txEl>
                                              <p:pRg st="0" end="0"/>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nodePh="1">
                                  <p:stCondLst>
                                    <p:cond delay="0"/>
                                  </p:stCondLst>
                                  <p:endCondLst>
                                    <p:cond evt="begin" delay="0">
                                      <p:tn val="50"/>
                                    </p:cond>
                                  </p:end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1000"/>
                                        <p:tgtEl>
                                          <p:spTgt spid="21">
                                            <p:txEl>
                                              <p:pRg st="0" end="0"/>
                                            </p:txEl>
                                          </p:spTgt>
                                        </p:tgtEl>
                                      </p:cBhvr>
                                    </p:animEffect>
                                    <p:anim calcmode="lin" valueType="num">
                                      <p:cBhvr>
                                        <p:cTn id="53"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nodePh="1">
                                  <p:stCondLst>
                                    <p:cond delay="0"/>
                                  </p:stCondLst>
                                  <p:endCondLst>
                                    <p:cond evt="begin" delay="0">
                                      <p:tn val="55"/>
                                    </p:cond>
                                  </p:endCondLst>
                                  <p:childTnLst>
                                    <p:set>
                                      <p:cBhvr>
                                        <p:cTn id="56" dur="1" fill="hold">
                                          <p:stCondLst>
                                            <p:cond delay="0"/>
                                          </p:stCondLst>
                                        </p:cTn>
                                        <p:tgtEl>
                                          <p:spTgt spid="25">
                                            <p:txEl>
                                              <p:pRg st="0" end="0"/>
                                            </p:txEl>
                                          </p:spTgt>
                                        </p:tgtEl>
                                        <p:attrNameLst>
                                          <p:attrName>style.visibility</p:attrName>
                                        </p:attrNameLst>
                                      </p:cBhvr>
                                      <p:to>
                                        <p:strVal val="visible"/>
                                      </p:to>
                                    </p:set>
                                    <p:animEffect transition="in" filter="fade">
                                      <p:cBhvr>
                                        <p:cTn id="57" dur="1000"/>
                                        <p:tgtEl>
                                          <p:spTgt spid="25">
                                            <p:txEl>
                                              <p:pRg st="0" end="0"/>
                                            </p:txEl>
                                          </p:spTgt>
                                        </p:tgtEl>
                                      </p:cBhvr>
                                    </p:animEffect>
                                    <p:anim calcmode="lin" valueType="num">
                                      <p:cBhvr>
                                        <p:cTn id="5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nodePh="1">
                                  <p:stCondLst>
                                    <p:cond delay="0"/>
                                  </p:stCondLst>
                                  <p:endCondLst>
                                    <p:cond evt="begin" delay="0">
                                      <p:tn val="60"/>
                                    </p:cond>
                                  </p:endCondLst>
                                  <p:childTnLst>
                                    <p:set>
                                      <p:cBhvr>
                                        <p:cTn id="61" dur="1" fill="hold">
                                          <p:stCondLst>
                                            <p:cond delay="0"/>
                                          </p:stCondLst>
                                        </p:cTn>
                                        <p:tgtEl>
                                          <p:spTgt spid="26">
                                            <p:txEl>
                                              <p:pRg st="0" end="0"/>
                                            </p:txEl>
                                          </p:spTgt>
                                        </p:tgtEl>
                                        <p:attrNameLst>
                                          <p:attrName>style.visibility</p:attrName>
                                        </p:attrNameLst>
                                      </p:cBhvr>
                                      <p:to>
                                        <p:strVal val="visible"/>
                                      </p:to>
                                    </p:set>
                                    <p:animEffect transition="in" filter="fade">
                                      <p:cBhvr>
                                        <p:cTn id="62" dur="1000"/>
                                        <p:tgtEl>
                                          <p:spTgt spid="26">
                                            <p:txEl>
                                              <p:pRg st="0" end="0"/>
                                            </p:txEl>
                                          </p:spTgt>
                                        </p:tgtEl>
                                      </p:cBhvr>
                                    </p:animEffect>
                                    <p:anim calcmode="lin" valueType="num">
                                      <p:cBhvr>
                                        <p:cTn id="63"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26">
                                            <p:txEl>
                                              <p:pRg st="0" end="0"/>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18"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JM" dirty="0"/>
          </a:p>
        </p:txBody>
      </p:sp>
      <p:sp>
        <p:nvSpPr>
          <p:cNvPr id="12" name="Text Placeholder 14"/>
          <p:cNvSpPr>
            <a:spLocks noGrp="1"/>
          </p:cNvSpPr>
          <p:nvPr>
            <p:ph type="body" sz="quarter" idx="13"/>
          </p:nvPr>
        </p:nvSpPr>
        <p:spPr>
          <a:xfrm>
            <a:off x="4962838" y="2614136"/>
            <a:ext cx="3100987" cy="3581400"/>
          </a:xfrm>
        </p:spPr>
        <p:txBody>
          <a:bodyPr>
            <a:normAutofit/>
          </a:bodyPr>
          <a:lstStyle>
            <a:lvl1pPr marL="0" indent="0">
              <a:buClr>
                <a:srgbClr val="0FCED3"/>
              </a:buClr>
              <a:buFontTx/>
              <a:buNone/>
              <a:defRPr sz="1158"/>
            </a:lvl1pPr>
          </a:lstStyle>
          <a:p>
            <a:pPr lvl="0"/>
            <a:endParaRPr lang="en-JM" dirty="0"/>
          </a:p>
        </p:txBody>
      </p:sp>
      <p:sp>
        <p:nvSpPr>
          <p:cNvPr id="13" name="Text Placeholder 14"/>
          <p:cNvSpPr>
            <a:spLocks noGrp="1"/>
          </p:cNvSpPr>
          <p:nvPr>
            <p:ph type="body" sz="quarter" idx="14"/>
          </p:nvPr>
        </p:nvSpPr>
        <p:spPr>
          <a:xfrm>
            <a:off x="8452213" y="2614136"/>
            <a:ext cx="3100987" cy="3581400"/>
          </a:xfrm>
        </p:spPr>
        <p:txBody>
          <a:bodyPr>
            <a:normAutofit/>
          </a:bodyPr>
          <a:lstStyle>
            <a:lvl1pPr marL="0" indent="0">
              <a:buClr>
                <a:srgbClr val="0FCED3"/>
              </a:buClr>
              <a:buFontTx/>
              <a:buNone/>
              <a:defRPr sz="1158"/>
            </a:lvl1pPr>
          </a:lstStyle>
          <a:p>
            <a:pPr lvl="0"/>
            <a:endParaRPr lang="en-JM" dirty="0"/>
          </a:p>
        </p:txBody>
      </p:sp>
      <p:sp>
        <p:nvSpPr>
          <p:cNvPr id="17" name="Text Placeholder 14"/>
          <p:cNvSpPr>
            <a:spLocks noGrp="1"/>
          </p:cNvSpPr>
          <p:nvPr>
            <p:ph type="body" sz="quarter" idx="15"/>
          </p:nvPr>
        </p:nvSpPr>
        <p:spPr>
          <a:xfrm>
            <a:off x="1437442" y="2614136"/>
            <a:ext cx="3100987" cy="3581400"/>
          </a:xfrm>
        </p:spPr>
        <p:txBody>
          <a:bodyPr>
            <a:normAutofit/>
          </a:bodyPr>
          <a:lstStyle>
            <a:lvl1pPr marL="0" indent="0">
              <a:buClr>
                <a:srgbClr val="0FCED3"/>
              </a:buClr>
              <a:buFontTx/>
              <a:buNone/>
              <a:defRPr sz="1158"/>
            </a:lvl1pPr>
          </a:lstStyle>
          <a:p>
            <a:pPr lvl="0"/>
            <a:endParaRPr lang="en-JM" dirty="0"/>
          </a:p>
        </p:txBody>
      </p:sp>
      <p:sp>
        <p:nvSpPr>
          <p:cNvPr id="18" name="Content Placeholder 38"/>
          <p:cNvSpPr>
            <a:spLocks noGrp="1"/>
          </p:cNvSpPr>
          <p:nvPr>
            <p:ph sz="quarter" idx="40"/>
          </p:nvPr>
        </p:nvSpPr>
        <p:spPr>
          <a:xfrm>
            <a:off x="1437442" y="2080735"/>
            <a:ext cx="3100987" cy="381000"/>
          </a:xfrm>
          <a:noFill/>
          <a:ln>
            <a:solidFill>
              <a:schemeClr val="bg1">
                <a:lumMod val="65000"/>
              </a:schemeClr>
            </a:solidFill>
          </a:ln>
        </p:spPr>
        <p:txBody>
          <a:bodyPr anchor="ctr">
            <a:noAutofit/>
          </a:bodyPr>
          <a:lstStyle>
            <a:lvl1pPr algn="l">
              <a:buNone/>
              <a:defRPr sz="1415" b="0" i="0">
                <a:solidFill>
                  <a:schemeClr val="tx1">
                    <a:lumMod val="85000"/>
                    <a:lumOff val="15000"/>
                  </a:schemeClr>
                </a:solidFill>
                <a:latin typeface="TradeGothic-Bold"/>
                <a:cs typeface="TradeGothic-Bold"/>
              </a:defRPr>
            </a:lvl1pPr>
          </a:lstStyle>
          <a:p>
            <a:pPr lvl="0"/>
            <a:endParaRPr lang="en-JM" dirty="0"/>
          </a:p>
        </p:txBody>
      </p:sp>
      <p:sp>
        <p:nvSpPr>
          <p:cNvPr id="19" name="Content Placeholder 38"/>
          <p:cNvSpPr>
            <a:spLocks noGrp="1"/>
          </p:cNvSpPr>
          <p:nvPr>
            <p:ph sz="quarter" idx="41"/>
          </p:nvPr>
        </p:nvSpPr>
        <p:spPr>
          <a:xfrm>
            <a:off x="4962838" y="2080735"/>
            <a:ext cx="3100987" cy="381000"/>
          </a:xfrm>
          <a:noFill/>
          <a:ln>
            <a:solidFill>
              <a:schemeClr val="bg1">
                <a:lumMod val="65000"/>
              </a:schemeClr>
            </a:solidFill>
          </a:ln>
        </p:spPr>
        <p:txBody>
          <a:bodyPr anchor="ctr">
            <a:noAutofit/>
          </a:bodyPr>
          <a:lstStyle>
            <a:lvl1pPr algn="l">
              <a:buNone/>
              <a:defRPr sz="1415" b="0" i="0">
                <a:solidFill>
                  <a:schemeClr val="tx1">
                    <a:lumMod val="85000"/>
                    <a:lumOff val="15000"/>
                  </a:schemeClr>
                </a:solidFill>
                <a:latin typeface="TradeGothic-Bold"/>
                <a:cs typeface="TradeGothic-Bold"/>
              </a:defRPr>
            </a:lvl1pPr>
          </a:lstStyle>
          <a:p>
            <a:pPr lvl="0"/>
            <a:endParaRPr lang="en-JM" dirty="0"/>
          </a:p>
        </p:txBody>
      </p:sp>
      <p:sp>
        <p:nvSpPr>
          <p:cNvPr id="20" name="Content Placeholder 38"/>
          <p:cNvSpPr>
            <a:spLocks noGrp="1"/>
          </p:cNvSpPr>
          <p:nvPr>
            <p:ph sz="quarter" idx="42"/>
          </p:nvPr>
        </p:nvSpPr>
        <p:spPr>
          <a:xfrm>
            <a:off x="8452213" y="2080735"/>
            <a:ext cx="3100987" cy="381000"/>
          </a:xfrm>
          <a:noFill/>
          <a:ln>
            <a:solidFill>
              <a:schemeClr val="bg1">
                <a:lumMod val="65000"/>
              </a:schemeClr>
            </a:solidFill>
          </a:ln>
        </p:spPr>
        <p:txBody>
          <a:bodyPr anchor="ctr">
            <a:noAutofit/>
          </a:bodyPr>
          <a:lstStyle>
            <a:lvl1pPr algn="l">
              <a:buNone/>
              <a:defRPr sz="1415" b="0" i="0">
                <a:solidFill>
                  <a:schemeClr val="tx1">
                    <a:lumMod val="85000"/>
                    <a:lumOff val="15000"/>
                  </a:schemeClr>
                </a:solidFill>
                <a:latin typeface="TradeGothic-Bold"/>
                <a:cs typeface="TradeGothic-Bold"/>
              </a:defRPr>
            </a:lvl1pPr>
          </a:lstStyle>
          <a:p>
            <a:pPr lvl="0"/>
            <a:endParaRPr lang="en-JM" dirty="0"/>
          </a:p>
        </p:txBody>
      </p:sp>
    </p:spTree>
    <p:extLst>
      <p:ext uri="{BB962C8B-B14F-4D97-AF65-F5344CB8AC3E}">
        <p14:creationId xmlns:p14="http://schemas.microsoft.com/office/powerpoint/2010/main" val="1728374363"/>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800" decel="100000"/>
                                        <p:tgtEl>
                                          <p:spTgt spid="18"/>
                                        </p:tgtEl>
                                      </p:cBhvr>
                                    </p:animEffect>
                                    <p:anim calcmode="lin" valueType="num">
                                      <p:cBhvr>
                                        <p:cTn id="16" dur="800" decel="100000" fill="hold"/>
                                        <p:tgtEl>
                                          <p:spTgt spid="18"/>
                                        </p:tgtEl>
                                        <p:attrNameLst>
                                          <p:attrName>style.rotation</p:attrName>
                                        </p:attrNameLst>
                                      </p:cBhvr>
                                      <p:tavLst>
                                        <p:tav tm="0">
                                          <p:val>
                                            <p:fltVal val="-90"/>
                                          </p:val>
                                        </p:tav>
                                        <p:tav tm="100000">
                                          <p:val>
                                            <p:fltVal val="0"/>
                                          </p:val>
                                        </p:tav>
                                      </p:tavLst>
                                    </p:anim>
                                    <p:anim calcmode="lin" valueType="num">
                                      <p:cBhvr>
                                        <p:cTn id="17" dur="800" decel="100000" fill="hold"/>
                                        <p:tgtEl>
                                          <p:spTgt spid="18"/>
                                        </p:tgtEl>
                                        <p:attrNameLst>
                                          <p:attrName>ppt_x</p:attrName>
                                        </p:attrNameLst>
                                      </p:cBhvr>
                                      <p:tavLst>
                                        <p:tav tm="0">
                                          <p:val>
                                            <p:strVal val="#ppt_x+0.4"/>
                                          </p:val>
                                        </p:tav>
                                        <p:tav tm="100000">
                                          <p:val>
                                            <p:strVal val="#ppt_x-0.05"/>
                                          </p:val>
                                        </p:tav>
                                      </p:tavLst>
                                    </p:anim>
                                    <p:anim calcmode="lin" valueType="num">
                                      <p:cBhvr>
                                        <p:cTn id="18" dur="800" decel="100000" fill="hold"/>
                                        <p:tgtEl>
                                          <p:spTgt spid="1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800" decel="100000"/>
                                        <p:tgtEl>
                                          <p:spTgt spid="17">
                                            <p:txEl>
                                              <p:pRg st="0" end="0"/>
                                            </p:txEl>
                                          </p:spTgt>
                                        </p:tgtEl>
                                      </p:cBhvr>
                                    </p:animEffect>
                                    <p:anim calcmode="lin" valueType="num">
                                      <p:cBhvr>
                                        <p:cTn id="24" dur="800" decel="100000" fill="hold"/>
                                        <p:tgtEl>
                                          <p:spTgt spid="17">
                                            <p:txEl>
                                              <p:pRg st="0" end="0"/>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17">
                                            <p:txEl>
                                              <p:pRg st="0" end="0"/>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17">
                                            <p:txEl>
                                              <p:pRg st="0" end="0"/>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7">
                                            <p:txEl>
                                              <p:pRg st="0" end="0"/>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7">
                                            <p:txEl>
                                              <p:pRg st="0" end="0"/>
                                            </p:txEl>
                                          </p:spTgt>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800" decel="100000"/>
                                        <p:tgtEl>
                                          <p:spTgt spid="19"/>
                                        </p:tgtEl>
                                      </p:cBhvr>
                                    </p:animEffect>
                                    <p:anim calcmode="lin" valueType="num">
                                      <p:cBhvr>
                                        <p:cTn id="32" dur="800" decel="100000" fill="hold"/>
                                        <p:tgtEl>
                                          <p:spTgt spid="19"/>
                                        </p:tgtEl>
                                        <p:attrNameLst>
                                          <p:attrName>style.rotation</p:attrName>
                                        </p:attrNameLst>
                                      </p:cBhvr>
                                      <p:tavLst>
                                        <p:tav tm="0">
                                          <p:val>
                                            <p:fltVal val="-90"/>
                                          </p:val>
                                        </p:tav>
                                        <p:tav tm="100000">
                                          <p:val>
                                            <p:fltVal val="0"/>
                                          </p:val>
                                        </p:tav>
                                      </p:tavLst>
                                    </p:anim>
                                    <p:anim calcmode="lin" valueType="num">
                                      <p:cBhvr>
                                        <p:cTn id="33" dur="800" decel="100000" fill="hold"/>
                                        <p:tgtEl>
                                          <p:spTgt spid="19"/>
                                        </p:tgtEl>
                                        <p:attrNameLst>
                                          <p:attrName>ppt_x</p:attrName>
                                        </p:attrNameLst>
                                      </p:cBhvr>
                                      <p:tavLst>
                                        <p:tav tm="0">
                                          <p:val>
                                            <p:strVal val="#ppt_x+0.4"/>
                                          </p:val>
                                        </p:tav>
                                        <p:tav tm="100000">
                                          <p:val>
                                            <p:strVal val="#ppt_x-0.05"/>
                                          </p:val>
                                        </p:tav>
                                      </p:tavLst>
                                    </p:anim>
                                    <p:anim calcmode="lin" valueType="num">
                                      <p:cBhvr>
                                        <p:cTn id="34" dur="800" decel="100000" fill="hold"/>
                                        <p:tgtEl>
                                          <p:spTgt spid="19"/>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nodePh="1">
                                  <p:stCondLst>
                                    <p:cond delay="0"/>
                                  </p:stCondLst>
                                  <p:endCondLst>
                                    <p:cond evt="begin" delay="0">
                                      <p:tn val="37"/>
                                    </p:cond>
                                  </p:end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800" decel="100000"/>
                                        <p:tgtEl>
                                          <p:spTgt spid="12">
                                            <p:txEl>
                                              <p:pRg st="0" end="0"/>
                                            </p:txEl>
                                          </p:spTgt>
                                        </p:tgtEl>
                                      </p:cBhvr>
                                    </p:animEffect>
                                    <p:anim calcmode="lin" valueType="num">
                                      <p:cBhvr>
                                        <p:cTn id="40" dur="800" decel="100000" fill="hold"/>
                                        <p:tgtEl>
                                          <p:spTgt spid="12">
                                            <p:txEl>
                                              <p:pRg st="0" end="0"/>
                                            </p:txEl>
                                          </p:spTgt>
                                        </p:tgtEl>
                                        <p:attrNameLst>
                                          <p:attrName>style.rotation</p:attrName>
                                        </p:attrNameLst>
                                      </p:cBhvr>
                                      <p:tavLst>
                                        <p:tav tm="0">
                                          <p:val>
                                            <p:fltVal val="-90"/>
                                          </p:val>
                                        </p:tav>
                                        <p:tav tm="100000">
                                          <p:val>
                                            <p:fltVal val="0"/>
                                          </p:val>
                                        </p:tav>
                                      </p:tavLst>
                                    </p:anim>
                                    <p:anim calcmode="lin" valueType="num">
                                      <p:cBhvr>
                                        <p:cTn id="41" dur="800" decel="100000" fill="hold"/>
                                        <p:tgtEl>
                                          <p:spTgt spid="12">
                                            <p:txEl>
                                              <p:pRg st="0" end="0"/>
                                            </p:txEl>
                                          </p:spTgt>
                                        </p:tgtEl>
                                        <p:attrNameLst>
                                          <p:attrName>ppt_x</p:attrName>
                                        </p:attrNameLst>
                                      </p:cBhvr>
                                      <p:tavLst>
                                        <p:tav tm="0">
                                          <p:val>
                                            <p:strVal val="#ppt_x+0.4"/>
                                          </p:val>
                                        </p:tav>
                                        <p:tav tm="100000">
                                          <p:val>
                                            <p:strVal val="#ppt_x-0.05"/>
                                          </p:val>
                                        </p:tav>
                                      </p:tavLst>
                                    </p:anim>
                                    <p:anim calcmode="lin" valueType="num">
                                      <p:cBhvr>
                                        <p:cTn id="42" dur="800" decel="100000" fill="hold"/>
                                        <p:tgtEl>
                                          <p:spTgt spid="12">
                                            <p:txEl>
                                              <p:pRg st="0" end="0"/>
                                            </p:txEl>
                                          </p:spTgt>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12">
                                            <p:txEl>
                                              <p:pRg st="0" end="0"/>
                                            </p:txEl>
                                          </p:spTgt>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12">
                                            <p:txEl>
                                              <p:pRg st="0" end="0"/>
                                            </p:txEl>
                                          </p:spTgt>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800" decel="100000"/>
                                        <p:tgtEl>
                                          <p:spTgt spid="20"/>
                                        </p:tgtEl>
                                      </p:cBhvr>
                                    </p:animEffect>
                                    <p:anim calcmode="lin" valueType="num">
                                      <p:cBhvr>
                                        <p:cTn id="48" dur="800" decel="100000" fill="hold"/>
                                        <p:tgtEl>
                                          <p:spTgt spid="20"/>
                                        </p:tgtEl>
                                        <p:attrNameLst>
                                          <p:attrName>style.rotation</p:attrName>
                                        </p:attrNameLst>
                                      </p:cBhvr>
                                      <p:tavLst>
                                        <p:tav tm="0">
                                          <p:val>
                                            <p:fltVal val="-90"/>
                                          </p:val>
                                        </p:tav>
                                        <p:tav tm="100000">
                                          <p:val>
                                            <p:fltVal val="0"/>
                                          </p:val>
                                        </p:tav>
                                      </p:tavLst>
                                    </p:anim>
                                    <p:anim calcmode="lin" valueType="num">
                                      <p:cBhvr>
                                        <p:cTn id="49" dur="800" decel="100000" fill="hold"/>
                                        <p:tgtEl>
                                          <p:spTgt spid="20"/>
                                        </p:tgtEl>
                                        <p:attrNameLst>
                                          <p:attrName>ppt_x</p:attrName>
                                        </p:attrNameLst>
                                      </p:cBhvr>
                                      <p:tavLst>
                                        <p:tav tm="0">
                                          <p:val>
                                            <p:strVal val="#ppt_x+0.4"/>
                                          </p:val>
                                        </p:tav>
                                        <p:tav tm="100000">
                                          <p:val>
                                            <p:strVal val="#ppt_x-0.05"/>
                                          </p:val>
                                        </p:tav>
                                      </p:tavLst>
                                    </p:anim>
                                    <p:anim calcmode="lin" valueType="num">
                                      <p:cBhvr>
                                        <p:cTn id="50" dur="800" decel="100000" fill="hold"/>
                                        <p:tgtEl>
                                          <p:spTgt spid="20"/>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53" presetID="30" presetClass="entr" presetSubtype="0" fill="hold" grpId="0" nodeType="withEffect" nodePh="1">
                                  <p:stCondLst>
                                    <p:cond delay="0"/>
                                  </p:stCondLst>
                                  <p:endCondLst>
                                    <p:cond evt="begin" delay="0">
                                      <p:tn val="53"/>
                                    </p:cond>
                                  </p:endCondLst>
                                  <p:childTnLst>
                                    <p:set>
                                      <p:cBhvr>
                                        <p:cTn id="54" dur="1" fill="hold">
                                          <p:stCondLst>
                                            <p:cond delay="0"/>
                                          </p:stCondLst>
                                        </p:cTn>
                                        <p:tgtEl>
                                          <p:spTgt spid="13">
                                            <p:txEl>
                                              <p:pRg st="0" end="0"/>
                                            </p:txEl>
                                          </p:spTgt>
                                        </p:tgtEl>
                                        <p:attrNameLst>
                                          <p:attrName>style.visibility</p:attrName>
                                        </p:attrNameLst>
                                      </p:cBhvr>
                                      <p:to>
                                        <p:strVal val="visible"/>
                                      </p:to>
                                    </p:set>
                                    <p:animEffect transition="in" filter="fade">
                                      <p:cBhvr>
                                        <p:cTn id="55" dur="800" decel="100000"/>
                                        <p:tgtEl>
                                          <p:spTgt spid="13">
                                            <p:txEl>
                                              <p:pRg st="0" end="0"/>
                                            </p:txEl>
                                          </p:spTgt>
                                        </p:tgtEl>
                                      </p:cBhvr>
                                    </p:animEffect>
                                    <p:anim calcmode="lin" valueType="num">
                                      <p:cBhvr>
                                        <p:cTn id="56" dur="800" decel="100000" fill="hold"/>
                                        <p:tgtEl>
                                          <p:spTgt spid="13">
                                            <p:txEl>
                                              <p:pRg st="0" end="0"/>
                                            </p:txEl>
                                          </p:spTgt>
                                        </p:tgtEl>
                                        <p:attrNameLst>
                                          <p:attrName>style.rotation</p:attrName>
                                        </p:attrNameLst>
                                      </p:cBhvr>
                                      <p:tavLst>
                                        <p:tav tm="0">
                                          <p:val>
                                            <p:fltVal val="-90"/>
                                          </p:val>
                                        </p:tav>
                                        <p:tav tm="100000">
                                          <p:val>
                                            <p:fltVal val="0"/>
                                          </p:val>
                                        </p:tav>
                                      </p:tavLst>
                                    </p:anim>
                                    <p:anim calcmode="lin" valueType="num">
                                      <p:cBhvr>
                                        <p:cTn id="57" dur="800" decel="100000" fill="hold"/>
                                        <p:tgtEl>
                                          <p:spTgt spid="13">
                                            <p:txEl>
                                              <p:pRg st="0" end="0"/>
                                            </p:txEl>
                                          </p:spTgt>
                                        </p:tgtEl>
                                        <p:attrNameLst>
                                          <p:attrName>ppt_x</p:attrName>
                                        </p:attrNameLst>
                                      </p:cBhvr>
                                      <p:tavLst>
                                        <p:tav tm="0">
                                          <p:val>
                                            <p:strVal val="#ppt_x+0.4"/>
                                          </p:val>
                                        </p:tav>
                                        <p:tav tm="100000">
                                          <p:val>
                                            <p:strVal val="#ppt_x-0.05"/>
                                          </p:val>
                                        </p:tav>
                                      </p:tavLst>
                                    </p:anim>
                                    <p:anim calcmode="lin" valueType="num">
                                      <p:cBhvr>
                                        <p:cTn id="58" dur="800" decel="100000" fill="hold"/>
                                        <p:tgtEl>
                                          <p:spTgt spid="13">
                                            <p:txEl>
                                              <p:pRg st="0" end="0"/>
                                            </p:txEl>
                                          </p:spTgt>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13">
                                            <p:txEl>
                                              <p:pRg st="0" end="0"/>
                                            </p:txEl>
                                          </p:spTgt>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13">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build="p">
        <p:tmplLst>
          <p:tmpl lvl="1">
            <p:tnLst>
              <p:par>
                <p:cTn presetID="30" presetClass="entr" presetSubtype="0" fill="hold" nodeType="withEffect" nodePh="1">
                  <p:stCondLst>
                    <p:cond delay="0"/>
                  </p:stCondLst>
                  <p:endCondLst>
                    <p:cond evt="begin" delay="0"/>
                  </p:endCondLst>
                  <p:childTnLst>
                    <p:set>
                      <p:cBhvr>
                        <p:cTn dur="1" fill="hold">
                          <p:stCondLst>
                            <p:cond delay="0"/>
                          </p:stCondLst>
                        </p:cTn>
                        <p:tgtEl>
                          <p:spTgt spid="12"/>
                        </p:tgtEl>
                        <p:attrNameLst>
                          <p:attrName>style.visibility</p:attrName>
                        </p:attrNameLst>
                      </p:cBhvr>
                      <p:to>
                        <p:strVal val="visible"/>
                      </p:to>
                    </p:set>
                    <p:animEffect transition="in" filter="fade">
                      <p:cBhvr>
                        <p:cTn dur="800" decel="100000"/>
                        <p:tgtEl>
                          <p:spTgt spid="12"/>
                        </p:tgtEl>
                      </p:cBhvr>
                    </p:animEffect>
                    <p:anim calcmode="lin" valueType="num">
                      <p:cBhvr>
                        <p:cTn dur="800" decel="100000" fill="hold"/>
                        <p:tgtEl>
                          <p:spTgt spid="12"/>
                        </p:tgtEl>
                        <p:attrNameLst>
                          <p:attrName>style.rotation</p:attrName>
                        </p:attrNameLst>
                      </p:cBhvr>
                      <p:tavLst>
                        <p:tav tm="0">
                          <p:val>
                            <p:fltVal val="-90"/>
                          </p:val>
                        </p:tav>
                        <p:tav tm="100000">
                          <p:val>
                            <p:fltVal val="0"/>
                          </p:val>
                        </p:tav>
                      </p:tavLst>
                    </p:anim>
                    <p:anim calcmode="lin" valueType="num">
                      <p:cBhvr>
                        <p:cTn dur="800" decel="100000" fill="hold"/>
                        <p:tgtEl>
                          <p:spTgt spid="12"/>
                        </p:tgtEl>
                        <p:attrNameLst>
                          <p:attrName>ppt_x</p:attrName>
                        </p:attrNameLst>
                      </p:cBhvr>
                      <p:tavLst>
                        <p:tav tm="0">
                          <p:val>
                            <p:strVal val="#ppt_x+0.4"/>
                          </p:val>
                        </p:tav>
                        <p:tav tm="100000">
                          <p:val>
                            <p:strVal val="#ppt_x-0.05"/>
                          </p:val>
                        </p:tav>
                      </p:tavLst>
                    </p:anim>
                    <p:anim calcmode="lin" valueType="num">
                      <p:cBhvr>
                        <p:cTn dur="800" decel="100000" fill="hold"/>
                        <p:tgtEl>
                          <p:spTgt spid="12"/>
                        </p:tgtEl>
                        <p:attrNameLst>
                          <p:attrName>ppt_y</p:attrName>
                        </p:attrNameLst>
                      </p:cBhvr>
                      <p:tavLst>
                        <p:tav tm="0">
                          <p:val>
                            <p:strVal val="#ppt_y-0.4"/>
                          </p:val>
                        </p:tav>
                        <p:tav tm="100000">
                          <p:val>
                            <p:strVal val="#ppt_y+0.1"/>
                          </p:val>
                        </p:tav>
                      </p:tavLst>
                    </p:anim>
                    <p:anim calcmode="lin" valueType="num">
                      <p:cBhvr>
                        <p:cTn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tnLst>
          </p:tmpl>
        </p:tmplLst>
      </p:bldP>
      <p:bldP spid="13" grpId="0" build="p">
        <p:tmplLst>
          <p:tmpl lvl="1">
            <p:tnLst>
              <p:par>
                <p:cTn presetID="30" presetClass="entr" presetSubtype="0" fill="hold" nodeType="withEffect" nodePh="1">
                  <p:stCondLst>
                    <p:cond delay="0"/>
                  </p:stCondLst>
                  <p:endCondLst>
                    <p:cond evt="begin"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800" decel="100000"/>
                        <p:tgtEl>
                          <p:spTgt spid="13"/>
                        </p:tgtEl>
                      </p:cBhvr>
                    </p:animEffect>
                    <p:anim calcmode="lin" valueType="num">
                      <p:cBhvr>
                        <p:cTn dur="800" decel="100000" fill="hold"/>
                        <p:tgtEl>
                          <p:spTgt spid="13"/>
                        </p:tgtEl>
                        <p:attrNameLst>
                          <p:attrName>style.rotation</p:attrName>
                        </p:attrNameLst>
                      </p:cBhvr>
                      <p:tavLst>
                        <p:tav tm="0">
                          <p:val>
                            <p:fltVal val="-90"/>
                          </p:val>
                        </p:tav>
                        <p:tav tm="100000">
                          <p:val>
                            <p:fltVal val="0"/>
                          </p:val>
                        </p:tav>
                      </p:tavLst>
                    </p:anim>
                    <p:anim calcmode="lin" valueType="num">
                      <p:cBhvr>
                        <p:cTn dur="800" decel="100000" fill="hold"/>
                        <p:tgtEl>
                          <p:spTgt spid="13"/>
                        </p:tgtEl>
                        <p:attrNameLst>
                          <p:attrName>ppt_x</p:attrName>
                        </p:attrNameLst>
                      </p:cBhvr>
                      <p:tavLst>
                        <p:tav tm="0">
                          <p:val>
                            <p:strVal val="#ppt_x+0.4"/>
                          </p:val>
                        </p:tav>
                        <p:tav tm="100000">
                          <p:val>
                            <p:strVal val="#ppt_x-0.05"/>
                          </p:val>
                        </p:tav>
                      </p:tavLst>
                    </p:anim>
                    <p:anim calcmode="lin" valueType="num">
                      <p:cBhvr>
                        <p:cTn dur="800" decel="100000" fill="hold"/>
                        <p:tgtEl>
                          <p:spTgt spid="13"/>
                        </p:tgtEl>
                        <p:attrNameLst>
                          <p:attrName>ppt_y</p:attrName>
                        </p:attrNameLst>
                      </p:cBhvr>
                      <p:tavLst>
                        <p:tav tm="0">
                          <p:val>
                            <p:strVal val="#ppt_y-0.4"/>
                          </p:val>
                        </p:tav>
                        <p:tav tm="100000">
                          <p:val>
                            <p:strVal val="#ppt_y+0.1"/>
                          </p:val>
                        </p:tav>
                      </p:tavLst>
                    </p:anim>
                    <p:anim calcmode="lin" valueType="num">
                      <p:cBhvr>
                        <p:cTn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tnLst>
          </p:tmpl>
        </p:tmplLst>
      </p:bldP>
      <p:bldP spid="17" grpId="0" build="p">
        <p:tmplLst>
          <p:tmpl lvl="1">
            <p:tnLst>
              <p:par>
                <p:cTn presetID="30" presetClass="entr" presetSubtype="0" fill="hold" nodeType="withEffect" nodePh="1">
                  <p:stCondLst>
                    <p:cond delay="0"/>
                  </p:stCondLst>
                  <p:endCondLst>
                    <p:cond evt="begin"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800" decel="100000"/>
                        <p:tgtEl>
                          <p:spTgt spid="17"/>
                        </p:tgtEl>
                      </p:cBhvr>
                    </p:animEffect>
                    <p:anim calcmode="lin" valueType="num">
                      <p:cBhvr>
                        <p:cTn dur="800" decel="100000" fill="hold"/>
                        <p:tgtEl>
                          <p:spTgt spid="17"/>
                        </p:tgtEl>
                        <p:attrNameLst>
                          <p:attrName>style.rotation</p:attrName>
                        </p:attrNameLst>
                      </p:cBhvr>
                      <p:tavLst>
                        <p:tav tm="0">
                          <p:val>
                            <p:fltVal val="-90"/>
                          </p:val>
                        </p:tav>
                        <p:tav tm="100000">
                          <p:val>
                            <p:fltVal val="0"/>
                          </p:val>
                        </p:tav>
                      </p:tavLst>
                    </p:anim>
                    <p:anim calcmode="lin" valueType="num">
                      <p:cBhvr>
                        <p:cTn dur="800" decel="100000" fill="hold"/>
                        <p:tgtEl>
                          <p:spTgt spid="17"/>
                        </p:tgtEl>
                        <p:attrNameLst>
                          <p:attrName>ppt_x</p:attrName>
                        </p:attrNameLst>
                      </p:cBhvr>
                      <p:tavLst>
                        <p:tav tm="0">
                          <p:val>
                            <p:strVal val="#ppt_x+0.4"/>
                          </p:val>
                        </p:tav>
                        <p:tav tm="100000">
                          <p:val>
                            <p:strVal val="#ppt_x-0.05"/>
                          </p:val>
                        </p:tav>
                      </p:tavLst>
                    </p:anim>
                    <p:anim calcmode="lin" valueType="num">
                      <p:cBhvr>
                        <p:cTn dur="800" decel="100000" fill="hold"/>
                        <p:tgtEl>
                          <p:spTgt spid="17"/>
                        </p:tgtEl>
                        <p:attrNameLst>
                          <p:attrName>ppt_y</p:attrName>
                        </p:attrNameLst>
                      </p:cBhvr>
                      <p:tavLst>
                        <p:tav tm="0">
                          <p:val>
                            <p:strVal val="#ppt_y-0.4"/>
                          </p:val>
                        </p:tav>
                        <p:tav tm="100000">
                          <p:val>
                            <p:strVal val="#ppt_y+0.1"/>
                          </p:val>
                        </p:tav>
                      </p:tavLst>
                    </p:anim>
                    <p:anim calcmode="lin" valueType="num">
                      <p:cBhvr>
                        <p:cTn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tnLst>
          </p:tmpl>
        </p:tmplLst>
      </p:bldP>
      <p:bldP spid="18" grpId="0" animBg="1">
        <p:tmplLst>
          <p:tmpl>
            <p:tnLst>
              <p:par>
                <p:cTn presetID="3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800" decel="100000"/>
                        <p:tgtEl>
                          <p:spTgt spid="18"/>
                        </p:tgtEl>
                      </p:cBhvr>
                    </p:animEffect>
                    <p:anim calcmode="lin" valueType="num">
                      <p:cBhvr>
                        <p:cTn dur="800" decel="100000" fill="hold"/>
                        <p:tgtEl>
                          <p:spTgt spid="18"/>
                        </p:tgtEl>
                        <p:attrNameLst>
                          <p:attrName>style.rotation</p:attrName>
                        </p:attrNameLst>
                      </p:cBhvr>
                      <p:tavLst>
                        <p:tav tm="0">
                          <p:val>
                            <p:fltVal val="-90"/>
                          </p:val>
                        </p:tav>
                        <p:tav tm="100000">
                          <p:val>
                            <p:fltVal val="0"/>
                          </p:val>
                        </p:tav>
                      </p:tavLst>
                    </p:anim>
                    <p:anim calcmode="lin" valueType="num">
                      <p:cBhvr>
                        <p:cTn dur="800" decel="100000" fill="hold"/>
                        <p:tgtEl>
                          <p:spTgt spid="18"/>
                        </p:tgtEl>
                        <p:attrNameLst>
                          <p:attrName>ppt_x</p:attrName>
                        </p:attrNameLst>
                      </p:cBhvr>
                      <p:tavLst>
                        <p:tav tm="0">
                          <p:val>
                            <p:strVal val="#ppt_x+0.4"/>
                          </p:val>
                        </p:tav>
                        <p:tav tm="100000">
                          <p:val>
                            <p:strVal val="#ppt_x-0.05"/>
                          </p:val>
                        </p:tav>
                      </p:tavLst>
                    </p:anim>
                    <p:anim calcmode="lin" valueType="num">
                      <p:cBhvr>
                        <p:cTn dur="800" decel="100000" fill="hold"/>
                        <p:tgtEl>
                          <p:spTgt spid="18"/>
                        </p:tgtEl>
                        <p:attrNameLst>
                          <p:attrName>ppt_y</p:attrName>
                        </p:attrNameLst>
                      </p:cBhvr>
                      <p:tavLst>
                        <p:tav tm="0">
                          <p:val>
                            <p:strVal val="#ppt_y-0.4"/>
                          </p:val>
                        </p:tav>
                        <p:tav tm="100000">
                          <p:val>
                            <p:strVal val="#ppt_y+0.1"/>
                          </p:val>
                        </p:tav>
                      </p:tavLst>
                    </p:anim>
                    <p:anim calcmode="lin" valueType="num">
                      <p:cBhvr>
                        <p:cTn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tnLst>
          </p:tmpl>
        </p:tmplLst>
      </p:bldP>
      <p:bldP spid="19" grpId="0" animBg="1">
        <p:tmplLst>
          <p:tmpl>
            <p:tnLst>
              <p:par>
                <p:cTn presetID="3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800" decel="100000"/>
                        <p:tgtEl>
                          <p:spTgt spid="19"/>
                        </p:tgtEl>
                      </p:cBhvr>
                    </p:animEffect>
                    <p:anim calcmode="lin" valueType="num">
                      <p:cBhvr>
                        <p:cTn dur="800" decel="100000" fill="hold"/>
                        <p:tgtEl>
                          <p:spTgt spid="19"/>
                        </p:tgtEl>
                        <p:attrNameLst>
                          <p:attrName>style.rotation</p:attrName>
                        </p:attrNameLst>
                      </p:cBhvr>
                      <p:tavLst>
                        <p:tav tm="0">
                          <p:val>
                            <p:fltVal val="-90"/>
                          </p:val>
                        </p:tav>
                        <p:tav tm="100000">
                          <p:val>
                            <p:fltVal val="0"/>
                          </p:val>
                        </p:tav>
                      </p:tavLst>
                    </p:anim>
                    <p:anim calcmode="lin" valueType="num">
                      <p:cBhvr>
                        <p:cTn dur="800" decel="100000" fill="hold"/>
                        <p:tgtEl>
                          <p:spTgt spid="19"/>
                        </p:tgtEl>
                        <p:attrNameLst>
                          <p:attrName>ppt_x</p:attrName>
                        </p:attrNameLst>
                      </p:cBhvr>
                      <p:tavLst>
                        <p:tav tm="0">
                          <p:val>
                            <p:strVal val="#ppt_x+0.4"/>
                          </p:val>
                        </p:tav>
                        <p:tav tm="100000">
                          <p:val>
                            <p:strVal val="#ppt_x-0.05"/>
                          </p:val>
                        </p:tav>
                      </p:tavLst>
                    </p:anim>
                    <p:anim calcmode="lin" valueType="num">
                      <p:cBhvr>
                        <p:cTn dur="800" decel="100000" fill="hold"/>
                        <p:tgtEl>
                          <p:spTgt spid="19"/>
                        </p:tgtEl>
                        <p:attrNameLst>
                          <p:attrName>ppt_y</p:attrName>
                        </p:attrNameLst>
                      </p:cBhvr>
                      <p:tavLst>
                        <p:tav tm="0">
                          <p:val>
                            <p:strVal val="#ppt_y-0.4"/>
                          </p:val>
                        </p:tav>
                        <p:tav tm="100000">
                          <p:val>
                            <p:strVal val="#ppt_y+0.1"/>
                          </p:val>
                        </p:tav>
                      </p:tavLst>
                    </p:anim>
                    <p:anim calcmode="lin" valueType="num">
                      <p:cBhvr>
                        <p:cTn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tnLst>
          </p:tmpl>
        </p:tmplLst>
      </p:bldP>
      <p:bldP spid="20" grpId="0" animBg="1">
        <p:tmplLst>
          <p:tmpl>
            <p:tnLst>
              <p:par>
                <p:cTn presetID="3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800" decel="100000"/>
                        <p:tgtEl>
                          <p:spTgt spid="20"/>
                        </p:tgtEl>
                      </p:cBhvr>
                    </p:animEffect>
                    <p:anim calcmode="lin" valueType="num">
                      <p:cBhvr>
                        <p:cTn dur="800" decel="100000" fill="hold"/>
                        <p:tgtEl>
                          <p:spTgt spid="20"/>
                        </p:tgtEl>
                        <p:attrNameLst>
                          <p:attrName>style.rotation</p:attrName>
                        </p:attrNameLst>
                      </p:cBhvr>
                      <p:tavLst>
                        <p:tav tm="0">
                          <p:val>
                            <p:fltVal val="-90"/>
                          </p:val>
                        </p:tav>
                        <p:tav tm="100000">
                          <p:val>
                            <p:fltVal val="0"/>
                          </p:val>
                        </p:tav>
                      </p:tavLst>
                    </p:anim>
                    <p:anim calcmode="lin" valueType="num">
                      <p:cBhvr>
                        <p:cTn dur="800" decel="100000" fill="hold"/>
                        <p:tgtEl>
                          <p:spTgt spid="20"/>
                        </p:tgtEl>
                        <p:attrNameLst>
                          <p:attrName>ppt_x</p:attrName>
                        </p:attrNameLst>
                      </p:cBhvr>
                      <p:tavLst>
                        <p:tav tm="0">
                          <p:val>
                            <p:strVal val="#ppt_x+0.4"/>
                          </p:val>
                        </p:tav>
                        <p:tav tm="100000">
                          <p:val>
                            <p:strVal val="#ppt_x-0.05"/>
                          </p:val>
                        </p:tav>
                      </p:tavLst>
                    </p:anim>
                    <p:anim calcmode="lin" valueType="num">
                      <p:cBhvr>
                        <p:cTn dur="800" decel="100000" fill="hold"/>
                        <p:tgtEl>
                          <p:spTgt spid="20"/>
                        </p:tgtEl>
                        <p:attrNameLst>
                          <p:attrName>ppt_y</p:attrName>
                        </p:attrNameLst>
                      </p:cBhvr>
                      <p:tavLst>
                        <p:tav tm="0">
                          <p:val>
                            <p:strVal val="#ppt_y-0.4"/>
                          </p:val>
                        </p:tav>
                        <p:tav tm="100000">
                          <p:val>
                            <p:strVal val="#ppt_y+0.1"/>
                          </p:val>
                        </p:tav>
                      </p:tavLst>
                    </p:anim>
                    <p:anim calcmode="lin" valueType="num">
                      <p:cBhvr>
                        <p:cTn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tnLst>
          </p:tmpl>
        </p:tmplLst>
      </p:bldP>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JM" dirty="0"/>
          </a:p>
        </p:txBody>
      </p:sp>
      <p:sp>
        <p:nvSpPr>
          <p:cNvPr id="12" name="Text Placeholder 14"/>
          <p:cNvSpPr>
            <a:spLocks noGrp="1"/>
          </p:cNvSpPr>
          <p:nvPr>
            <p:ph type="body" sz="quarter" idx="13"/>
          </p:nvPr>
        </p:nvSpPr>
        <p:spPr>
          <a:xfrm>
            <a:off x="6725538" y="2495587"/>
            <a:ext cx="4784468" cy="3581400"/>
          </a:xfrm>
        </p:spPr>
        <p:txBody>
          <a:bodyPr>
            <a:normAutofit/>
          </a:bodyPr>
          <a:lstStyle>
            <a:lvl1pPr marL="0" indent="0">
              <a:buClr>
                <a:srgbClr val="0FCED3"/>
              </a:buClr>
              <a:buFontTx/>
              <a:buNone/>
              <a:defRPr sz="1158"/>
            </a:lvl1pPr>
          </a:lstStyle>
          <a:p>
            <a:pPr lvl="0"/>
            <a:endParaRPr lang="en-JM" dirty="0"/>
          </a:p>
        </p:txBody>
      </p:sp>
      <p:sp>
        <p:nvSpPr>
          <p:cNvPr id="17" name="Text Placeholder 14"/>
          <p:cNvSpPr>
            <a:spLocks noGrp="1"/>
          </p:cNvSpPr>
          <p:nvPr>
            <p:ph type="body" sz="quarter" idx="15"/>
          </p:nvPr>
        </p:nvSpPr>
        <p:spPr>
          <a:xfrm>
            <a:off x="1393721" y="2495587"/>
            <a:ext cx="4784468" cy="3581400"/>
          </a:xfrm>
        </p:spPr>
        <p:txBody>
          <a:bodyPr>
            <a:normAutofit/>
          </a:bodyPr>
          <a:lstStyle>
            <a:lvl1pPr marL="0" indent="0">
              <a:buClr>
                <a:srgbClr val="0FCED3"/>
              </a:buClr>
              <a:buFontTx/>
              <a:buNone/>
              <a:defRPr sz="1158"/>
            </a:lvl1pPr>
          </a:lstStyle>
          <a:p>
            <a:pPr lvl="0"/>
            <a:endParaRPr lang="en-JM" dirty="0"/>
          </a:p>
        </p:txBody>
      </p:sp>
      <p:sp>
        <p:nvSpPr>
          <p:cNvPr id="18" name="Content Placeholder 38"/>
          <p:cNvSpPr>
            <a:spLocks noGrp="1"/>
          </p:cNvSpPr>
          <p:nvPr>
            <p:ph sz="quarter" idx="40"/>
          </p:nvPr>
        </p:nvSpPr>
        <p:spPr>
          <a:xfrm>
            <a:off x="1393721" y="1962188"/>
            <a:ext cx="4784468" cy="381000"/>
          </a:xfrm>
          <a:noFill/>
          <a:ln>
            <a:solidFill>
              <a:schemeClr val="bg1">
                <a:lumMod val="65000"/>
              </a:schemeClr>
            </a:solidFill>
          </a:ln>
        </p:spPr>
        <p:txBody>
          <a:bodyPr anchor="ctr">
            <a:noAutofit/>
          </a:bodyPr>
          <a:lstStyle>
            <a:lvl1pPr algn="l">
              <a:buNone/>
              <a:defRPr sz="1415" b="0" i="0">
                <a:solidFill>
                  <a:schemeClr val="tx1">
                    <a:lumMod val="85000"/>
                    <a:lumOff val="15000"/>
                  </a:schemeClr>
                </a:solidFill>
                <a:latin typeface="TradeGothic-Bold"/>
                <a:cs typeface="TradeGothic-Bold"/>
              </a:defRPr>
            </a:lvl1pPr>
          </a:lstStyle>
          <a:p>
            <a:pPr lvl="0"/>
            <a:endParaRPr lang="en-JM" dirty="0"/>
          </a:p>
        </p:txBody>
      </p:sp>
      <p:sp>
        <p:nvSpPr>
          <p:cNvPr id="19" name="Content Placeholder 38"/>
          <p:cNvSpPr>
            <a:spLocks noGrp="1"/>
          </p:cNvSpPr>
          <p:nvPr>
            <p:ph sz="quarter" idx="41"/>
          </p:nvPr>
        </p:nvSpPr>
        <p:spPr>
          <a:xfrm>
            <a:off x="6725538" y="1962188"/>
            <a:ext cx="4784468" cy="381000"/>
          </a:xfrm>
          <a:noFill/>
          <a:ln>
            <a:solidFill>
              <a:schemeClr val="bg1">
                <a:lumMod val="65000"/>
              </a:schemeClr>
            </a:solidFill>
          </a:ln>
        </p:spPr>
        <p:txBody>
          <a:bodyPr anchor="ctr">
            <a:noAutofit/>
          </a:bodyPr>
          <a:lstStyle>
            <a:lvl1pPr algn="l">
              <a:buNone/>
              <a:defRPr sz="1415" b="0" i="0">
                <a:solidFill>
                  <a:schemeClr val="tx1">
                    <a:lumMod val="85000"/>
                    <a:lumOff val="15000"/>
                  </a:schemeClr>
                </a:solidFill>
                <a:latin typeface="TradeGothic-Bold"/>
                <a:cs typeface="TradeGothic-Bold"/>
              </a:defRPr>
            </a:lvl1pPr>
          </a:lstStyle>
          <a:p>
            <a:pPr lvl="0"/>
            <a:endParaRPr lang="en-JM" dirty="0"/>
          </a:p>
        </p:txBody>
      </p:sp>
    </p:spTree>
    <p:extLst>
      <p:ext uri="{BB962C8B-B14F-4D97-AF65-F5344CB8AC3E}">
        <p14:creationId xmlns:p14="http://schemas.microsoft.com/office/powerpoint/2010/main" val="49837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nodePh="1">
                                  <p:stCondLst>
                                    <p:cond delay="0"/>
                                  </p:stCondLst>
                                  <p:endCondLst>
                                    <p:cond evt="begin" delay="0">
                                      <p:tn val="15"/>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nodePh="1">
                                  <p:stCondLst>
                                    <p:cond delay="0"/>
                                  </p:stCondLst>
                                  <p:endCondLst>
                                    <p:cond evt="begin" delay="0">
                                      <p:tn val="25"/>
                                    </p:cond>
                                  </p:end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tmplLst>
          <p:tmpl>
            <p:tnLst>
              <p:par>
                <p:cTn presetID="42" presetClass="entr" presetSubtype="0" fill="hold" nodeType="withEffect" nodePh="1">
                  <p:stCondLst>
                    <p:cond delay="0"/>
                  </p:stCondLst>
                  <p:endCondLst>
                    <p:cond evt="begin" delay="0"/>
                  </p:end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7" grpId="0">
        <p:tmplLst>
          <p:tmpl>
            <p:tnLst>
              <p:par>
                <p:cTn presetID="42" presetClass="entr" presetSubtype="0" fill="hold" nodeType="withEffect" nodePh="1">
                  <p:stCondLst>
                    <p:cond delay="0"/>
                  </p:stCondLst>
                  <p:endCondLst>
                    <p:cond evt="begin"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anim calcmode="lin" valueType="num">
                      <p:cBhvr>
                        <p:cTn dur="1000" fill="hold"/>
                        <p:tgtEl>
                          <p:spTgt spid="17"/>
                        </p:tgtEl>
                        <p:attrNameLst>
                          <p:attrName>ppt_x</p:attrName>
                        </p:attrNameLst>
                      </p:cBhvr>
                      <p:tavLst>
                        <p:tav tm="0">
                          <p:val>
                            <p:strVal val="#ppt_x"/>
                          </p:val>
                        </p:tav>
                        <p:tav tm="100000">
                          <p:val>
                            <p:strVal val="#ppt_x"/>
                          </p:val>
                        </p:tav>
                      </p:tavLst>
                    </p:anim>
                    <p:anim calcmode="lin" valueType="num">
                      <p:cBhvr>
                        <p:cTn dur="1000" fill="hold"/>
                        <p:tgtEl>
                          <p:spTgt spid="17"/>
                        </p:tgtEl>
                        <p:attrNameLst>
                          <p:attrName>ppt_y</p:attrName>
                        </p:attrNameLst>
                      </p:cBhvr>
                      <p:tavLst>
                        <p:tav tm="0">
                          <p:val>
                            <p:strVal val="#ppt_y+.1"/>
                          </p:val>
                        </p:tav>
                        <p:tav tm="100000">
                          <p:val>
                            <p:strVal val="#ppt_y"/>
                          </p:val>
                        </p:tav>
                      </p:tavLst>
                    </p:anim>
                  </p:childTnLst>
                </p:cTn>
              </p:par>
            </p:tnLst>
          </p:tmpl>
        </p:tmplLst>
      </p:bldP>
      <p:bldP spid="18" grpId="0" animBg="1">
        <p:tmplLst>
          <p:tmpl>
            <p:tnLst>
              <p:par>
                <p:cTn presetID="42"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anim calcmode="lin" valueType="num">
                      <p:cBhvr>
                        <p:cTn dur="1000" fill="hold"/>
                        <p:tgtEl>
                          <p:spTgt spid="18"/>
                        </p:tgtEl>
                        <p:attrNameLst>
                          <p:attrName>ppt_x</p:attrName>
                        </p:attrNameLst>
                      </p:cBhvr>
                      <p:tavLst>
                        <p:tav tm="0">
                          <p:val>
                            <p:strVal val="#ppt_x"/>
                          </p:val>
                        </p:tav>
                        <p:tav tm="100000">
                          <p:val>
                            <p:strVal val="#ppt_x"/>
                          </p:val>
                        </p:tav>
                      </p:tavLst>
                    </p:anim>
                    <p:anim calcmode="lin" valueType="num">
                      <p:cBhvr>
                        <p:cTn dur="1000" fill="hold"/>
                        <p:tgtEl>
                          <p:spTgt spid="18"/>
                        </p:tgtEl>
                        <p:attrNameLst>
                          <p:attrName>ppt_y</p:attrName>
                        </p:attrNameLst>
                      </p:cBhvr>
                      <p:tavLst>
                        <p:tav tm="0">
                          <p:val>
                            <p:strVal val="#ppt_y+.1"/>
                          </p:val>
                        </p:tav>
                        <p:tav tm="100000">
                          <p:val>
                            <p:strVal val="#ppt_y"/>
                          </p:val>
                        </p:tav>
                      </p:tavLst>
                    </p:anim>
                  </p:childTnLst>
                </p:cTn>
              </p:par>
            </p:tnLst>
          </p:tmpl>
        </p:tmplLst>
      </p:bldP>
      <p:bldP spid="19" grpId="0" animBg="1">
        <p:tmplLst>
          <p:tmpl>
            <p:tnLst>
              <p:par>
                <p:cTn presetID="42"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anim calcmode="lin" valueType="num">
                      <p:cBhvr>
                        <p:cTn dur="1000" fill="hold"/>
                        <p:tgtEl>
                          <p:spTgt spid="19"/>
                        </p:tgtEl>
                        <p:attrNameLst>
                          <p:attrName>ppt_x</p:attrName>
                        </p:attrNameLst>
                      </p:cBhvr>
                      <p:tavLst>
                        <p:tav tm="0">
                          <p:val>
                            <p:strVal val="#ppt_x"/>
                          </p:val>
                        </p:tav>
                        <p:tav tm="100000">
                          <p:val>
                            <p:strVal val="#ppt_x"/>
                          </p:val>
                        </p:tav>
                      </p:tavLst>
                    </p:anim>
                    <p:anim calcmode="lin" valueType="num">
                      <p:cBhvr>
                        <p:cTn dur="1000" fill="hold"/>
                        <p:tgtEl>
                          <p:spTgt spid="1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Main_one page">
    <p:spTree>
      <p:nvGrpSpPr>
        <p:cNvPr id="1" name=""/>
        <p:cNvGrpSpPr/>
        <p:nvPr/>
      </p:nvGrpSpPr>
      <p:grpSpPr>
        <a:xfrm>
          <a:off x="0" y="0"/>
          <a:ext cx="0" cy="0"/>
          <a:chOff x="0" y="0"/>
          <a:chExt cx="0" cy="0"/>
        </a:xfrm>
      </p:grpSpPr>
      <p:sp>
        <p:nvSpPr>
          <p:cNvPr id="2" name="Title 1"/>
          <p:cNvSpPr>
            <a:spLocks noGrp="1"/>
          </p:cNvSpPr>
          <p:nvPr>
            <p:ph type="title"/>
          </p:nvPr>
        </p:nvSpPr>
        <p:spPr>
          <a:xfrm>
            <a:off x="1295467" y="274638"/>
            <a:ext cx="10271989" cy="648000"/>
          </a:xfrm>
          <a:prstGeom prst="rect">
            <a:avLst/>
          </a:prstGeom>
        </p:spPr>
        <p:txBody>
          <a:body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1295400" y="1200151"/>
            <a:ext cx="10272184" cy="4610100"/>
          </a:xfrm>
          <a:prstGeom prst="rect">
            <a:avLst/>
          </a:prstGeom>
        </p:spPr>
        <p:txBody>
          <a:bodyPr/>
          <a:lstStyle>
            <a:lvl1pPr marL="0" indent="0">
              <a:spcBef>
                <a:spcPts val="600"/>
              </a:spcBef>
              <a:spcAft>
                <a:spcPts val="0"/>
              </a:spcAft>
              <a:buNone/>
              <a:defRPr/>
            </a:lvl1pPr>
            <a:lvl2pPr marL="0" indent="0">
              <a:spcBef>
                <a:spcPts val="600"/>
              </a:spcBef>
              <a:spcAft>
                <a:spcPts val="0"/>
              </a:spcAft>
              <a:buNone/>
              <a:defRPr kumimoji="0" lang="en-US" sz="1800" b="0" i="0" u="none" strike="noStrike" kern="1200" cap="none" spc="0" normalizeH="0" baseline="0" noProof="0" dirty="0" smtClean="0">
                <a:ln>
                  <a:noFill/>
                </a:ln>
                <a:solidFill>
                  <a:srgbClr val="98BBE5"/>
                </a:solidFill>
                <a:effectLst/>
                <a:uLnTx/>
                <a:uFillTx/>
                <a:latin typeface="+mn-lt"/>
                <a:ea typeface="+mn-ea"/>
                <a:cs typeface="+mn-cs"/>
              </a:defRPr>
            </a:lvl2pPr>
            <a:lvl3pPr marL="0" indent="0">
              <a:spcBef>
                <a:spcPts val="600"/>
              </a:spcBef>
              <a:spcAft>
                <a:spcPts val="0"/>
              </a:spcAft>
              <a:buNone/>
              <a:defRPr/>
            </a:lvl3pPr>
            <a:lvl4pPr marL="360000" indent="-360000">
              <a:spcBef>
                <a:spcPts val="600"/>
              </a:spcBef>
              <a:spcAft>
                <a:spcPts val="0"/>
              </a:spcAft>
              <a:buClr>
                <a:srgbClr val="98BBE5"/>
              </a:buClr>
              <a:buFont typeface="Wingdings" pitchFamily="2" charset="2"/>
              <a:buChar char="Ë"/>
              <a:defRPr/>
            </a:lvl4pPr>
            <a:lvl5pPr marL="720000" indent="-360000">
              <a:spcBef>
                <a:spcPts val="600"/>
              </a:spcBef>
              <a:spcAft>
                <a:spcPts val="0"/>
              </a:spcAft>
              <a:buClr>
                <a:srgbClr val="98BBE5"/>
              </a:buClr>
              <a:buFont typeface="Wingdings" pitchFamily="2" charset="2"/>
              <a:buChar char="n"/>
              <a:defRPr/>
            </a:lvl5pPr>
          </a:lstStyle>
          <a:p>
            <a:pPr lvl="0"/>
            <a:r>
              <a:rPr lang="en-US" dirty="0" smtClean="0"/>
              <a:t>Click to edit Master text styles</a:t>
            </a:r>
          </a:p>
          <a:p>
            <a:pPr marL="0" lvl="1" indent="0" algn="l" defTabSz="914400" rtl="0" eaLnBrk="1" latinLnBrk="0" hangingPunct="1">
              <a:spcBef>
                <a:spcPts val="500"/>
              </a:spcBef>
              <a:spcAft>
                <a:spcPts val="500"/>
              </a:spcAft>
              <a:buFont typeface="Arial" pitchFamily="34" charset="0"/>
              <a:buNone/>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9878019" y="6177963"/>
            <a:ext cx="1842693" cy="363600"/>
          </a:xfrm>
          <a:prstGeom prst="rect">
            <a:avLst/>
          </a:prstGeom>
        </p:spPr>
        <p:txBody>
          <a:bodyPr vert="horz" lIns="91440" tIns="45720" rIns="91440" bIns="45720" rtlCol="0" anchor="ctr"/>
          <a:lstStyle/>
          <a:p>
            <a:pPr algn="r"/>
            <a:fld id="{F9DE63C7-9258-43C6-AA18-F369D108D225}" type="slidenum">
              <a:rPr lang="en-US" sz="1000">
                <a:solidFill>
                  <a:srgbClr val="000000">
                    <a:tint val="75000"/>
                  </a:srgbClr>
                </a:solidFill>
                <a:cs typeface="Arial" pitchFamily="34" charset="0"/>
              </a:rPr>
              <a:pPr algn="r"/>
              <a:t>‹#›</a:t>
            </a:fld>
            <a:endParaRPr lang="en-US" sz="1000" dirty="0">
              <a:solidFill>
                <a:srgbClr val="000000">
                  <a:tint val="75000"/>
                </a:srgbClr>
              </a:solidFill>
              <a:cs typeface="Arial" pitchFamily="34" charset="0"/>
            </a:endParaRPr>
          </a:p>
        </p:txBody>
      </p:sp>
      <p:sp>
        <p:nvSpPr>
          <p:cNvPr id="8" name="TextBox 7"/>
          <p:cNvSpPr txBox="1"/>
          <p:nvPr userDrawn="1"/>
        </p:nvSpPr>
        <p:spPr>
          <a:xfrm>
            <a:off x="7038575" y="6177963"/>
            <a:ext cx="2633063" cy="365000"/>
          </a:xfrm>
          <a:prstGeom prst="rect">
            <a:avLst/>
          </a:prstGeom>
        </p:spPr>
        <p:txBody>
          <a:bodyPr vert="horz" lIns="91440" tIns="45720" rIns="91440" bIns="45720" rtlCol="0" anchor="ctr"/>
          <a:lstStyle/>
          <a:p>
            <a:pPr algn="ctr"/>
            <a:r>
              <a:rPr lang="en-US" sz="1000" dirty="0">
                <a:solidFill>
                  <a:srgbClr val="000000">
                    <a:tint val="75000"/>
                  </a:srgbClr>
                </a:solidFill>
                <a:cs typeface="Arial" pitchFamily="34" charset="0"/>
              </a:rPr>
              <a:t>March 2012</a:t>
            </a:r>
          </a:p>
        </p:txBody>
      </p:sp>
    </p:spTree>
    <p:extLst>
      <p:ext uri="{BB962C8B-B14F-4D97-AF65-F5344CB8AC3E}">
        <p14:creationId xmlns:p14="http://schemas.microsoft.com/office/powerpoint/2010/main" val="33831745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ase Stud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JM" dirty="0"/>
          </a:p>
        </p:txBody>
      </p:sp>
      <p:sp>
        <p:nvSpPr>
          <p:cNvPr id="6" name="Rectangle 5"/>
          <p:cNvSpPr/>
          <p:nvPr userDrawn="1"/>
        </p:nvSpPr>
        <p:spPr>
          <a:xfrm>
            <a:off x="5844187" y="2819401"/>
            <a:ext cx="5738214" cy="3352800"/>
          </a:xfrm>
          <a:prstGeom prst="rect">
            <a:avLst/>
          </a:prstGeom>
          <a:solidFill>
            <a:schemeClr val="bg1">
              <a:lumMod val="95000"/>
            </a:schemeClr>
          </a:solidFill>
          <a:ln w="6350">
            <a:solidFill>
              <a:schemeClr val="bg1">
                <a:lumMod val="85000"/>
              </a:schemeClr>
            </a:solidFill>
          </a:ln>
          <a:effectLst>
            <a:innerShdw blurRad="1143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lIns="94747" tIns="47373" rIns="94747" bIns="47373" rtlCol="0" anchor="ctr"/>
          <a:lstStyle/>
          <a:p>
            <a:pPr algn="ctr" defTabSz="947491"/>
            <a:endParaRPr lang="en-JM" sz="1544" b="1" dirty="0">
              <a:solidFill>
                <a:prstClr val="black">
                  <a:lumMod val="75000"/>
                  <a:lumOff val="25000"/>
                </a:prstClr>
              </a:solidFill>
            </a:endParaRPr>
          </a:p>
        </p:txBody>
      </p:sp>
      <p:sp>
        <p:nvSpPr>
          <p:cNvPr id="10" name="Text Placeholder 9"/>
          <p:cNvSpPr>
            <a:spLocks noGrp="1"/>
          </p:cNvSpPr>
          <p:nvPr>
            <p:ph type="body" sz="quarter" idx="13"/>
          </p:nvPr>
        </p:nvSpPr>
        <p:spPr>
          <a:xfrm>
            <a:off x="1437442" y="1769599"/>
            <a:ext cx="10072565" cy="685801"/>
          </a:xfrm>
        </p:spPr>
        <p:txBody>
          <a:bodyPr>
            <a:noAutofit/>
          </a:bodyPr>
          <a:lstStyle>
            <a:lvl1pPr>
              <a:buNone/>
              <a:defRPr sz="1158"/>
            </a:lvl1pPr>
            <a:lvl2pPr>
              <a:defRPr sz="1544"/>
            </a:lvl2pPr>
            <a:lvl3pPr>
              <a:defRPr sz="1544"/>
            </a:lvl3pPr>
            <a:lvl4pPr>
              <a:defRPr sz="1544"/>
            </a:lvl4pPr>
            <a:lvl5pPr>
              <a:defRPr sz="1544"/>
            </a:lvl5pPr>
          </a:lstStyle>
          <a:p>
            <a:pPr lvl="0"/>
            <a:endParaRPr lang="en-JM" dirty="0"/>
          </a:p>
        </p:txBody>
      </p:sp>
      <p:sp>
        <p:nvSpPr>
          <p:cNvPr id="12" name="Picture Placeholder 11"/>
          <p:cNvSpPr>
            <a:spLocks noGrp="1"/>
          </p:cNvSpPr>
          <p:nvPr>
            <p:ph type="pic" sz="quarter" idx="14"/>
          </p:nvPr>
        </p:nvSpPr>
        <p:spPr>
          <a:xfrm>
            <a:off x="1437442" y="2819401"/>
            <a:ext cx="4029026" cy="3276600"/>
          </a:xfrm>
          <a:ln w="38100">
            <a:solidFill>
              <a:schemeClr val="bg1"/>
            </a:solidFill>
            <a:miter lim="800000"/>
          </a:ln>
          <a:effectLst>
            <a:outerShdw blurRad="50800" dist="38100" dir="2700000" algn="tl" rotWithShape="0">
              <a:prstClr val="black">
                <a:alpha val="40000"/>
              </a:prstClr>
            </a:outerShdw>
          </a:effectLst>
        </p:spPr>
        <p:txBody>
          <a:bodyPr>
            <a:normAutofit/>
          </a:bodyPr>
          <a:lstStyle>
            <a:lvl1pPr>
              <a:defRPr sz="1415"/>
            </a:lvl1pPr>
          </a:lstStyle>
          <a:p>
            <a:endParaRPr lang="en-JM" dirty="0"/>
          </a:p>
        </p:txBody>
      </p:sp>
      <p:sp>
        <p:nvSpPr>
          <p:cNvPr id="17" name="Text Placeholder 16"/>
          <p:cNvSpPr>
            <a:spLocks noGrp="1"/>
          </p:cNvSpPr>
          <p:nvPr>
            <p:ph type="body" sz="quarter" idx="15"/>
          </p:nvPr>
        </p:nvSpPr>
        <p:spPr>
          <a:xfrm>
            <a:off x="5844187" y="2819401"/>
            <a:ext cx="5738214" cy="3352800"/>
          </a:xfrm>
        </p:spPr>
        <p:txBody>
          <a:bodyPr>
            <a:normAutofit/>
          </a:bodyPr>
          <a:lstStyle>
            <a:lvl1pPr marL="0" indent="0">
              <a:buNone/>
              <a:defRPr sz="1158"/>
            </a:lvl1pPr>
          </a:lstStyle>
          <a:p>
            <a:pPr lvl="0"/>
            <a:endParaRPr lang="en-JM" dirty="0"/>
          </a:p>
        </p:txBody>
      </p:sp>
    </p:spTree>
    <p:extLst>
      <p:ext uri="{BB962C8B-B14F-4D97-AF65-F5344CB8AC3E}">
        <p14:creationId xmlns:p14="http://schemas.microsoft.com/office/powerpoint/2010/main" val="248080112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800" decel="100000"/>
                                        <p:tgtEl>
                                          <p:spTgt spid="12"/>
                                        </p:tgtEl>
                                      </p:cBhvr>
                                    </p:animEffect>
                                    <p:anim calcmode="lin" valueType="num">
                                      <p:cBhvr>
                                        <p:cTn id="8" dur="800" decel="100000" fill="hold"/>
                                        <p:tgtEl>
                                          <p:spTgt spid="12"/>
                                        </p:tgtEl>
                                        <p:attrNameLst>
                                          <p:attrName>style.rotation</p:attrName>
                                        </p:attrNameLst>
                                      </p:cBhvr>
                                      <p:tavLst>
                                        <p:tav tm="0">
                                          <p:val>
                                            <p:fltVal val="-90"/>
                                          </p:val>
                                        </p:tav>
                                        <p:tav tm="100000">
                                          <p:val>
                                            <p:fltVal val="0"/>
                                          </p:val>
                                        </p:tav>
                                      </p:tavLst>
                                    </p:anim>
                                    <p:anim calcmode="lin" valueType="num">
                                      <p:cBhvr>
                                        <p:cTn id="9" dur="800" decel="100000" fill="hold"/>
                                        <p:tgtEl>
                                          <p:spTgt spid="12"/>
                                        </p:tgtEl>
                                        <p:attrNameLst>
                                          <p:attrName>ppt_x</p:attrName>
                                        </p:attrNameLst>
                                      </p:cBhvr>
                                      <p:tavLst>
                                        <p:tav tm="0">
                                          <p:val>
                                            <p:strVal val="#ppt_x+0.4"/>
                                          </p:val>
                                        </p:tav>
                                        <p:tav tm="100000">
                                          <p:val>
                                            <p:strVal val="#ppt_x-0.05"/>
                                          </p:val>
                                        </p:tav>
                                      </p:tavLst>
                                    </p:anim>
                                    <p:anim calcmode="lin" valueType="num">
                                      <p:cBhvr>
                                        <p:cTn id="10" dur="800" decel="100000" fill="hold"/>
                                        <p:tgtEl>
                                          <p:spTgt spid="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800" decel="100000"/>
                                        <p:tgtEl>
                                          <p:spTgt spid="10">
                                            <p:txEl>
                                              <p:pRg st="0" end="0"/>
                                            </p:txEl>
                                          </p:spTgt>
                                        </p:tgtEl>
                                      </p:cBhvr>
                                    </p:animEffect>
                                    <p:anim calcmode="lin" valueType="num">
                                      <p:cBhvr>
                                        <p:cTn id="16"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800" decel="100000"/>
                                        <p:tgtEl>
                                          <p:spTgt spid="2"/>
                                        </p:tgtEl>
                                      </p:cBhvr>
                                    </p:animEffect>
                                    <p:anim calcmode="lin" valueType="num">
                                      <p:cBhvr>
                                        <p:cTn id="24" dur="800" decel="100000" fill="hold"/>
                                        <p:tgtEl>
                                          <p:spTgt spid="2"/>
                                        </p:tgtEl>
                                        <p:attrNameLst>
                                          <p:attrName>style.rotation</p:attrName>
                                        </p:attrNameLst>
                                      </p:cBhvr>
                                      <p:tavLst>
                                        <p:tav tm="0">
                                          <p:val>
                                            <p:fltVal val="-90"/>
                                          </p:val>
                                        </p:tav>
                                        <p:tav tm="100000">
                                          <p:val>
                                            <p:fltVal val="0"/>
                                          </p:val>
                                        </p:tav>
                                      </p:tavLst>
                                    </p:anim>
                                    <p:anim calcmode="lin" valueType="num">
                                      <p:cBhvr>
                                        <p:cTn id="25" dur="800" decel="100000" fill="hold"/>
                                        <p:tgtEl>
                                          <p:spTgt spid="2"/>
                                        </p:tgtEl>
                                        <p:attrNameLst>
                                          <p:attrName>ppt_x</p:attrName>
                                        </p:attrNameLst>
                                      </p:cBhvr>
                                      <p:tavLst>
                                        <p:tav tm="0">
                                          <p:val>
                                            <p:strVal val="#ppt_x+0.4"/>
                                          </p:val>
                                        </p:tav>
                                        <p:tav tm="100000">
                                          <p:val>
                                            <p:strVal val="#ppt_x-0.05"/>
                                          </p:val>
                                        </p:tav>
                                      </p:tavLst>
                                    </p:anim>
                                    <p:anim calcmode="lin" valueType="num">
                                      <p:cBhvr>
                                        <p:cTn id="26" dur="800" decel="100000" fill="hold"/>
                                        <p:tgtEl>
                                          <p:spTgt spid="2"/>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nodePh="1">
                                  <p:stCondLst>
                                    <p:cond delay="0"/>
                                  </p:stCondLst>
                                  <p:endCondLst>
                                    <p:cond evt="begin" delay="0">
                                      <p:tn val="29"/>
                                    </p:cond>
                                  </p:end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800" decel="100000"/>
                                        <p:tgtEl>
                                          <p:spTgt spid="17">
                                            <p:txEl>
                                              <p:pRg st="0" end="0"/>
                                            </p:txEl>
                                          </p:spTgt>
                                        </p:tgtEl>
                                      </p:cBhvr>
                                    </p:animEffect>
                                    <p:anim calcmode="lin" valueType="num">
                                      <p:cBhvr>
                                        <p:cTn id="32" dur="800" decel="100000" fill="hold"/>
                                        <p:tgtEl>
                                          <p:spTgt spid="17">
                                            <p:txEl>
                                              <p:pRg st="0" end="0"/>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17">
                                            <p:txEl>
                                              <p:pRg st="0" end="0"/>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17">
                                            <p:txEl>
                                              <p:pRg st="0" end="0"/>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7">
                                            <p:txEl>
                                              <p:pRg st="0" end="0"/>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7">
                                            <p:txEl>
                                              <p:pRg st="0" end="0"/>
                                            </p:txEl>
                                          </p:spTgt>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800" decel="100000"/>
                                        <p:tgtEl>
                                          <p:spTgt spid="6"/>
                                        </p:tgtEl>
                                      </p:cBhvr>
                                    </p:animEffect>
                                    <p:anim calcmode="lin" valueType="num">
                                      <p:cBhvr>
                                        <p:cTn id="40" dur="800" decel="100000" fill="hold"/>
                                        <p:tgtEl>
                                          <p:spTgt spid="6"/>
                                        </p:tgtEl>
                                        <p:attrNameLst>
                                          <p:attrName>style.rotation</p:attrName>
                                        </p:attrNameLst>
                                      </p:cBhvr>
                                      <p:tavLst>
                                        <p:tav tm="0">
                                          <p:val>
                                            <p:fltVal val="-90"/>
                                          </p:val>
                                        </p:tav>
                                        <p:tav tm="100000">
                                          <p:val>
                                            <p:fltVal val="0"/>
                                          </p:val>
                                        </p:tav>
                                      </p:tavLst>
                                    </p:anim>
                                    <p:anim calcmode="lin" valueType="num">
                                      <p:cBhvr>
                                        <p:cTn id="41" dur="800" decel="100000" fill="hold"/>
                                        <p:tgtEl>
                                          <p:spTgt spid="6"/>
                                        </p:tgtEl>
                                        <p:attrNameLst>
                                          <p:attrName>ppt_x</p:attrName>
                                        </p:attrNameLst>
                                      </p:cBhvr>
                                      <p:tavLst>
                                        <p:tav tm="0">
                                          <p:val>
                                            <p:strVal val="#ppt_x+0.4"/>
                                          </p:val>
                                        </p:tav>
                                        <p:tav tm="100000">
                                          <p:val>
                                            <p:strVal val="#ppt_x-0.05"/>
                                          </p:val>
                                        </p:tav>
                                      </p:tavLst>
                                    </p:anim>
                                    <p:anim calcmode="lin" valueType="num">
                                      <p:cBhvr>
                                        <p:cTn id="42" dur="800" decel="100000" fill="hold"/>
                                        <p:tgtEl>
                                          <p:spTgt spid="6"/>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0" grpId="0" build="p">
        <p:tmplLst>
          <p:tmpl lvl="1">
            <p:tnLst>
              <p:par>
                <p:cTn presetID="30" presetClass="entr" presetSubtype="0" fill="hold" nodeType="withEffect" nodePh="1">
                  <p:stCondLst>
                    <p:cond delay="0"/>
                  </p:stCondLst>
                  <p:endCondLst>
                    <p:cond evt="begin"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800" decel="100000"/>
                        <p:tgtEl>
                          <p:spTgt spid="10"/>
                        </p:tgtEl>
                      </p:cBhvr>
                    </p:animEffect>
                    <p:anim calcmode="lin" valueType="num">
                      <p:cBhvr>
                        <p:cTn dur="800" decel="100000" fill="hold"/>
                        <p:tgtEl>
                          <p:spTgt spid="10"/>
                        </p:tgtEl>
                        <p:attrNameLst>
                          <p:attrName>style.rotation</p:attrName>
                        </p:attrNameLst>
                      </p:cBhvr>
                      <p:tavLst>
                        <p:tav tm="0">
                          <p:val>
                            <p:fltVal val="-90"/>
                          </p:val>
                        </p:tav>
                        <p:tav tm="100000">
                          <p:val>
                            <p:fltVal val="0"/>
                          </p:val>
                        </p:tav>
                      </p:tavLst>
                    </p:anim>
                    <p:anim calcmode="lin" valueType="num">
                      <p:cBhvr>
                        <p:cTn dur="800" decel="100000" fill="hold"/>
                        <p:tgtEl>
                          <p:spTgt spid="10"/>
                        </p:tgtEl>
                        <p:attrNameLst>
                          <p:attrName>ppt_x</p:attrName>
                        </p:attrNameLst>
                      </p:cBhvr>
                      <p:tavLst>
                        <p:tav tm="0">
                          <p:val>
                            <p:strVal val="#ppt_x+0.4"/>
                          </p:val>
                        </p:tav>
                        <p:tav tm="100000">
                          <p:val>
                            <p:strVal val="#ppt_x-0.05"/>
                          </p:val>
                        </p:tav>
                      </p:tavLst>
                    </p:anim>
                    <p:anim calcmode="lin" valueType="num">
                      <p:cBhvr>
                        <p:cTn dur="800" decel="100000" fill="hold"/>
                        <p:tgtEl>
                          <p:spTgt spid="10"/>
                        </p:tgtEl>
                        <p:attrNameLst>
                          <p:attrName>ppt_y</p:attrName>
                        </p:attrNameLst>
                      </p:cBhvr>
                      <p:tavLst>
                        <p:tav tm="0">
                          <p:val>
                            <p:strVal val="#ppt_y-0.4"/>
                          </p:val>
                        </p:tav>
                        <p:tav tm="100000">
                          <p:val>
                            <p:strVal val="#ppt_y+0.1"/>
                          </p:val>
                        </p:tav>
                      </p:tavLst>
                    </p:anim>
                    <p:anim calcmode="lin" valueType="num">
                      <p:cBhvr>
                        <p:cTn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tnLst>
          </p:tmpl>
        </p:tmplLst>
      </p:bldP>
      <p:bldP spid="12" grpId="0" animBg="1"/>
      <p:bldP spid="17" grpId="0" build="p">
        <p:tmplLst>
          <p:tmpl lvl="1">
            <p:tnLst>
              <p:par>
                <p:cTn presetID="30" presetClass="entr" presetSubtype="0" fill="hold" nodeType="withEffect" nodePh="1">
                  <p:stCondLst>
                    <p:cond delay="0"/>
                  </p:stCondLst>
                  <p:endCondLst>
                    <p:cond evt="begin"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800" decel="100000"/>
                        <p:tgtEl>
                          <p:spTgt spid="17"/>
                        </p:tgtEl>
                      </p:cBhvr>
                    </p:animEffect>
                    <p:anim calcmode="lin" valueType="num">
                      <p:cBhvr>
                        <p:cTn dur="800" decel="100000" fill="hold"/>
                        <p:tgtEl>
                          <p:spTgt spid="17"/>
                        </p:tgtEl>
                        <p:attrNameLst>
                          <p:attrName>style.rotation</p:attrName>
                        </p:attrNameLst>
                      </p:cBhvr>
                      <p:tavLst>
                        <p:tav tm="0">
                          <p:val>
                            <p:fltVal val="-90"/>
                          </p:val>
                        </p:tav>
                        <p:tav tm="100000">
                          <p:val>
                            <p:fltVal val="0"/>
                          </p:val>
                        </p:tav>
                      </p:tavLst>
                    </p:anim>
                    <p:anim calcmode="lin" valueType="num">
                      <p:cBhvr>
                        <p:cTn dur="800" decel="100000" fill="hold"/>
                        <p:tgtEl>
                          <p:spTgt spid="17"/>
                        </p:tgtEl>
                        <p:attrNameLst>
                          <p:attrName>ppt_x</p:attrName>
                        </p:attrNameLst>
                      </p:cBhvr>
                      <p:tavLst>
                        <p:tav tm="0">
                          <p:val>
                            <p:strVal val="#ppt_x+0.4"/>
                          </p:val>
                        </p:tav>
                        <p:tav tm="100000">
                          <p:val>
                            <p:strVal val="#ppt_x-0.05"/>
                          </p:val>
                        </p:tav>
                      </p:tavLst>
                    </p:anim>
                    <p:anim calcmode="lin" valueType="num">
                      <p:cBhvr>
                        <p:cTn dur="800" decel="100000" fill="hold"/>
                        <p:tgtEl>
                          <p:spTgt spid="17"/>
                        </p:tgtEl>
                        <p:attrNameLst>
                          <p:attrName>ppt_y</p:attrName>
                        </p:attrNameLst>
                      </p:cBhvr>
                      <p:tavLst>
                        <p:tav tm="0">
                          <p:val>
                            <p:strVal val="#ppt_y-0.4"/>
                          </p:val>
                        </p:tav>
                        <p:tav tm="100000">
                          <p:val>
                            <p:strVal val="#ppt_y+0.1"/>
                          </p:val>
                        </p:tav>
                      </p:tavLst>
                    </p:anim>
                    <p:anim calcmode="lin" valueType="num">
                      <p:cBhvr>
                        <p:cTn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tnLst>
          </p:tmpl>
        </p:tmplLst>
      </p:bldP>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mage and Bullet List">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0" y="1219200"/>
            <a:ext cx="12192000" cy="3454352"/>
          </a:xfrm>
        </p:spPr>
        <p:txBody>
          <a:bodyPr>
            <a:normAutofit/>
          </a:bodyPr>
          <a:lstStyle>
            <a:lvl1pPr>
              <a:defRPr sz="1158"/>
            </a:lvl1pPr>
          </a:lstStyle>
          <a:p>
            <a:endParaRPr lang="en-JM" dirty="0"/>
          </a:p>
        </p:txBody>
      </p:sp>
      <p:sp>
        <p:nvSpPr>
          <p:cNvPr id="11" name="Content Placeholder 10"/>
          <p:cNvSpPr>
            <a:spLocks noGrp="1"/>
          </p:cNvSpPr>
          <p:nvPr>
            <p:ph sz="quarter" idx="13"/>
          </p:nvPr>
        </p:nvSpPr>
        <p:spPr>
          <a:xfrm>
            <a:off x="1437441" y="4984690"/>
            <a:ext cx="10198471" cy="1447801"/>
          </a:xfrm>
        </p:spPr>
        <p:txBody>
          <a:bodyPr>
            <a:normAutofit/>
          </a:bodyPr>
          <a:lstStyle>
            <a:lvl1pPr marL="0" indent="0" algn="l">
              <a:buClr>
                <a:srgbClr val="0FCED3"/>
              </a:buClr>
              <a:buFontTx/>
              <a:buNone/>
              <a:defRPr sz="1158"/>
            </a:lvl1pPr>
          </a:lstStyle>
          <a:p>
            <a:pPr lvl="0"/>
            <a:endParaRPr lang="en-JM" dirty="0"/>
          </a:p>
        </p:txBody>
      </p:sp>
    </p:spTree>
    <p:extLst>
      <p:ext uri="{BB962C8B-B14F-4D97-AF65-F5344CB8AC3E}">
        <p14:creationId xmlns:p14="http://schemas.microsoft.com/office/powerpoint/2010/main" val="415105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10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2" presetClass="entr" presetSubtype="8" fill="hold" nodeType="withEffect" nodePh="1">
                  <p:stCondLst>
                    <p:cond delay="0"/>
                  </p:stCondLst>
                  <p:endCondLst>
                    <p:cond evt="begin"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0-#ppt_w/2"/>
                          </p:val>
                        </p:tav>
                        <p:tav tm="100000">
                          <p:val>
                            <p:strVal val="#ppt_x"/>
                          </p:val>
                        </p:tav>
                      </p:tavLst>
                    </p:anim>
                    <p:anim calcmode="lin" valueType="num">
                      <p:cBhvr additive="base">
                        <p:cTn dur="10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roject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1437438" y="2080739"/>
            <a:ext cx="5539911" cy="3837367"/>
          </a:xfrm>
          <a:effectLst>
            <a:outerShdw blurRad="50800" dist="38100" dir="2700000" algn="tl" rotWithShape="0">
              <a:prstClr val="black">
                <a:alpha val="40000"/>
              </a:prstClr>
            </a:outerShdw>
          </a:effectLst>
        </p:spPr>
        <p:txBody>
          <a:bodyPr>
            <a:normAutofit/>
          </a:bodyPr>
          <a:lstStyle>
            <a:lvl1pPr>
              <a:defRPr sz="1158"/>
            </a:lvl1pPr>
          </a:lstStyle>
          <a:p>
            <a:endParaRPr lang="en-JM"/>
          </a:p>
        </p:txBody>
      </p:sp>
      <p:sp>
        <p:nvSpPr>
          <p:cNvPr id="2" name="Title 1"/>
          <p:cNvSpPr>
            <a:spLocks noGrp="1"/>
          </p:cNvSpPr>
          <p:nvPr>
            <p:ph type="title"/>
          </p:nvPr>
        </p:nvSpPr>
        <p:spPr/>
        <p:txBody>
          <a:bodyPr/>
          <a:lstStyle/>
          <a:p>
            <a:r>
              <a:rPr lang="en-US" dirty="0" smtClean="0"/>
              <a:t>Click to edit Master title style</a:t>
            </a:r>
            <a:endParaRPr lang="en-JM" dirty="0"/>
          </a:p>
        </p:txBody>
      </p:sp>
      <p:sp>
        <p:nvSpPr>
          <p:cNvPr id="7" name="Rectangle 6"/>
          <p:cNvSpPr/>
          <p:nvPr userDrawn="1"/>
        </p:nvSpPr>
        <p:spPr>
          <a:xfrm>
            <a:off x="7232676" y="2690342"/>
            <a:ext cx="4279246" cy="2721043"/>
          </a:xfrm>
          <a:prstGeom prst="rect">
            <a:avLst/>
          </a:prstGeom>
          <a:solidFill>
            <a:schemeClr val="bg1">
              <a:lumMod val="95000"/>
            </a:schemeClr>
          </a:solidFill>
          <a:ln w="6350">
            <a:solidFill>
              <a:schemeClr val="bg1">
                <a:lumMod val="85000"/>
              </a:schemeClr>
            </a:solidFill>
          </a:ln>
          <a:effectLst>
            <a:innerShdw blurRad="1143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lIns="94747" tIns="47373" rIns="94747" bIns="47373" rtlCol="0" anchor="ctr"/>
          <a:lstStyle/>
          <a:p>
            <a:pPr algn="ctr" defTabSz="947491"/>
            <a:endParaRPr lang="en-JM" sz="1544" b="1" dirty="0">
              <a:solidFill>
                <a:prstClr val="black">
                  <a:lumMod val="75000"/>
                  <a:lumOff val="25000"/>
                </a:prstClr>
              </a:solidFill>
            </a:endParaRPr>
          </a:p>
        </p:txBody>
      </p:sp>
      <p:sp>
        <p:nvSpPr>
          <p:cNvPr id="10" name="Content Placeholder 38"/>
          <p:cNvSpPr>
            <a:spLocks noGrp="1"/>
          </p:cNvSpPr>
          <p:nvPr>
            <p:ph sz="quarter" idx="36"/>
          </p:nvPr>
        </p:nvSpPr>
        <p:spPr>
          <a:xfrm>
            <a:off x="7232673" y="2080738"/>
            <a:ext cx="4279248" cy="348851"/>
          </a:xfrm>
          <a:solidFill>
            <a:schemeClr val="accent3"/>
          </a:solidFill>
        </p:spPr>
        <p:txBody>
          <a:bodyPr anchor="ctr">
            <a:noAutofit/>
          </a:bodyPr>
          <a:lstStyle>
            <a:lvl1pPr algn="l">
              <a:buNone/>
              <a:defRPr sz="1544" b="0" i="0">
                <a:solidFill>
                  <a:schemeClr val="bg1"/>
                </a:solidFill>
                <a:latin typeface="Source Sans Pro Semibold"/>
                <a:cs typeface="Source Sans Pro Semibold"/>
              </a:defRPr>
            </a:lvl1pPr>
          </a:lstStyle>
          <a:p>
            <a:pPr lvl="0"/>
            <a:endParaRPr lang="en-JM" dirty="0"/>
          </a:p>
        </p:txBody>
      </p:sp>
      <p:sp>
        <p:nvSpPr>
          <p:cNvPr id="19" name="Text Placeholder 16"/>
          <p:cNvSpPr>
            <a:spLocks noGrp="1"/>
          </p:cNvSpPr>
          <p:nvPr>
            <p:ph type="body" sz="quarter" idx="38"/>
          </p:nvPr>
        </p:nvSpPr>
        <p:spPr>
          <a:xfrm>
            <a:off x="7232676" y="2690342"/>
            <a:ext cx="4279246" cy="2721043"/>
          </a:xfrm>
        </p:spPr>
        <p:txBody>
          <a:bodyPr>
            <a:normAutofit/>
          </a:bodyPr>
          <a:lstStyle>
            <a:lvl1pPr marL="0" indent="0">
              <a:buNone/>
              <a:defRPr sz="1158"/>
            </a:lvl1pPr>
          </a:lstStyle>
          <a:p>
            <a:pPr lvl="0"/>
            <a:endParaRPr lang="en-JM" dirty="0"/>
          </a:p>
        </p:txBody>
      </p:sp>
    </p:spTree>
    <p:extLst>
      <p:ext uri="{BB962C8B-B14F-4D97-AF65-F5344CB8AC3E}">
        <p14:creationId xmlns:p14="http://schemas.microsoft.com/office/powerpoint/2010/main" val="251124582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1000"/>
                                        <p:tgtEl>
                                          <p:spTgt spid="2"/>
                                        </p:tgtEl>
                                      </p:cBhvr>
                                    </p:animEffect>
                                  </p:childTnLst>
                                </p:cTn>
                              </p:par>
                              <p:par>
                                <p:cTn id="8" presetID="12" presetClass="entr" presetSubtype="4" fill="hold" grpId="0" nodeType="withEffect" nodePh="1">
                                  <p:stCondLst>
                                    <p:cond delay="0"/>
                                  </p:stCondLst>
                                  <p:endCondLst>
                                    <p:cond evt="begin" delay="0">
                                      <p:tn val="8"/>
                                    </p:cond>
                                  </p:endCondLst>
                                  <p:childTnLst>
                                    <p:set>
                                      <p:cBhvr>
                                        <p:cTn id="9" dur="1" fill="hold">
                                          <p:stCondLst>
                                            <p:cond delay="0"/>
                                          </p:stCondLst>
                                        </p:cTn>
                                        <p:tgtEl>
                                          <p:spTgt spid="14"/>
                                        </p:tgtEl>
                                        <p:attrNameLst>
                                          <p:attrName>style.visibility</p:attrName>
                                        </p:attrNameLst>
                                      </p:cBhvr>
                                      <p:to>
                                        <p:strVal val="visible"/>
                                      </p:to>
                                    </p:set>
                                    <p:animEffect transition="in" filter="slide(fromBottom)">
                                      <p:cBhvr>
                                        <p:cTn id="10" dur="1000"/>
                                        <p:tgtEl>
                                          <p:spTgt spid="14"/>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lide(fromBottom)">
                                      <p:cBhvr>
                                        <p:cTn id="13" dur="1000"/>
                                        <p:tgtEl>
                                          <p:spTgt spid="10"/>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lide(fromBottom)">
                                      <p:cBhvr>
                                        <p:cTn id="16" dur="1000"/>
                                        <p:tgtEl>
                                          <p:spTgt spid="7"/>
                                        </p:tgtEl>
                                      </p:cBhvr>
                                    </p:animEffect>
                                  </p:childTnLst>
                                </p:cTn>
                              </p:par>
                              <p:par>
                                <p:cTn id="17" presetID="1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9"/>
                                        </p:tgtEl>
                                        <p:attrNameLst>
                                          <p:attrName>style.visibility</p:attrName>
                                        </p:attrNameLst>
                                      </p:cBhvr>
                                      <p:to>
                                        <p:strVal val="visible"/>
                                      </p:to>
                                    </p:set>
                                    <p:animEffect transition="in" filter="slide(fromBottom)">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7" grpId="0" animBg="1"/>
      <p:bldP spid="10" grpId="0" animBg="1">
        <p:tmplLst>
          <p:tmpl>
            <p:tnLst>
              <p:par>
                <p:cTn presetID="1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slide(fromBottom)">
                      <p:cBhvr>
                        <p:cTn dur="1000"/>
                        <p:tgtEl>
                          <p:spTgt spid="10"/>
                        </p:tgtEl>
                      </p:cBhvr>
                    </p:animEffect>
                  </p:childTnLst>
                </p:cTn>
              </p:par>
            </p:tnLst>
          </p:tmpl>
        </p:tmplLst>
      </p:bldP>
      <p:bldP spid="19" grpId="0">
        <p:tmplLst>
          <p:tmpl>
            <p:tnLst>
              <p:par>
                <p:cTn presetID="12" presetClass="entr" presetSubtype="4" fill="hold" nodeType="withEffect" nodePh="1">
                  <p:stCondLst>
                    <p:cond delay="0"/>
                  </p:stCondLst>
                  <p:endCondLst>
                    <p:cond evt="begin" delay="0"/>
                  </p:endCondLst>
                  <p:childTnLst>
                    <p:set>
                      <p:cBhvr>
                        <p:cTn dur="1" fill="hold">
                          <p:stCondLst>
                            <p:cond delay="0"/>
                          </p:stCondLst>
                        </p:cTn>
                        <p:tgtEl>
                          <p:spTgt spid="19"/>
                        </p:tgtEl>
                        <p:attrNameLst>
                          <p:attrName>style.visibility</p:attrName>
                        </p:attrNameLst>
                      </p:cBhvr>
                      <p:to>
                        <p:strVal val="visible"/>
                      </p:to>
                    </p:set>
                    <p:animEffect transition="in" filter="slide(fromBottom)">
                      <p:cBhvr>
                        <p:cTn dur="1000"/>
                        <p:tgtEl>
                          <p:spTgt spid="19"/>
                        </p:tgtEl>
                      </p:cBhvr>
                    </p:animEffect>
                  </p:childTnLst>
                </p:cTn>
              </p:par>
            </p:tnLst>
          </p:tmpl>
        </p:tmplLst>
      </p:bldP>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JM" dirty="0"/>
          </a:p>
        </p:txBody>
      </p:sp>
      <p:sp>
        <p:nvSpPr>
          <p:cNvPr id="10" name="Table Placeholder 9"/>
          <p:cNvSpPr>
            <a:spLocks noGrp="1"/>
          </p:cNvSpPr>
          <p:nvPr>
            <p:ph type="tbl" sz="quarter" idx="13"/>
          </p:nvPr>
        </p:nvSpPr>
        <p:spPr>
          <a:xfrm>
            <a:off x="1437438" y="2391875"/>
            <a:ext cx="10072565" cy="3047999"/>
          </a:xfrm>
        </p:spPr>
        <p:txBody>
          <a:bodyPr>
            <a:normAutofit/>
          </a:bodyPr>
          <a:lstStyle>
            <a:lvl1pPr>
              <a:defRPr sz="1415"/>
            </a:lvl1pPr>
          </a:lstStyle>
          <a:p>
            <a:endParaRPr lang="en-JM" dirty="0"/>
          </a:p>
        </p:txBody>
      </p:sp>
      <p:sp>
        <p:nvSpPr>
          <p:cNvPr id="12" name="Text Placeholder 11"/>
          <p:cNvSpPr>
            <a:spLocks noGrp="1"/>
          </p:cNvSpPr>
          <p:nvPr>
            <p:ph type="body" sz="quarter" idx="14"/>
          </p:nvPr>
        </p:nvSpPr>
        <p:spPr>
          <a:xfrm>
            <a:off x="1418553" y="1858474"/>
            <a:ext cx="10091451" cy="381000"/>
          </a:xfrm>
        </p:spPr>
        <p:txBody>
          <a:bodyPr>
            <a:noAutofit/>
          </a:bodyPr>
          <a:lstStyle>
            <a:lvl1pPr algn="l">
              <a:buNone/>
              <a:defRPr sz="1415" b="0" i="0">
                <a:latin typeface="TradeGothic-Bold"/>
                <a:cs typeface="TradeGothic-Bold"/>
              </a:defRPr>
            </a:lvl1pPr>
            <a:lvl2pPr>
              <a:defRPr sz="1930" b="1"/>
            </a:lvl2pPr>
            <a:lvl3pPr>
              <a:defRPr sz="1930" b="1"/>
            </a:lvl3pPr>
            <a:lvl4pPr>
              <a:defRPr sz="1930" b="1"/>
            </a:lvl4pPr>
            <a:lvl5pPr>
              <a:defRPr sz="1930" b="1"/>
            </a:lvl5pPr>
          </a:lstStyle>
          <a:p>
            <a:pPr lvl="0"/>
            <a:endParaRPr lang="en-JM" dirty="0"/>
          </a:p>
        </p:txBody>
      </p:sp>
      <p:sp>
        <p:nvSpPr>
          <p:cNvPr id="14" name="Text Placeholder 13"/>
          <p:cNvSpPr>
            <a:spLocks noGrp="1"/>
          </p:cNvSpPr>
          <p:nvPr>
            <p:ph type="body" sz="quarter" idx="15"/>
          </p:nvPr>
        </p:nvSpPr>
        <p:spPr>
          <a:xfrm>
            <a:off x="1437442" y="5606967"/>
            <a:ext cx="10072565" cy="609600"/>
          </a:xfrm>
        </p:spPr>
        <p:txBody>
          <a:bodyPr>
            <a:noAutofit/>
          </a:bodyPr>
          <a:lstStyle>
            <a:lvl1pPr marL="0" indent="0">
              <a:buNone/>
              <a:defRPr sz="1158"/>
            </a:lvl1pPr>
            <a:lvl2pPr>
              <a:defRPr sz="1544"/>
            </a:lvl2pPr>
            <a:lvl3pPr>
              <a:defRPr sz="1544"/>
            </a:lvl3pPr>
            <a:lvl4pPr>
              <a:defRPr sz="1544"/>
            </a:lvl4pPr>
            <a:lvl5pPr>
              <a:defRPr sz="1544"/>
            </a:lvl5pPr>
          </a:lstStyle>
          <a:p>
            <a:pPr lvl="0"/>
            <a:endParaRPr lang="en-JM" dirty="0"/>
          </a:p>
        </p:txBody>
      </p:sp>
    </p:spTree>
    <p:extLst>
      <p:ext uri="{BB962C8B-B14F-4D97-AF65-F5344CB8AC3E}">
        <p14:creationId xmlns:p14="http://schemas.microsoft.com/office/powerpoint/2010/main" val="26220261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par>
                                <p:cTn id="8" presetID="9" presetClass="entr" presetSubtype="0" fill="hold" grpId="0" nodeType="withEffect" nodePh="1">
                                  <p:stCondLst>
                                    <p:cond delay="0"/>
                                  </p:stCondLst>
                                  <p:endCondLst>
                                    <p:cond evt="begin" delay="0">
                                      <p:tn val="8"/>
                                    </p:cond>
                                  </p:end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dissolve">
                                      <p:cBhvr>
                                        <p:cTn id="10" dur="1000"/>
                                        <p:tgtEl>
                                          <p:spTgt spid="12">
                                            <p:txEl>
                                              <p:pRg st="0" end="0"/>
                                            </p:txEl>
                                          </p:spTgt>
                                        </p:tgtEl>
                                      </p:cBhvr>
                                    </p:animEffect>
                                  </p:childTnLst>
                                </p:cTn>
                              </p:par>
                              <p:par>
                                <p:cTn id="11" presetID="9" presetClass="entr" presetSubtype="0" fill="hold" grpId="0" nodeType="with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1000"/>
                                        <p:tgtEl>
                                          <p:spTgt spid="10"/>
                                        </p:tgtEl>
                                      </p:cBhvr>
                                    </p:animEffect>
                                  </p:childTnLst>
                                </p:cTn>
                              </p:par>
                              <p:par>
                                <p:cTn id="14" presetID="9" presetClass="entr" presetSubtype="0" fill="hold" grpId="0" nodeType="withEffect" nodePh="1">
                                  <p:stCondLst>
                                    <p:cond delay="0"/>
                                  </p:stCondLst>
                                  <p:endCondLst>
                                    <p:cond evt="begin" delay="0">
                                      <p:tn val="14"/>
                                    </p:cond>
                                  </p:end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dissolve">
                                      <p:cBhvr>
                                        <p:cTn id="16"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build="p">
        <p:tmplLst>
          <p:tmpl lvl="1">
            <p:tnLst>
              <p:par>
                <p:cTn presetID="9" presetClass="entr" presetSubtype="0" fill="hold" nodeType="withEffect" nodePh="1">
                  <p:stCondLst>
                    <p:cond delay="0"/>
                  </p:stCondLst>
                  <p:endCondLst>
                    <p:cond evt="begin" delay="0"/>
                  </p:endCondLst>
                  <p:childTnLst>
                    <p:set>
                      <p:cBhvr>
                        <p:cTn dur="1" fill="hold">
                          <p:stCondLst>
                            <p:cond delay="0"/>
                          </p:stCondLst>
                        </p:cTn>
                        <p:tgtEl>
                          <p:spTgt spid="12"/>
                        </p:tgtEl>
                        <p:attrNameLst>
                          <p:attrName>style.visibility</p:attrName>
                        </p:attrNameLst>
                      </p:cBhvr>
                      <p:to>
                        <p:strVal val="visible"/>
                      </p:to>
                    </p:set>
                    <p:animEffect transition="in" filter="dissolve">
                      <p:cBhvr>
                        <p:cTn dur="1000"/>
                        <p:tgtEl>
                          <p:spTgt spid="12"/>
                        </p:tgtEl>
                      </p:cBhvr>
                    </p:animEffect>
                  </p:childTnLst>
                </p:cTn>
              </p:par>
            </p:tnLst>
          </p:tmpl>
        </p:tmplLst>
      </p:bldP>
      <p:bldP spid="14" grpId="0" build="p">
        <p:tmplLst>
          <p:tmpl lvl="1">
            <p:tnLst>
              <p:par>
                <p:cTn presetID="9" presetClass="entr" presetSubtype="0" fill="hold" nodeType="withEffect" nodePh="1">
                  <p:stCondLst>
                    <p:cond delay="0"/>
                  </p:stCondLst>
                  <p:endCondLst>
                    <p:cond evt="begin" delay="0"/>
                  </p:endCondLst>
                  <p:childTnLst>
                    <p:set>
                      <p:cBhvr>
                        <p:cTn dur="1" fill="hold">
                          <p:stCondLst>
                            <p:cond delay="0"/>
                          </p:stCondLst>
                        </p:cTn>
                        <p:tgtEl>
                          <p:spTgt spid="14"/>
                        </p:tgtEl>
                        <p:attrNameLst>
                          <p:attrName>style.visibility</p:attrName>
                        </p:attrNameLst>
                      </p:cBhvr>
                      <p:to>
                        <p:strVal val="visible"/>
                      </p:to>
                    </p:set>
                    <p:animEffect transition="in" filter="dissolve">
                      <p:cBhvr>
                        <p:cTn dur="1000"/>
                        <p:tgtEl>
                          <p:spTgt spid="14"/>
                        </p:tgtEl>
                      </p:cBhvr>
                    </p:animEffect>
                  </p:childTnLst>
                </p:cTn>
              </p:par>
            </p:tnLst>
          </p:tmpl>
        </p:tmplLst>
      </p:bldP>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 Area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JM" dirty="0"/>
          </a:p>
        </p:txBody>
      </p:sp>
      <p:sp>
        <p:nvSpPr>
          <p:cNvPr id="21" name="Text Placeholder 20"/>
          <p:cNvSpPr>
            <a:spLocks noGrp="1"/>
          </p:cNvSpPr>
          <p:nvPr>
            <p:ph type="body" sz="quarter" idx="13"/>
          </p:nvPr>
        </p:nvSpPr>
        <p:spPr>
          <a:xfrm>
            <a:off x="1437442" y="2614135"/>
            <a:ext cx="4064000" cy="1219200"/>
          </a:xfrm>
        </p:spPr>
        <p:txBody>
          <a:bodyPr>
            <a:noAutofit/>
          </a:bodyPr>
          <a:lstStyle>
            <a:lvl1pPr marL="0" indent="0">
              <a:buClr>
                <a:schemeClr val="tx1">
                  <a:lumMod val="85000"/>
                  <a:lumOff val="15000"/>
                </a:schemeClr>
              </a:buClr>
              <a:buFont typeface="+mj-lt"/>
              <a:buAutoNum type="arabicPeriod"/>
              <a:defRPr sz="1158"/>
            </a:lvl1pPr>
            <a:lvl2pPr>
              <a:defRPr sz="1544"/>
            </a:lvl2pPr>
            <a:lvl3pPr>
              <a:defRPr sz="1544"/>
            </a:lvl3pPr>
            <a:lvl4pPr>
              <a:defRPr sz="1544"/>
            </a:lvl4pPr>
            <a:lvl5pPr>
              <a:defRPr sz="1544"/>
            </a:lvl5pPr>
          </a:lstStyle>
          <a:p>
            <a:pPr lvl="0"/>
            <a:endParaRPr lang="en-JM" dirty="0"/>
          </a:p>
        </p:txBody>
      </p:sp>
      <p:sp>
        <p:nvSpPr>
          <p:cNvPr id="22" name="Text Placeholder 20"/>
          <p:cNvSpPr>
            <a:spLocks noGrp="1"/>
          </p:cNvSpPr>
          <p:nvPr>
            <p:ph type="body" sz="quarter" idx="14"/>
          </p:nvPr>
        </p:nvSpPr>
        <p:spPr>
          <a:xfrm>
            <a:off x="6517438" y="2614135"/>
            <a:ext cx="4064000" cy="1219200"/>
          </a:xfrm>
        </p:spPr>
        <p:txBody>
          <a:bodyPr>
            <a:noAutofit/>
          </a:bodyPr>
          <a:lstStyle>
            <a:lvl1pPr marL="0" indent="0">
              <a:buClr>
                <a:schemeClr val="tx1">
                  <a:lumMod val="85000"/>
                  <a:lumOff val="15000"/>
                </a:schemeClr>
              </a:buClr>
              <a:buFont typeface="+mj-lt"/>
              <a:buAutoNum type="arabicPeriod"/>
              <a:defRPr sz="1158"/>
            </a:lvl1pPr>
            <a:lvl2pPr>
              <a:defRPr sz="1544"/>
            </a:lvl2pPr>
            <a:lvl3pPr>
              <a:defRPr sz="1544"/>
            </a:lvl3pPr>
            <a:lvl4pPr>
              <a:defRPr sz="1544"/>
            </a:lvl4pPr>
            <a:lvl5pPr>
              <a:defRPr sz="1544"/>
            </a:lvl5pPr>
          </a:lstStyle>
          <a:p>
            <a:pPr lvl="0"/>
            <a:endParaRPr lang="en-JM" dirty="0"/>
          </a:p>
        </p:txBody>
      </p:sp>
      <p:sp>
        <p:nvSpPr>
          <p:cNvPr id="23" name="Text Placeholder 20"/>
          <p:cNvSpPr>
            <a:spLocks noGrp="1"/>
          </p:cNvSpPr>
          <p:nvPr>
            <p:ph type="body" sz="quarter" idx="15"/>
          </p:nvPr>
        </p:nvSpPr>
        <p:spPr>
          <a:xfrm>
            <a:off x="1437442" y="5052534"/>
            <a:ext cx="4064000" cy="1219200"/>
          </a:xfrm>
        </p:spPr>
        <p:txBody>
          <a:bodyPr>
            <a:noAutofit/>
          </a:bodyPr>
          <a:lstStyle>
            <a:lvl1pPr marL="0" indent="0">
              <a:buClr>
                <a:schemeClr val="tx1">
                  <a:lumMod val="85000"/>
                  <a:lumOff val="15000"/>
                </a:schemeClr>
              </a:buClr>
              <a:buFont typeface="+mj-lt"/>
              <a:buAutoNum type="arabicPeriod"/>
              <a:defRPr sz="1158"/>
            </a:lvl1pPr>
            <a:lvl2pPr>
              <a:defRPr sz="1544"/>
            </a:lvl2pPr>
            <a:lvl3pPr>
              <a:defRPr sz="1544"/>
            </a:lvl3pPr>
            <a:lvl4pPr>
              <a:defRPr sz="1544"/>
            </a:lvl4pPr>
            <a:lvl5pPr>
              <a:defRPr sz="1544"/>
            </a:lvl5pPr>
          </a:lstStyle>
          <a:p>
            <a:pPr lvl="0"/>
            <a:endParaRPr lang="en-JM" dirty="0"/>
          </a:p>
        </p:txBody>
      </p:sp>
      <p:sp>
        <p:nvSpPr>
          <p:cNvPr id="24" name="Text Placeholder 20"/>
          <p:cNvSpPr>
            <a:spLocks noGrp="1"/>
          </p:cNvSpPr>
          <p:nvPr>
            <p:ph type="body" sz="quarter" idx="16"/>
          </p:nvPr>
        </p:nvSpPr>
        <p:spPr>
          <a:xfrm>
            <a:off x="6517438" y="5052534"/>
            <a:ext cx="4064000" cy="1219200"/>
          </a:xfrm>
        </p:spPr>
        <p:txBody>
          <a:bodyPr>
            <a:noAutofit/>
          </a:bodyPr>
          <a:lstStyle>
            <a:lvl1pPr marL="0" indent="0">
              <a:buClr>
                <a:schemeClr val="tx1">
                  <a:lumMod val="85000"/>
                  <a:lumOff val="15000"/>
                </a:schemeClr>
              </a:buClr>
              <a:buFont typeface="+mj-lt"/>
              <a:buAutoNum type="arabicPeriod"/>
              <a:defRPr sz="1158"/>
            </a:lvl1pPr>
            <a:lvl2pPr>
              <a:defRPr sz="1544"/>
            </a:lvl2pPr>
            <a:lvl3pPr>
              <a:defRPr sz="1544"/>
            </a:lvl3pPr>
            <a:lvl4pPr>
              <a:defRPr sz="1544"/>
            </a:lvl4pPr>
            <a:lvl5pPr>
              <a:defRPr sz="1544"/>
            </a:lvl5pPr>
          </a:lstStyle>
          <a:p>
            <a:pPr lvl="0"/>
            <a:endParaRPr lang="en-JM" dirty="0"/>
          </a:p>
        </p:txBody>
      </p:sp>
      <p:sp>
        <p:nvSpPr>
          <p:cNvPr id="26" name="Text Placeholder 25"/>
          <p:cNvSpPr>
            <a:spLocks noGrp="1"/>
          </p:cNvSpPr>
          <p:nvPr>
            <p:ph type="body" sz="quarter" idx="17"/>
          </p:nvPr>
        </p:nvSpPr>
        <p:spPr>
          <a:xfrm>
            <a:off x="1437442" y="2080735"/>
            <a:ext cx="4064000" cy="381000"/>
          </a:xfrm>
          <a:solidFill>
            <a:schemeClr val="accent3"/>
          </a:solidFill>
        </p:spPr>
        <p:txBody>
          <a:bodyPr>
            <a:noAutofit/>
          </a:bodyPr>
          <a:lstStyle>
            <a:lvl1pPr>
              <a:buNone/>
              <a:defRPr sz="1415" b="0" i="0">
                <a:solidFill>
                  <a:schemeClr val="bg1"/>
                </a:solidFill>
                <a:latin typeface="Source Sans Pro Semibold"/>
                <a:cs typeface="Source Sans Pro Semibold"/>
              </a:defRPr>
            </a:lvl1pPr>
            <a:lvl2pPr>
              <a:defRPr sz="1544" b="1">
                <a:solidFill>
                  <a:srgbClr val="CC3399"/>
                </a:solidFill>
              </a:defRPr>
            </a:lvl2pPr>
            <a:lvl3pPr>
              <a:defRPr sz="1544" b="1">
                <a:solidFill>
                  <a:srgbClr val="CC3399"/>
                </a:solidFill>
              </a:defRPr>
            </a:lvl3pPr>
            <a:lvl4pPr>
              <a:defRPr sz="1544" b="1">
                <a:solidFill>
                  <a:srgbClr val="CC3399"/>
                </a:solidFill>
              </a:defRPr>
            </a:lvl4pPr>
            <a:lvl5pPr>
              <a:defRPr sz="1544" b="1">
                <a:solidFill>
                  <a:srgbClr val="CC3399"/>
                </a:solidFill>
              </a:defRPr>
            </a:lvl5pPr>
          </a:lstStyle>
          <a:p>
            <a:pPr lvl="0"/>
            <a:endParaRPr lang="en-JM" dirty="0"/>
          </a:p>
        </p:txBody>
      </p:sp>
      <p:sp>
        <p:nvSpPr>
          <p:cNvPr id="27" name="Text Placeholder 25"/>
          <p:cNvSpPr>
            <a:spLocks noGrp="1"/>
          </p:cNvSpPr>
          <p:nvPr>
            <p:ph type="body" sz="quarter" idx="18"/>
          </p:nvPr>
        </p:nvSpPr>
        <p:spPr>
          <a:xfrm>
            <a:off x="6517438" y="2080735"/>
            <a:ext cx="4064000" cy="381000"/>
          </a:xfrm>
          <a:solidFill>
            <a:schemeClr val="accent3"/>
          </a:solidFill>
        </p:spPr>
        <p:txBody>
          <a:bodyPr>
            <a:noAutofit/>
          </a:bodyPr>
          <a:lstStyle>
            <a:lvl1pPr>
              <a:buNone/>
              <a:defRPr sz="1415" b="0" i="0">
                <a:solidFill>
                  <a:schemeClr val="bg1"/>
                </a:solidFill>
                <a:latin typeface="Source Sans Pro Semibold"/>
                <a:cs typeface="Source Sans Pro Semibold"/>
              </a:defRPr>
            </a:lvl1pPr>
            <a:lvl2pPr>
              <a:defRPr sz="1544" b="1">
                <a:solidFill>
                  <a:srgbClr val="CC3399"/>
                </a:solidFill>
              </a:defRPr>
            </a:lvl2pPr>
            <a:lvl3pPr>
              <a:defRPr sz="1544" b="1">
                <a:solidFill>
                  <a:srgbClr val="CC3399"/>
                </a:solidFill>
              </a:defRPr>
            </a:lvl3pPr>
            <a:lvl4pPr>
              <a:defRPr sz="1544" b="1">
                <a:solidFill>
                  <a:srgbClr val="CC3399"/>
                </a:solidFill>
              </a:defRPr>
            </a:lvl4pPr>
            <a:lvl5pPr>
              <a:defRPr sz="1544" b="1">
                <a:solidFill>
                  <a:srgbClr val="CC3399"/>
                </a:solidFill>
              </a:defRPr>
            </a:lvl5pPr>
          </a:lstStyle>
          <a:p>
            <a:pPr lvl="0"/>
            <a:endParaRPr lang="en-JM" dirty="0"/>
          </a:p>
        </p:txBody>
      </p:sp>
      <p:sp>
        <p:nvSpPr>
          <p:cNvPr id="28" name="Text Placeholder 25"/>
          <p:cNvSpPr>
            <a:spLocks noGrp="1"/>
          </p:cNvSpPr>
          <p:nvPr>
            <p:ph type="body" sz="quarter" idx="19"/>
          </p:nvPr>
        </p:nvSpPr>
        <p:spPr>
          <a:xfrm>
            <a:off x="6517438" y="4519135"/>
            <a:ext cx="4064000" cy="381000"/>
          </a:xfrm>
          <a:solidFill>
            <a:schemeClr val="accent3"/>
          </a:solidFill>
        </p:spPr>
        <p:txBody>
          <a:bodyPr>
            <a:noAutofit/>
          </a:bodyPr>
          <a:lstStyle>
            <a:lvl1pPr>
              <a:buNone/>
              <a:defRPr sz="1415" b="0" i="0">
                <a:solidFill>
                  <a:schemeClr val="bg1"/>
                </a:solidFill>
                <a:latin typeface="Source Sans Pro Semibold"/>
                <a:cs typeface="Source Sans Pro Semibold"/>
              </a:defRPr>
            </a:lvl1pPr>
            <a:lvl2pPr>
              <a:defRPr sz="1544" b="1">
                <a:solidFill>
                  <a:srgbClr val="CC3399"/>
                </a:solidFill>
              </a:defRPr>
            </a:lvl2pPr>
            <a:lvl3pPr>
              <a:defRPr sz="1544" b="1">
                <a:solidFill>
                  <a:srgbClr val="CC3399"/>
                </a:solidFill>
              </a:defRPr>
            </a:lvl3pPr>
            <a:lvl4pPr>
              <a:defRPr sz="1544" b="1">
                <a:solidFill>
                  <a:srgbClr val="CC3399"/>
                </a:solidFill>
              </a:defRPr>
            </a:lvl4pPr>
            <a:lvl5pPr>
              <a:defRPr sz="1544" b="1">
                <a:solidFill>
                  <a:srgbClr val="CC3399"/>
                </a:solidFill>
              </a:defRPr>
            </a:lvl5pPr>
          </a:lstStyle>
          <a:p>
            <a:pPr lvl="0"/>
            <a:endParaRPr lang="en-JM" dirty="0"/>
          </a:p>
        </p:txBody>
      </p:sp>
      <p:sp>
        <p:nvSpPr>
          <p:cNvPr id="29" name="Text Placeholder 25"/>
          <p:cNvSpPr>
            <a:spLocks noGrp="1"/>
          </p:cNvSpPr>
          <p:nvPr>
            <p:ph type="body" sz="quarter" idx="20"/>
          </p:nvPr>
        </p:nvSpPr>
        <p:spPr>
          <a:xfrm>
            <a:off x="1437442" y="4519135"/>
            <a:ext cx="4064000" cy="381000"/>
          </a:xfrm>
          <a:solidFill>
            <a:schemeClr val="accent3"/>
          </a:solidFill>
        </p:spPr>
        <p:txBody>
          <a:bodyPr>
            <a:noAutofit/>
          </a:bodyPr>
          <a:lstStyle>
            <a:lvl1pPr>
              <a:buNone/>
              <a:defRPr sz="1415" b="0" i="0">
                <a:solidFill>
                  <a:schemeClr val="bg1"/>
                </a:solidFill>
                <a:latin typeface="Source Sans Pro Semibold"/>
                <a:cs typeface="Source Sans Pro Semibold"/>
              </a:defRPr>
            </a:lvl1pPr>
            <a:lvl2pPr>
              <a:defRPr sz="1544" b="1">
                <a:solidFill>
                  <a:srgbClr val="CC3399"/>
                </a:solidFill>
              </a:defRPr>
            </a:lvl2pPr>
            <a:lvl3pPr>
              <a:defRPr sz="1544" b="1">
                <a:solidFill>
                  <a:srgbClr val="CC3399"/>
                </a:solidFill>
              </a:defRPr>
            </a:lvl3pPr>
            <a:lvl4pPr>
              <a:defRPr sz="1544" b="1">
                <a:solidFill>
                  <a:srgbClr val="CC3399"/>
                </a:solidFill>
              </a:defRPr>
            </a:lvl4pPr>
            <a:lvl5pPr>
              <a:defRPr sz="1544" b="1">
                <a:solidFill>
                  <a:srgbClr val="CC3399"/>
                </a:solidFill>
              </a:defRPr>
            </a:lvl5pPr>
          </a:lstStyle>
          <a:p>
            <a:pPr lvl="0"/>
            <a:endParaRPr lang="en-JM" dirty="0"/>
          </a:p>
        </p:txBody>
      </p:sp>
    </p:spTree>
    <p:extLst>
      <p:ext uri="{BB962C8B-B14F-4D97-AF65-F5344CB8AC3E}">
        <p14:creationId xmlns:p14="http://schemas.microsoft.com/office/powerpoint/2010/main" val="2399622266"/>
      </p:ext>
    </p:extLst>
  </p:cSld>
  <p:clrMapOvr>
    <a:masterClrMapping/>
  </p:clrMapOvr>
  <p:transition spd="med">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Effect transition="in" filter="fade">
                                      <p:cBhvr>
                                        <p:cTn id="14" dur="1000"/>
                                        <p:tgtEl>
                                          <p:spTgt spid="26"/>
                                        </p:tgtEl>
                                      </p:cBhvr>
                                    </p:animEffect>
                                  </p:childTnLst>
                                </p:cTn>
                              </p:par>
                              <p:par>
                                <p:cTn id="15" presetID="53" presetClass="entr" presetSubtype="0" fill="hold" grpId="0" nodeType="withEffect" nodePh="1">
                                  <p:stCondLst>
                                    <p:cond delay="0"/>
                                  </p:stCondLst>
                                  <p:endCondLst>
                                    <p:cond evt="begin" delay="0">
                                      <p:tn val="15"/>
                                    </p:cond>
                                  </p:end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fltVal val="0"/>
                                          </p:val>
                                        </p:tav>
                                        <p:tav tm="100000">
                                          <p:val>
                                            <p:strVal val="#ppt_w"/>
                                          </p:val>
                                        </p:tav>
                                      </p:tavLst>
                                    </p:anim>
                                    <p:anim calcmode="lin" valueType="num">
                                      <p:cBhvr>
                                        <p:cTn id="18" dur="1000" fill="hold"/>
                                        <p:tgtEl>
                                          <p:spTgt spid="21"/>
                                        </p:tgtEl>
                                        <p:attrNameLst>
                                          <p:attrName>ppt_h</p:attrName>
                                        </p:attrNameLst>
                                      </p:cBhvr>
                                      <p:tavLst>
                                        <p:tav tm="0">
                                          <p:val>
                                            <p:fltVal val="0"/>
                                          </p:val>
                                        </p:tav>
                                        <p:tav tm="100000">
                                          <p:val>
                                            <p:strVal val="#ppt_h"/>
                                          </p:val>
                                        </p:tav>
                                      </p:tavLst>
                                    </p:anim>
                                    <p:animEffect transition="in" filter="fade">
                                      <p:cBhvr>
                                        <p:cTn id="19" dur="1000"/>
                                        <p:tgtEl>
                                          <p:spTgt spid="21"/>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ppt_w</p:attrName>
                                        </p:attrNameLst>
                                      </p:cBhvr>
                                      <p:tavLst>
                                        <p:tav tm="0">
                                          <p:val>
                                            <p:fltVal val="0"/>
                                          </p:val>
                                        </p:tav>
                                        <p:tav tm="100000">
                                          <p:val>
                                            <p:strVal val="#ppt_w"/>
                                          </p:val>
                                        </p:tav>
                                      </p:tavLst>
                                    </p:anim>
                                    <p:anim calcmode="lin" valueType="num">
                                      <p:cBhvr>
                                        <p:cTn id="23" dur="1000" fill="hold"/>
                                        <p:tgtEl>
                                          <p:spTgt spid="29"/>
                                        </p:tgtEl>
                                        <p:attrNameLst>
                                          <p:attrName>ppt_h</p:attrName>
                                        </p:attrNameLst>
                                      </p:cBhvr>
                                      <p:tavLst>
                                        <p:tav tm="0">
                                          <p:val>
                                            <p:fltVal val="0"/>
                                          </p:val>
                                        </p:tav>
                                        <p:tav tm="100000">
                                          <p:val>
                                            <p:strVal val="#ppt_h"/>
                                          </p:val>
                                        </p:tav>
                                      </p:tavLst>
                                    </p:anim>
                                    <p:animEffect transition="in" filter="fade">
                                      <p:cBhvr>
                                        <p:cTn id="24" dur="1000"/>
                                        <p:tgtEl>
                                          <p:spTgt spid="29"/>
                                        </p:tgtEl>
                                      </p:cBhvr>
                                    </p:animEffect>
                                  </p:childTnLst>
                                </p:cTn>
                              </p:par>
                              <p:par>
                                <p:cTn id="25" presetID="53" presetClass="entr" presetSubtype="0" fill="hold" grpId="0" nodeType="withEffect" nodePh="1">
                                  <p:stCondLst>
                                    <p:cond delay="0"/>
                                  </p:stCondLst>
                                  <p:endCondLst>
                                    <p:cond evt="begin" delay="0">
                                      <p:tn val="25"/>
                                    </p:cond>
                                  </p:end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p:cTn id="27" dur="10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29" dur="1000"/>
                                        <p:tgtEl>
                                          <p:spTgt spid="23">
                                            <p:txEl>
                                              <p:pRg st="0" end="0"/>
                                            </p:txEl>
                                          </p:spTgt>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1000" fill="hold"/>
                                        <p:tgtEl>
                                          <p:spTgt spid="27"/>
                                        </p:tgtEl>
                                        <p:attrNameLst>
                                          <p:attrName>ppt_w</p:attrName>
                                        </p:attrNameLst>
                                      </p:cBhvr>
                                      <p:tavLst>
                                        <p:tav tm="0">
                                          <p:val>
                                            <p:fltVal val="0"/>
                                          </p:val>
                                        </p:tav>
                                        <p:tav tm="100000">
                                          <p:val>
                                            <p:strVal val="#ppt_w"/>
                                          </p:val>
                                        </p:tav>
                                      </p:tavLst>
                                    </p:anim>
                                    <p:anim calcmode="lin" valueType="num">
                                      <p:cBhvr>
                                        <p:cTn id="33" dur="1000" fill="hold"/>
                                        <p:tgtEl>
                                          <p:spTgt spid="27"/>
                                        </p:tgtEl>
                                        <p:attrNameLst>
                                          <p:attrName>ppt_h</p:attrName>
                                        </p:attrNameLst>
                                      </p:cBhvr>
                                      <p:tavLst>
                                        <p:tav tm="0">
                                          <p:val>
                                            <p:fltVal val="0"/>
                                          </p:val>
                                        </p:tav>
                                        <p:tav tm="100000">
                                          <p:val>
                                            <p:strVal val="#ppt_h"/>
                                          </p:val>
                                        </p:tav>
                                      </p:tavLst>
                                    </p:anim>
                                    <p:animEffect transition="in" filter="fade">
                                      <p:cBhvr>
                                        <p:cTn id="34" dur="1000"/>
                                        <p:tgtEl>
                                          <p:spTgt spid="27"/>
                                        </p:tgtEl>
                                      </p:cBhvr>
                                    </p:animEffect>
                                  </p:childTnLst>
                                </p:cTn>
                              </p:par>
                              <p:par>
                                <p:cTn id="35" presetID="53" presetClass="entr" presetSubtype="0" fill="hold" grpId="0" nodeType="withEffect" nodePh="1">
                                  <p:stCondLst>
                                    <p:cond delay="0"/>
                                  </p:stCondLst>
                                  <p:endCondLst>
                                    <p:cond evt="begin" delay="0">
                                      <p:tn val="35"/>
                                    </p:cond>
                                  </p:endCondLst>
                                  <p:childTnLst>
                                    <p:set>
                                      <p:cBhvr>
                                        <p:cTn id="36" dur="1" fill="hold">
                                          <p:stCondLst>
                                            <p:cond delay="0"/>
                                          </p:stCondLst>
                                        </p:cTn>
                                        <p:tgtEl>
                                          <p:spTgt spid="22">
                                            <p:txEl>
                                              <p:pRg st="0" end="0"/>
                                            </p:txEl>
                                          </p:spTgt>
                                        </p:tgtEl>
                                        <p:attrNameLst>
                                          <p:attrName>style.visibility</p:attrName>
                                        </p:attrNameLst>
                                      </p:cBhvr>
                                      <p:to>
                                        <p:strVal val="visible"/>
                                      </p:to>
                                    </p:set>
                                    <p:anim calcmode="lin" valueType="num">
                                      <p:cBhvr>
                                        <p:cTn id="37"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38" dur="10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39" dur="1000"/>
                                        <p:tgtEl>
                                          <p:spTgt spid="22">
                                            <p:txEl>
                                              <p:pRg st="0" end="0"/>
                                            </p:txEl>
                                          </p:spTgt>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1000" fill="hold"/>
                                        <p:tgtEl>
                                          <p:spTgt spid="28"/>
                                        </p:tgtEl>
                                        <p:attrNameLst>
                                          <p:attrName>ppt_w</p:attrName>
                                        </p:attrNameLst>
                                      </p:cBhvr>
                                      <p:tavLst>
                                        <p:tav tm="0">
                                          <p:val>
                                            <p:fltVal val="0"/>
                                          </p:val>
                                        </p:tav>
                                        <p:tav tm="100000">
                                          <p:val>
                                            <p:strVal val="#ppt_w"/>
                                          </p:val>
                                        </p:tav>
                                      </p:tavLst>
                                    </p:anim>
                                    <p:anim calcmode="lin" valueType="num">
                                      <p:cBhvr>
                                        <p:cTn id="43" dur="1000" fill="hold"/>
                                        <p:tgtEl>
                                          <p:spTgt spid="28"/>
                                        </p:tgtEl>
                                        <p:attrNameLst>
                                          <p:attrName>ppt_h</p:attrName>
                                        </p:attrNameLst>
                                      </p:cBhvr>
                                      <p:tavLst>
                                        <p:tav tm="0">
                                          <p:val>
                                            <p:fltVal val="0"/>
                                          </p:val>
                                        </p:tav>
                                        <p:tav tm="100000">
                                          <p:val>
                                            <p:strVal val="#ppt_h"/>
                                          </p:val>
                                        </p:tav>
                                      </p:tavLst>
                                    </p:anim>
                                    <p:animEffect transition="in" filter="fade">
                                      <p:cBhvr>
                                        <p:cTn id="44" dur="1000"/>
                                        <p:tgtEl>
                                          <p:spTgt spid="28"/>
                                        </p:tgtEl>
                                      </p:cBhvr>
                                    </p:animEffect>
                                  </p:childTnLst>
                                </p:cTn>
                              </p:par>
                              <p:par>
                                <p:cTn id="45" presetID="53" presetClass="entr" presetSubtype="0" fill="hold" grpId="0" nodeType="withEffect" nodePh="1">
                                  <p:stCondLst>
                                    <p:cond delay="0"/>
                                  </p:stCondLst>
                                  <p:endCondLst>
                                    <p:cond evt="begin" delay="0">
                                      <p:tn val="45"/>
                                    </p:cond>
                                  </p:endCondLst>
                                  <p:childTnLst>
                                    <p:set>
                                      <p:cBhvr>
                                        <p:cTn id="46" dur="1" fill="hold">
                                          <p:stCondLst>
                                            <p:cond delay="0"/>
                                          </p:stCondLst>
                                        </p:cTn>
                                        <p:tgtEl>
                                          <p:spTgt spid="24">
                                            <p:txEl>
                                              <p:pRg st="0" end="0"/>
                                            </p:txEl>
                                          </p:spTgt>
                                        </p:tgtEl>
                                        <p:attrNameLst>
                                          <p:attrName>style.visibility</p:attrName>
                                        </p:attrNameLst>
                                      </p:cBhvr>
                                      <p:to>
                                        <p:strVal val="visible"/>
                                      </p:to>
                                    </p:set>
                                    <p:anim calcmode="lin" valueType="num">
                                      <p:cBhvr>
                                        <p:cTn id="47" dur="10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49"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tmplLst>
          <p:tmpl>
            <p:tnLst>
              <p:par>
                <p:cTn presetID="53" presetClass="entr" presetSubtype="0" fill="hold" nodeType="withEffect" nodePh="1">
                  <p:stCondLst>
                    <p:cond delay="0"/>
                  </p:stCondLst>
                  <p:endCondLst>
                    <p:cond evt="begin" delay="0"/>
                  </p:end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fltVal val="0"/>
                          </p:val>
                        </p:tav>
                        <p:tav tm="100000">
                          <p:val>
                            <p:strVal val="#ppt_w"/>
                          </p:val>
                        </p:tav>
                      </p:tavLst>
                    </p:anim>
                    <p:anim calcmode="lin" valueType="num">
                      <p:cBhvr>
                        <p:cTn dur="1000" fill="hold"/>
                        <p:tgtEl>
                          <p:spTgt spid="21"/>
                        </p:tgtEl>
                        <p:attrNameLst>
                          <p:attrName>ppt_h</p:attrName>
                        </p:attrNameLst>
                      </p:cBhvr>
                      <p:tavLst>
                        <p:tav tm="0">
                          <p:val>
                            <p:fltVal val="0"/>
                          </p:val>
                        </p:tav>
                        <p:tav tm="100000">
                          <p:val>
                            <p:strVal val="#ppt_h"/>
                          </p:val>
                        </p:tav>
                      </p:tavLst>
                    </p:anim>
                    <p:animEffect transition="in" filter="fade">
                      <p:cBhvr>
                        <p:cTn dur="1000"/>
                        <p:tgtEl>
                          <p:spTgt spid="21"/>
                        </p:tgtEl>
                      </p:cBhvr>
                    </p:animEffect>
                  </p:childTnLst>
                </p:cTn>
              </p:par>
            </p:tnLst>
          </p:tmpl>
        </p:tmplLst>
      </p:bldP>
      <p:bldP spid="22" grpId="0" build="p">
        <p:tmplLst>
          <p:tmpl lvl="1">
            <p:tnLst>
              <p:par>
                <p:cTn presetID="53" presetClass="entr" presetSubtype="0" fill="hold" nodeType="withEffect" nodePh="1">
                  <p:stCondLst>
                    <p:cond delay="0"/>
                  </p:stCondLst>
                  <p:endCondLst>
                    <p:cond evt="begin" delay="0"/>
                  </p:endCondLst>
                  <p:childTnLst>
                    <p:set>
                      <p:cBhvr>
                        <p:cTn dur="1" fill="hold">
                          <p:stCondLst>
                            <p:cond delay="0"/>
                          </p:stCondLst>
                        </p:cTn>
                        <p:tgtEl>
                          <p:spTgt spid="22"/>
                        </p:tgtEl>
                        <p:attrNameLst>
                          <p:attrName>style.visibility</p:attrName>
                        </p:attrNameLst>
                      </p:cBhvr>
                      <p:to>
                        <p:strVal val="visible"/>
                      </p:to>
                    </p:set>
                    <p:anim calcmode="lin" valueType="num">
                      <p:cBhvr>
                        <p:cTn dur="1000" fill="hold"/>
                        <p:tgtEl>
                          <p:spTgt spid="22"/>
                        </p:tgtEl>
                        <p:attrNameLst>
                          <p:attrName>ppt_w</p:attrName>
                        </p:attrNameLst>
                      </p:cBhvr>
                      <p:tavLst>
                        <p:tav tm="0">
                          <p:val>
                            <p:fltVal val="0"/>
                          </p:val>
                        </p:tav>
                        <p:tav tm="100000">
                          <p:val>
                            <p:strVal val="#ppt_w"/>
                          </p:val>
                        </p:tav>
                      </p:tavLst>
                    </p:anim>
                    <p:anim calcmode="lin" valueType="num">
                      <p:cBhvr>
                        <p:cTn dur="1000" fill="hold"/>
                        <p:tgtEl>
                          <p:spTgt spid="22"/>
                        </p:tgtEl>
                        <p:attrNameLst>
                          <p:attrName>ppt_h</p:attrName>
                        </p:attrNameLst>
                      </p:cBhvr>
                      <p:tavLst>
                        <p:tav tm="0">
                          <p:val>
                            <p:fltVal val="0"/>
                          </p:val>
                        </p:tav>
                        <p:tav tm="100000">
                          <p:val>
                            <p:strVal val="#ppt_h"/>
                          </p:val>
                        </p:tav>
                      </p:tavLst>
                    </p:anim>
                    <p:animEffect transition="in" filter="fade">
                      <p:cBhvr>
                        <p:cTn dur="1000"/>
                        <p:tgtEl>
                          <p:spTgt spid="22"/>
                        </p:tgtEl>
                      </p:cBhvr>
                    </p:animEffect>
                  </p:childTnLst>
                </p:cTn>
              </p:par>
            </p:tnLst>
          </p:tmpl>
        </p:tmplLst>
      </p:bldP>
      <p:bldP spid="23" grpId="0" build="p">
        <p:tmplLst>
          <p:tmpl lvl="1">
            <p:tnLst>
              <p:par>
                <p:cTn presetID="53" presetClass="entr" presetSubtype="0" fill="hold" nodeType="withEffect" nodePh="1">
                  <p:stCondLst>
                    <p:cond delay="0"/>
                  </p:stCondLst>
                  <p:endCondLst>
                    <p:cond evt="begin" delay="0"/>
                  </p:endCondLst>
                  <p:childTnLst>
                    <p:set>
                      <p:cBhvr>
                        <p:cTn dur="1" fill="hold">
                          <p:stCondLst>
                            <p:cond delay="0"/>
                          </p:stCondLst>
                        </p:cTn>
                        <p:tgtEl>
                          <p:spTgt spid="23"/>
                        </p:tgtEl>
                        <p:attrNameLst>
                          <p:attrName>style.visibility</p:attrName>
                        </p:attrNameLst>
                      </p:cBhvr>
                      <p:to>
                        <p:strVal val="visible"/>
                      </p:to>
                    </p:set>
                    <p:anim calcmode="lin" valueType="num">
                      <p:cBhvr>
                        <p:cTn dur="1000" fill="hold"/>
                        <p:tgtEl>
                          <p:spTgt spid="23"/>
                        </p:tgtEl>
                        <p:attrNameLst>
                          <p:attrName>ppt_w</p:attrName>
                        </p:attrNameLst>
                      </p:cBhvr>
                      <p:tavLst>
                        <p:tav tm="0">
                          <p:val>
                            <p:fltVal val="0"/>
                          </p:val>
                        </p:tav>
                        <p:tav tm="100000">
                          <p:val>
                            <p:strVal val="#ppt_w"/>
                          </p:val>
                        </p:tav>
                      </p:tavLst>
                    </p:anim>
                    <p:anim calcmode="lin" valueType="num">
                      <p:cBhvr>
                        <p:cTn dur="1000" fill="hold"/>
                        <p:tgtEl>
                          <p:spTgt spid="23"/>
                        </p:tgtEl>
                        <p:attrNameLst>
                          <p:attrName>ppt_h</p:attrName>
                        </p:attrNameLst>
                      </p:cBhvr>
                      <p:tavLst>
                        <p:tav tm="0">
                          <p:val>
                            <p:fltVal val="0"/>
                          </p:val>
                        </p:tav>
                        <p:tav tm="100000">
                          <p:val>
                            <p:strVal val="#ppt_h"/>
                          </p:val>
                        </p:tav>
                      </p:tavLst>
                    </p:anim>
                    <p:animEffect transition="in" filter="fade">
                      <p:cBhvr>
                        <p:cTn dur="1000"/>
                        <p:tgtEl>
                          <p:spTgt spid="23"/>
                        </p:tgtEl>
                      </p:cBhvr>
                    </p:animEffect>
                  </p:childTnLst>
                </p:cTn>
              </p:par>
            </p:tnLst>
          </p:tmpl>
        </p:tmplLst>
      </p:bldP>
      <p:bldP spid="24" grpId="0" build="p">
        <p:tmplLst>
          <p:tmpl lvl="1">
            <p:tnLst>
              <p:par>
                <p:cTn presetID="53" presetClass="entr" presetSubtype="0" fill="hold" nodeType="withEffect" nodePh="1">
                  <p:stCondLst>
                    <p:cond delay="0"/>
                  </p:stCondLst>
                  <p:endCondLst>
                    <p:cond evt="begin" delay="0"/>
                  </p:endCondLst>
                  <p:childTnLst>
                    <p:set>
                      <p:cBhvr>
                        <p:cTn dur="1" fill="hold">
                          <p:stCondLst>
                            <p:cond delay="0"/>
                          </p:stCondLst>
                        </p:cTn>
                        <p:tgtEl>
                          <p:spTgt spid="24"/>
                        </p:tgtEl>
                        <p:attrNameLst>
                          <p:attrName>style.visibility</p:attrName>
                        </p:attrNameLst>
                      </p:cBhvr>
                      <p:to>
                        <p:strVal val="visible"/>
                      </p:to>
                    </p:set>
                    <p:anim calcmode="lin" valueType="num">
                      <p:cBhvr>
                        <p:cTn dur="1000" fill="hold"/>
                        <p:tgtEl>
                          <p:spTgt spid="24"/>
                        </p:tgtEl>
                        <p:attrNameLst>
                          <p:attrName>ppt_w</p:attrName>
                        </p:attrNameLst>
                      </p:cBhvr>
                      <p:tavLst>
                        <p:tav tm="0">
                          <p:val>
                            <p:fltVal val="0"/>
                          </p:val>
                        </p:tav>
                        <p:tav tm="100000">
                          <p:val>
                            <p:strVal val="#ppt_w"/>
                          </p:val>
                        </p:tav>
                      </p:tavLst>
                    </p:anim>
                    <p:anim calcmode="lin" valueType="num">
                      <p:cBhvr>
                        <p:cTn dur="1000" fill="hold"/>
                        <p:tgtEl>
                          <p:spTgt spid="24"/>
                        </p:tgtEl>
                        <p:attrNameLst>
                          <p:attrName>ppt_h</p:attrName>
                        </p:attrNameLst>
                      </p:cBhvr>
                      <p:tavLst>
                        <p:tav tm="0">
                          <p:val>
                            <p:fltVal val="0"/>
                          </p:val>
                        </p:tav>
                        <p:tav tm="100000">
                          <p:val>
                            <p:strVal val="#ppt_h"/>
                          </p:val>
                        </p:tav>
                      </p:tavLst>
                    </p:anim>
                    <p:animEffect transition="in" filter="fade">
                      <p:cBhvr>
                        <p:cTn dur="1000"/>
                        <p:tgtEl>
                          <p:spTgt spid="24"/>
                        </p:tgtEl>
                      </p:cBhvr>
                    </p:animEffect>
                  </p:childTnLst>
                </p:cTn>
              </p:par>
            </p:tnLst>
          </p:tmpl>
        </p:tmplLst>
      </p:bldP>
      <p:bldP spid="26" grpId="0" animBg="1">
        <p:tmplLst>
          <p:tmpl>
            <p:tnLst>
              <p:par>
                <p:cTn presetID="53"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1000" fill="hold"/>
                        <p:tgtEl>
                          <p:spTgt spid="26"/>
                        </p:tgtEl>
                        <p:attrNameLst>
                          <p:attrName>ppt_w</p:attrName>
                        </p:attrNameLst>
                      </p:cBhvr>
                      <p:tavLst>
                        <p:tav tm="0">
                          <p:val>
                            <p:fltVal val="0"/>
                          </p:val>
                        </p:tav>
                        <p:tav tm="100000">
                          <p:val>
                            <p:strVal val="#ppt_w"/>
                          </p:val>
                        </p:tav>
                      </p:tavLst>
                    </p:anim>
                    <p:anim calcmode="lin" valueType="num">
                      <p:cBhvr>
                        <p:cTn dur="1000" fill="hold"/>
                        <p:tgtEl>
                          <p:spTgt spid="26"/>
                        </p:tgtEl>
                        <p:attrNameLst>
                          <p:attrName>ppt_h</p:attrName>
                        </p:attrNameLst>
                      </p:cBhvr>
                      <p:tavLst>
                        <p:tav tm="0">
                          <p:val>
                            <p:fltVal val="0"/>
                          </p:val>
                        </p:tav>
                        <p:tav tm="100000">
                          <p:val>
                            <p:strVal val="#ppt_h"/>
                          </p:val>
                        </p:tav>
                      </p:tavLst>
                    </p:anim>
                    <p:animEffect transition="in" filter="fade">
                      <p:cBhvr>
                        <p:cTn dur="1000"/>
                        <p:tgtEl>
                          <p:spTgt spid="26"/>
                        </p:tgtEl>
                      </p:cBhvr>
                    </p:animEffect>
                  </p:childTnLst>
                </p:cTn>
              </p:par>
            </p:tnLst>
          </p:tmpl>
        </p:tmplLst>
      </p:bldP>
      <p:bldP spid="27" grpId="0" animBg="1">
        <p:tmplLst>
          <p:tmpl>
            <p:tnLst>
              <p:par>
                <p:cTn presetID="53"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p:cTn dur="1000" fill="hold"/>
                        <p:tgtEl>
                          <p:spTgt spid="27"/>
                        </p:tgtEl>
                        <p:attrNameLst>
                          <p:attrName>ppt_w</p:attrName>
                        </p:attrNameLst>
                      </p:cBhvr>
                      <p:tavLst>
                        <p:tav tm="0">
                          <p:val>
                            <p:fltVal val="0"/>
                          </p:val>
                        </p:tav>
                        <p:tav tm="100000">
                          <p:val>
                            <p:strVal val="#ppt_w"/>
                          </p:val>
                        </p:tav>
                      </p:tavLst>
                    </p:anim>
                    <p:anim calcmode="lin" valueType="num">
                      <p:cBhvr>
                        <p:cTn dur="1000" fill="hold"/>
                        <p:tgtEl>
                          <p:spTgt spid="27"/>
                        </p:tgtEl>
                        <p:attrNameLst>
                          <p:attrName>ppt_h</p:attrName>
                        </p:attrNameLst>
                      </p:cBhvr>
                      <p:tavLst>
                        <p:tav tm="0">
                          <p:val>
                            <p:fltVal val="0"/>
                          </p:val>
                        </p:tav>
                        <p:tav tm="100000">
                          <p:val>
                            <p:strVal val="#ppt_h"/>
                          </p:val>
                        </p:tav>
                      </p:tavLst>
                    </p:anim>
                    <p:animEffect transition="in" filter="fade">
                      <p:cBhvr>
                        <p:cTn dur="1000"/>
                        <p:tgtEl>
                          <p:spTgt spid="27"/>
                        </p:tgtEl>
                      </p:cBhvr>
                    </p:animEffect>
                  </p:childTnLst>
                </p:cTn>
              </p:par>
            </p:tnLst>
          </p:tmpl>
        </p:tmplLst>
      </p:bldP>
      <p:bldP spid="28" grpId="0" animBg="1">
        <p:tmplLst>
          <p:tmpl>
            <p:tnLst>
              <p:par>
                <p:cTn presetID="53"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fltVal val="0"/>
                          </p:val>
                        </p:tav>
                        <p:tav tm="100000">
                          <p:val>
                            <p:strVal val="#ppt_w"/>
                          </p:val>
                        </p:tav>
                      </p:tavLst>
                    </p:anim>
                    <p:anim calcmode="lin" valueType="num">
                      <p:cBhvr>
                        <p:cTn dur="1000" fill="hold"/>
                        <p:tgtEl>
                          <p:spTgt spid="28"/>
                        </p:tgtEl>
                        <p:attrNameLst>
                          <p:attrName>ppt_h</p:attrName>
                        </p:attrNameLst>
                      </p:cBhvr>
                      <p:tavLst>
                        <p:tav tm="0">
                          <p:val>
                            <p:fltVal val="0"/>
                          </p:val>
                        </p:tav>
                        <p:tav tm="100000">
                          <p:val>
                            <p:strVal val="#ppt_h"/>
                          </p:val>
                        </p:tav>
                      </p:tavLst>
                    </p:anim>
                    <p:animEffect transition="in" filter="fade">
                      <p:cBhvr>
                        <p:cTn dur="1000"/>
                        <p:tgtEl>
                          <p:spTgt spid="28"/>
                        </p:tgtEl>
                      </p:cBhvr>
                    </p:animEffect>
                  </p:childTnLst>
                </p:cTn>
              </p:par>
            </p:tnLst>
          </p:tmpl>
        </p:tmplLst>
      </p:bldP>
      <p:bldP spid="29" grpId="0" animBg="1">
        <p:tmplLst>
          <p:tmpl>
            <p:tnLst>
              <p:par>
                <p:cTn presetID="53"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1000" fill="hold"/>
                        <p:tgtEl>
                          <p:spTgt spid="29"/>
                        </p:tgtEl>
                        <p:attrNameLst>
                          <p:attrName>ppt_w</p:attrName>
                        </p:attrNameLst>
                      </p:cBhvr>
                      <p:tavLst>
                        <p:tav tm="0">
                          <p:val>
                            <p:fltVal val="0"/>
                          </p:val>
                        </p:tav>
                        <p:tav tm="100000">
                          <p:val>
                            <p:strVal val="#ppt_w"/>
                          </p:val>
                        </p:tav>
                      </p:tavLst>
                    </p:anim>
                    <p:anim calcmode="lin" valueType="num">
                      <p:cBhvr>
                        <p:cTn dur="1000" fill="hold"/>
                        <p:tgtEl>
                          <p:spTgt spid="29"/>
                        </p:tgtEl>
                        <p:attrNameLst>
                          <p:attrName>ppt_h</p:attrName>
                        </p:attrNameLst>
                      </p:cBhvr>
                      <p:tavLst>
                        <p:tav tm="0">
                          <p:val>
                            <p:fltVal val="0"/>
                          </p:val>
                        </p:tav>
                        <p:tav tm="100000">
                          <p:val>
                            <p:strVal val="#ppt_h"/>
                          </p:val>
                        </p:tav>
                      </p:tavLst>
                    </p:anim>
                    <p:animEffect transition="in" filter="fade">
                      <p:cBhvr>
                        <p:cTn dur="1000"/>
                        <p:tgtEl>
                          <p:spTgt spid="29"/>
                        </p:tgtEl>
                      </p:cBhvr>
                    </p:animEffect>
                  </p:childTnLst>
                </p:cTn>
              </p:par>
            </p:tnLst>
          </p:tmpl>
        </p:tmplLst>
      </p:bldP>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JM"/>
          </a:p>
        </p:txBody>
      </p:sp>
      <p:sp>
        <p:nvSpPr>
          <p:cNvPr id="5" name="Slide Number Placeholder 4"/>
          <p:cNvSpPr>
            <a:spLocks noGrp="1"/>
          </p:cNvSpPr>
          <p:nvPr>
            <p:ph type="sldNum" sz="quarter" idx="12"/>
          </p:nvPr>
        </p:nvSpPr>
        <p:spPr>
          <a:xfrm>
            <a:off x="11074401" y="381002"/>
            <a:ext cx="609601" cy="365125"/>
          </a:xfrm>
          <a:prstGeom prst="rect">
            <a:avLst/>
          </a:prstGeom>
        </p:spPr>
        <p:txBody>
          <a:bodyPr lIns="73648" tIns="36824" rIns="73648" bIns="36824"/>
          <a:lstStyle/>
          <a:p>
            <a:pPr defTabSz="947491"/>
            <a:fld id="{8DF5134D-7C6B-4A7B-B28B-A8C75F870448}" type="slidenum">
              <a:rPr lang="en-JM" sz="1930" smtClean="0">
                <a:solidFill>
                  <a:prstClr val="black"/>
                </a:solidFill>
              </a:rPr>
              <a:pPr defTabSz="947491"/>
              <a:t>‹#›</a:t>
            </a:fld>
            <a:endParaRPr lang="en-JM" sz="1930">
              <a:solidFill>
                <a:prstClr val="black"/>
              </a:solidFill>
            </a:endParaRPr>
          </a:p>
        </p:txBody>
      </p:sp>
      <p:sp>
        <p:nvSpPr>
          <p:cNvPr id="9" name="Picture Placeholder 8"/>
          <p:cNvSpPr>
            <a:spLocks noGrp="1"/>
          </p:cNvSpPr>
          <p:nvPr>
            <p:ph type="pic" sz="quarter" idx="13"/>
          </p:nvPr>
        </p:nvSpPr>
        <p:spPr>
          <a:xfrm>
            <a:off x="1437440" y="2391873"/>
            <a:ext cx="5414003" cy="2895600"/>
          </a:xfrm>
          <a:ln w="38100">
            <a:solidFill>
              <a:schemeClr val="bg1"/>
            </a:solidFill>
            <a:miter lim="800000"/>
          </a:ln>
          <a:effectLst>
            <a:outerShdw blurRad="50800" dist="38100" dir="2700000" algn="tl" rotWithShape="0">
              <a:prstClr val="black">
                <a:alpha val="40000"/>
              </a:prstClr>
            </a:outerShdw>
          </a:effectLst>
        </p:spPr>
        <p:txBody>
          <a:bodyPr>
            <a:normAutofit/>
          </a:bodyPr>
          <a:lstStyle>
            <a:lvl1pPr>
              <a:defRPr sz="1415"/>
            </a:lvl1pPr>
          </a:lstStyle>
          <a:p>
            <a:endParaRPr lang="en-JM"/>
          </a:p>
        </p:txBody>
      </p:sp>
      <p:sp>
        <p:nvSpPr>
          <p:cNvPr id="11" name="Text Placeholder 10"/>
          <p:cNvSpPr>
            <a:spLocks noGrp="1"/>
          </p:cNvSpPr>
          <p:nvPr>
            <p:ph type="body" sz="quarter" idx="14"/>
          </p:nvPr>
        </p:nvSpPr>
        <p:spPr>
          <a:xfrm>
            <a:off x="1412532" y="1769597"/>
            <a:ext cx="10097472" cy="457200"/>
          </a:xfrm>
        </p:spPr>
        <p:txBody>
          <a:bodyPr>
            <a:noAutofit/>
          </a:bodyPr>
          <a:lstStyle>
            <a:lvl1pPr>
              <a:buNone/>
              <a:defRPr sz="1415"/>
            </a:lvl1pPr>
            <a:lvl2pPr>
              <a:defRPr sz="1544"/>
            </a:lvl2pPr>
            <a:lvl3pPr>
              <a:defRPr sz="1544"/>
            </a:lvl3pPr>
            <a:lvl4pPr>
              <a:defRPr sz="1544"/>
            </a:lvl4pPr>
            <a:lvl5pPr>
              <a:defRPr sz="1544"/>
            </a:lvl5pPr>
          </a:lstStyle>
          <a:p>
            <a:pPr lvl="0"/>
            <a:endParaRPr lang="en-JM" dirty="0"/>
          </a:p>
        </p:txBody>
      </p:sp>
      <p:sp>
        <p:nvSpPr>
          <p:cNvPr id="8" name="Text Placeholder 7"/>
          <p:cNvSpPr>
            <a:spLocks noGrp="1"/>
          </p:cNvSpPr>
          <p:nvPr>
            <p:ph type="body" sz="quarter" idx="15"/>
          </p:nvPr>
        </p:nvSpPr>
        <p:spPr>
          <a:xfrm>
            <a:off x="7103257" y="2391873"/>
            <a:ext cx="4368800" cy="2286000"/>
          </a:xfrm>
        </p:spPr>
        <p:txBody>
          <a:bodyPr>
            <a:normAutofit/>
          </a:bodyPr>
          <a:lstStyle>
            <a:lvl1pPr marL="0" indent="0">
              <a:buNone/>
              <a:defRPr sz="1158"/>
            </a:lvl1pPr>
            <a:lvl2pPr>
              <a:defRPr sz="1544"/>
            </a:lvl2pPr>
            <a:lvl3pPr>
              <a:defRPr sz="1544"/>
            </a:lvl3pPr>
            <a:lvl4pPr>
              <a:defRPr sz="1544"/>
            </a:lvl4pPr>
            <a:lvl5pPr>
              <a:defRPr sz="1544"/>
            </a:lvl5pPr>
          </a:lstStyle>
          <a:p>
            <a:pPr lvl="0"/>
            <a:endParaRPr lang="en-JM" dirty="0"/>
          </a:p>
        </p:txBody>
      </p:sp>
    </p:spTree>
    <p:extLst>
      <p:ext uri="{BB962C8B-B14F-4D97-AF65-F5344CB8AC3E}">
        <p14:creationId xmlns:p14="http://schemas.microsoft.com/office/powerpoint/2010/main" val="398594217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9435"/>
            <a:ext cx="12265445" cy="6920884"/>
          </a:xfrm>
          <a:prstGeom prst="rect">
            <a:avLst/>
          </a:prstGeom>
        </p:spPr>
      </p:pic>
      <p:sp>
        <p:nvSpPr>
          <p:cNvPr id="2" name="Title 1"/>
          <p:cNvSpPr>
            <a:spLocks noGrp="1"/>
          </p:cNvSpPr>
          <p:nvPr>
            <p:ph type="title"/>
          </p:nvPr>
        </p:nvSpPr>
        <p:spPr>
          <a:xfrm>
            <a:off x="681997" y="2184447"/>
            <a:ext cx="9245600" cy="563563"/>
          </a:xfrm>
        </p:spPr>
        <p:txBody>
          <a:bodyPr/>
          <a:lstStyle>
            <a:lvl1pPr>
              <a:defRPr>
                <a:solidFill>
                  <a:schemeClr val="bg1"/>
                </a:solidFill>
              </a:defRPr>
            </a:lvl1pPr>
          </a:lstStyle>
          <a:p>
            <a:r>
              <a:rPr lang="en-US" dirty="0" smtClean="0"/>
              <a:t>Click to edit Master title style</a:t>
            </a:r>
            <a:endParaRPr lang="en-JM" dirty="0"/>
          </a:p>
        </p:txBody>
      </p:sp>
      <p:sp>
        <p:nvSpPr>
          <p:cNvPr id="11" name="Text Placeholder 10"/>
          <p:cNvSpPr>
            <a:spLocks noGrp="1"/>
          </p:cNvSpPr>
          <p:nvPr>
            <p:ph type="body" sz="quarter" idx="14"/>
          </p:nvPr>
        </p:nvSpPr>
        <p:spPr>
          <a:xfrm>
            <a:off x="711200" y="2743200"/>
            <a:ext cx="9042400" cy="762000"/>
          </a:xfrm>
        </p:spPr>
        <p:txBody>
          <a:bodyPr>
            <a:noAutofit/>
          </a:bodyPr>
          <a:lstStyle>
            <a:lvl1pPr algn="l">
              <a:buNone/>
              <a:defRPr sz="1158">
                <a:solidFill>
                  <a:schemeClr val="bg1"/>
                </a:solidFill>
              </a:defRPr>
            </a:lvl1pPr>
            <a:lvl2pPr>
              <a:defRPr sz="1930"/>
            </a:lvl2pPr>
            <a:lvl3pPr>
              <a:defRPr sz="1930"/>
            </a:lvl3pPr>
            <a:lvl4pPr>
              <a:defRPr sz="1930"/>
            </a:lvl4pPr>
            <a:lvl5pPr>
              <a:defRPr sz="1930"/>
            </a:lvl5pPr>
          </a:lstStyle>
          <a:p>
            <a:pPr lvl="0"/>
            <a:endParaRPr lang="en-JM" dirty="0"/>
          </a:p>
        </p:txBody>
      </p:sp>
    </p:spTree>
    <p:extLst>
      <p:ext uri="{BB962C8B-B14F-4D97-AF65-F5344CB8AC3E}">
        <p14:creationId xmlns:p14="http://schemas.microsoft.com/office/powerpoint/2010/main" val="100479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9" presetClass="entr" presetSubtype="0" fill="hold" nodeType="withEffect" nodePh="1">
                  <p:stCondLst>
                    <p:cond delay="0"/>
                  </p:stCondLst>
                  <p:endCondLst>
                    <p:cond evt="begin" delay="0"/>
                  </p:endCondLst>
                  <p:childTnLst>
                    <p:set>
                      <p:cBhvr>
                        <p:cTn dur="1" fill="hold">
                          <p:stCondLst>
                            <p:cond delay="0"/>
                          </p:stCondLst>
                        </p:cTn>
                        <p:tgtEl>
                          <p:spTgt spid="11"/>
                        </p:tgtEl>
                        <p:attrNameLst>
                          <p:attrName>style.visibility</p:attrName>
                        </p:attrNameLst>
                      </p:cBhvr>
                      <p:to>
                        <p:strVal val="visible"/>
                      </p:to>
                    </p:set>
                    <p:animEffect transition="in" filter="dissolve">
                      <p:cBhvr>
                        <p:cTn dur="1000"/>
                        <p:tgtEl>
                          <p:spTgt spid="11"/>
                        </p:tgtEl>
                      </p:cBhvr>
                    </p:animEffect>
                  </p:childTnLst>
                </p:cTn>
              </p:par>
            </p:tnLst>
          </p:tmpl>
        </p:tmplLst>
      </p:bldP>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Title 1"/>
          <p:cNvSpPr>
            <a:spLocks noGrp="1"/>
          </p:cNvSpPr>
          <p:nvPr>
            <p:ph type="title"/>
          </p:nvPr>
        </p:nvSpPr>
        <p:spPr>
          <a:xfrm>
            <a:off x="1185334" y="296193"/>
            <a:ext cx="9742307" cy="634082"/>
          </a:xfrm>
          <a:prstGeom prst="rect">
            <a:avLst/>
          </a:prstGeom>
        </p:spPr>
        <p:txBody>
          <a:bodyPr/>
          <a:lstStyle>
            <a:lvl1pPr algn="l">
              <a:defRPr sz="3200">
                <a:solidFill>
                  <a:schemeClr val="tx1">
                    <a:lumMod val="65000"/>
                    <a:lumOff val="35000"/>
                  </a:schemeClr>
                </a:solidFill>
                <a:latin typeface="Arial" pitchFamily="34" charset="0"/>
                <a:cs typeface="Arial" pitchFamily="34" charset="0"/>
              </a:defRPr>
            </a:lvl1pPr>
          </a:lstStyle>
          <a:p>
            <a:r>
              <a:rPr lang="en-US" dirty="0" smtClean="0"/>
              <a:t>Click to edit Master title style</a:t>
            </a:r>
            <a:endParaRPr lang="en-US" dirty="0"/>
          </a:p>
        </p:txBody>
      </p:sp>
      <p:sp>
        <p:nvSpPr>
          <p:cNvPr id="6" name="Text Placeholder 4"/>
          <p:cNvSpPr>
            <a:spLocks noGrp="1"/>
          </p:cNvSpPr>
          <p:nvPr>
            <p:ph type="body" sz="quarter" idx="10"/>
          </p:nvPr>
        </p:nvSpPr>
        <p:spPr>
          <a:xfrm>
            <a:off x="1185333" y="1055690"/>
            <a:ext cx="9742306" cy="4987154"/>
          </a:xfrm>
          <a:prstGeom prst="rect">
            <a:avLst/>
          </a:prstGeom>
        </p:spPr>
        <p:txBody>
          <a:bodyPr/>
          <a:lstStyle>
            <a:lvl1pPr>
              <a:buClr>
                <a:schemeClr val="bg1">
                  <a:lumMod val="50000"/>
                </a:schemeClr>
              </a:buClr>
              <a:buNone/>
              <a:defRPr sz="2600">
                <a:solidFill>
                  <a:schemeClr val="tx1">
                    <a:lumMod val="65000"/>
                    <a:lumOff val="35000"/>
                  </a:schemeClr>
                </a:solidFill>
                <a:latin typeface="Arial" pitchFamily="34" charset="0"/>
                <a:cs typeface="Arial" pitchFamily="34" charset="0"/>
              </a:defRPr>
            </a:lvl1pPr>
            <a:lvl2pPr>
              <a:buClr>
                <a:schemeClr val="bg1">
                  <a:lumMod val="50000"/>
                </a:schemeClr>
              </a:buClr>
              <a:buFont typeface="Arial" pitchFamily="34" charset="0"/>
              <a:buChar char="•"/>
              <a:defRPr sz="2401">
                <a:solidFill>
                  <a:schemeClr val="tx1">
                    <a:lumMod val="65000"/>
                    <a:lumOff val="35000"/>
                  </a:schemeClr>
                </a:solidFill>
                <a:latin typeface="Arial" pitchFamily="34" charset="0"/>
                <a:cs typeface="Arial" pitchFamily="34" charset="0"/>
              </a:defRPr>
            </a:lvl2pPr>
            <a:lvl3pPr>
              <a:buClr>
                <a:schemeClr val="bg1">
                  <a:lumMod val="50000"/>
                </a:schemeClr>
              </a:buClr>
              <a:buSzPct val="100000"/>
              <a:buFont typeface="Arial" pitchFamily="34" charset="0"/>
              <a:buChar char="-"/>
              <a:defRPr sz="2001">
                <a:solidFill>
                  <a:schemeClr val="tx1">
                    <a:lumMod val="65000"/>
                    <a:lumOff val="35000"/>
                  </a:schemeClr>
                </a:solidFill>
                <a:latin typeface="Arial" pitchFamily="34" charset="0"/>
                <a:cs typeface="Arial" pitchFamily="34" charset="0"/>
              </a:defRPr>
            </a:lvl3pPr>
            <a:lvl4pPr>
              <a:buClr>
                <a:schemeClr val="bg1">
                  <a:lumMod val="50000"/>
                </a:schemeClr>
              </a:buClr>
              <a:defRPr sz="2799">
                <a:solidFill>
                  <a:srgbClr val="020202"/>
                </a:solidFill>
              </a:defRPr>
            </a:lvl4pPr>
            <a:lvl5pPr>
              <a:buClr>
                <a:schemeClr val="bg1">
                  <a:lumMod val="50000"/>
                </a:schemeClr>
              </a:buClr>
              <a:defRPr sz="2799">
                <a:solidFill>
                  <a:srgbClr val="02020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39386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5470" y="274638"/>
            <a:ext cx="10271989" cy="648000"/>
          </a:xfrm>
          <a:prstGeom prst="rect">
            <a:avLst/>
          </a:prstGeom>
        </p:spPr>
        <p:txBody>
          <a:bodyPr/>
          <a:lstStyle/>
          <a:p>
            <a:r>
              <a:rPr lang="en-US" dirty="0" smtClean="0"/>
              <a:t>Click to edit Master title style</a:t>
            </a:r>
            <a:endParaRPr lang="en-GB" dirty="0"/>
          </a:p>
        </p:txBody>
      </p:sp>
      <p:sp>
        <p:nvSpPr>
          <p:cNvPr id="5" name="Slide Number Placeholder 4"/>
          <p:cNvSpPr>
            <a:spLocks noGrp="1"/>
          </p:cNvSpPr>
          <p:nvPr>
            <p:ph type="sldNum" sz="quarter" idx="12"/>
          </p:nvPr>
        </p:nvSpPr>
        <p:spPr>
          <a:xfrm>
            <a:off x="9878019" y="6177839"/>
            <a:ext cx="1837995" cy="365125"/>
          </a:xfrm>
          <a:prstGeom prst="rect">
            <a:avLst/>
          </a:prstGeom>
        </p:spPr>
        <p:txBody>
          <a:bodyPr/>
          <a:lstStyle/>
          <a:p>
            <a:fld id="{391380EC-40B8-407F-8287-6D62DCB0BA5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0374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99387" y="346646"/>
            <a:ext cx="10465232" cy="634082"/>
          </a:xfrm>
          <a:prstGeom prst="rect">
            <a:avLst/>
          </a:prstGeom>
        </p:spPr>
        <p:txBody>
          <a:bodyPr lIns="91388" tIns="45694" rIns="91388" bIns="45694"/>
          <a:lstStyle>
            <a:lvl1pPr>
              <a:defRPr sz="3200">
                <a:solidFill>
                  <a:schemeClr val="tx2">
                    <a:lumMod val="75000"/>
                  </a:schemeClr>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199390" y="1196977"/>
            <a:ext cx="10465229" cy="4679948"/>
          </a:xfrm>
          <a:prstGeom prst="rect">
            <a:avLst/>
          </a:prstGeom>
        </p:spPr>
        <p:txBody>
          <a:bodyPr lIns="91388" tIns="45694" rIns="91388" bIns="45694"/>
          <a:lstStyle>
            <a:lvl1pPr>
              <a:buClr>
                <a:srgbClr val="558ED5"/>
              </a:buClr>
              <a:buFont typeface="Arial" pitchFamily="34" charset="0"/>
              <a:buChar char="•"/>
              <a:defRPr sz="2400">
                <a:solidFill>
                  <a:schemeClr val="tx2">
                    <a:lumMod val="75000"/>
                  </a:schemeClr>
                </a:solidFill>
              </a:defRPr>
            </a:lvl1pPr>
            <a:lvl2pPr marL="717550" indent="-358775">
              <a:buClr>
                <a:schemeClr val="bg1">
                  <a:lumMod val="50000"/>
                </a:schemeClr>
              </a:buClr>
              <a:buFont typeface="Arial" pitchFamily="34" charset="0"/>
              <a:buChar char="•"/>
              <a:defRPr sz="1800">
                <a:solidFill>
                  <a:schemeClr val="tx2">
                    <a:lumMod val="75000"/>
                  </a:schemeClr>
                </a:solidFill>
              </a:defRPr>
            </a:lvl2pPr>
            <a:lvl3pPr>
              <a:buClr>
                <a:schemeClr val="bg1">
                  <a:lumMod val="50000"/>
                </a:schemeClr>
              </a:buClr>
              <a:defRPr sz="2400">
                <a:solidFill>
                  <a:schemeClr val="tx2">
                    <a:lumMod val="75000"/>
                  </a:schemeClr>
                </a:solidFill>
              </a:defRPr>
            </a:lvl3pPr>
            <a:lvl4pPr>
              <a:buClr>
                <a:schemeClr val="bg1">
                  <a:lumMod val="50000"/>
                </a:schemeClr>
              </a:buClr>
              <a:defRPr sz="2800">
                <a:solidFill>
                  <a:srgbClr val="020202"/>
                </a:solidFill>
              </a:defRPr>
            </a:lvl4pPr>
            <a:lvl5pPr>
              <a:buClr>
                <a:schemeClr val="bg1">
                  <a:lumMod val="50000"/>
                </a:schemeClr>
              </a:buClr>
              <a:defRPr sz="2800">
                <a:solidFill>
                  <a:srgbClr val="020202"/>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665960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2299E656-9FDE-4B2B-A073-7D62B2CE4D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787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119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13038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6957953" cy="6858000"/>
          </a:xfrm>
          <a:prstGeom prst="rect">
            <a:avLst/>
          </a:prstGeom>
        </p:spPr>
      </p:pic>
      <p:pic>
        <p:nvPicPr>
          <p:cNvPr id="6" name="Picture 5" descr="Action2020 WBCSD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65553" y="5871651"/>
            <a:ext cx="3997206" cy="865659"/>
          </a:xfrm>
          <a:prstGeom prst="rect">
            <a:avLst/>
          </a:prstGeom>
        </p:spPr>
      </p:pic>
    </p:spTree>
    <p:extLst>
      <p:ext uri="{BB962C8B-B14F-4D97-AF65-F5344CB8AC3E}">
        <p14:creationId xmlns:p14="http://schemas.microsoft.com/office/powerpoint/2010/main" val="296393257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6937164" cy="6858000"/>
          </a:xfrm>
          <a:prstGeom prst="rect">
            <a:avLst/>
          </a:prstGeom>
        </p:spPr>
      </p:pic>
      <p:pic>
        <p:nvPicPr>
          <p:cNvPr id="2" name="Picture 1" descr="Action2020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3920" y="5937280"/>
            <a:ext cx="3134541" cy="646662"/>
          </a:xfrm>
          <a:prstGeom prst="rect">
            <a:avLst/>
          </a:prstGeom>
        </p:spPr>
      </p:pic>
    </p:spTree>
    <p:extLst>
      <p:ext uri="{BB962C8B-B14F-4D97-AF65-F5344CB8AC3E}">
        <p14:creationId xmlns:p14="http://schemas.microsoft.com/office/powerpoint/2010/main" val="45102289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609600"/>
            <a:ext cx="103632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914401" y="1981200"/>
            <a:ext cx="103632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521" y="5989409"/>
            <a:ext cx="1612511" cy="535679"/>
          </a:xfrm>
          <a:prstGeom prst="rect">
            <a:avLst/>
          </a:prstGeom>
        </p:spPr>
      </p:pic>
    </p:spTree>
    <p:extLst>
      <p:ext uri="{BB962C8B-B14F-4D97-AF65-F5344CB8AC3E}">
        <p14:creationId xmlns:p14="http://schemas.microsoft.com/office/powerpoint/2010/main" val="37385518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6957953" cy="6858000"/>
          </a:xfrm>
          <a:prstGeom prst="rect">
            <a:avLst/>
          </a:prstGeom>
        </p:spPr>
      </p:pic>
      <p:pic>
        <p:nvPicPr>
          <p:cNvPr id="6" name="Picture 5" descr="Action2020 WBCSD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65553" y="5871651"/>
            <a:ext cx="3997206" cy="865659"/>
          </a:xfrm>
          <a:prstGeom prst="rect">
            <a:avLst/>
          </a:prstGeom>
        </p:spPr>
      </p:pic>
    </p:spTree>
    <p:extLst>
      <p:ext uri="{BB962C8B-B14F-4D97-AF65-F5344CB8AC3E}">
        <p14:creationId xmlns:p14="http://schemas.microsoft.com/office/powerpoint/2010/main" val="200343353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08312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0"/>
            <a:ext cx="6957953" cy="6858000"/>
          </a:xfrm>
          <a:prstGeom prst="rect">
            <a:avLst/>
          </a:prstGeom>
        </p:spPr>
      </p:pic>
      <p:pic>
        <p:nvPicPr>
          <p:cNvPr id="6" name="Picture 5" descr="Action2020 WBCSD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65553" y="5871653"/>
            <a:ext cx="3997206" cy="865659"/>
          </a:xfrm>
          <a:prstGeom prst="rect">
            <a:avLst/>
          </a:prstGeom>
        </p:spPr>
      </p:pic>
    </p:spTree>
    <p:extLst>
      <p:ext uri="{BB962C8B-B14F-4D97-AF65-F5344CB8AC3E}">
        <p14:creationId xmlns:p14="http://schemas.microsoft.com/office/powerpoint/2010/main" val="249714106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6937164" cy="6858000"/>
          </a:xfrm>
          <a:prstGeom prst="rect">
            <a:avLst/>
          </a:prstGeom>
        </p:spPr>
      </p:pic>
      <p:pic>
        <p:nvPicPr>
          <p:cNvPr id="2" name="Picture 1" descr="Action2020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3921" y="5937280"/>
            <a:ext cx="3134541" cy="646662"/>
          </a:xfrm>
          <a:prstGeom prst="rect">
            <a:avLst/>
          </a:prstGeom>
        </p:spPr>
      </p:pic>
    </p:spTree>
    <p:extLst>
      <p:ext uri="{BB962C8B-B14F-4D97-AF65-F5344CB8AC3E}">
        <p14:creationId xmlns:p14="http://schemas.microsoft.com/office/powerpoint/2010/main" val="145359029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xfrm>
            <a:off x="8737602" y="6477000"/>
            <a:ext cx="2844800" cy="228600"/>
          </a:xfrm>
          <a:prstGeom prst="rect">
            <a:avLst/>
          </a:prstGeom>
          <a:ln/>
        </p:spPr>
        <p:txBody>
          <a:bodyPr/>
          <a:lstStyle>
            <a:lvl1pPr>
              <a:defRPr/>
            </a:lvl1pPr>
          </a:lstStyle>
          <a:p>
            <a:pPr defTabSz="1218987">
              <a:defRPr/>
            </a:pPr>
            <a:fld id="{6D175A04-D2FD-4211-9C69-E4BFCF169A8E}" type="slidenum">
              <a:rPr lang="en-US" sz="2400" smtClean="0">
                <a:solidFill>
                  <a:srgbClr val="000000"/>
                </a:solidFill>
              </a:rPr>
              <a:pPr defTabSz="1218987">
                <a:defRPr/>
              </a:pPr>
              <a:t>‹#›</a:t>
            </a:fld>
            <a:endParaRPr lang="en-US" sz="2400">
              <a:solidFill>
                <a:srgbClr val="000000"/>
              </a:solidFill>
            </a:endParaRPr>
          </a:p>
        </p:txBody>
      </p:sp>
    </p:spTree>
    <p:extLst>
      <p:ext uri="{BB962C8B-B14F-4D97-AF65-F5344CB8AC3E}">
        <p14:creationId xmlns:p14="http://schemas.microsoft.com/office/powerpoint/2010/main" val="1071779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185334" y="296196"/>
            <a:ext cx="9742307" cy="634083"/>
          </a:xfrm>
          <a:prstGeom prst="rect">
            <a:avLst/>
          </a:prstGeom>
        </p:spPr>
        <p:txBody>
          <a:bodyPr lIns="121899" tIns="60949" rIns="121899" bIns="60949"/>
          <a:lstStyle>
            <a:lvl1pPr algn="l">
              <a:defRPr sz="4299">
                <a:solidFill>
                  <a:schemeClr val="tx1">
                    <a:lumMod val="65000"/>
                    <a:lumOff val="35000"/>
                  </a:schemeClr>
                </a:solidFill>
                <a:latin typeface="Arial" pitchFamily="34" charset="0"/>
                <a:cs typeface="Arial" pitchFamily="34" charset="0"/>
              </a:defRPr>
            </a:lvl1pPr>
          </a:lstStyle>
          <a:p>
            <a:r>
              <a:rPr lang="en-US" sz="4799" dirty="0" smtClean="0">
                <a:solidFill>
                  <a:schemeClr val="tx1"/>
                </a:solidFill>
                <a:latin typeface="Helvetica Neue Light"/>
                <a:cs typeface="Helvetica Neue Light"/>
              </a:rPr>
              <a:t>Title</a:t>
            </a:r>
            <a:endParaRPr lang="en-US" dirty="0"/>
          </a:p>
        </p:txBody>
      </p:sp>
    </p:spTree>
    <p:extLst>
      <p:ext uri="{BB962C8B-B14F-4D97-AF65-F5344CB8AC3E}">
        <p14:creationId xmlns:p14="http://schemas.microsoft.com/office/powerpoint/2010/main" val="2511988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47175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2" y="0"/>
            <a:ext cx="6957953" cy="6858000"/>
          </a:xfrm>
          <a:prstGeom prst="rect">
            <a:avLst/>
          </a:prstGeom>
        </p:spPr>
      </p:pic>
      <p:pic>
        <p:nvPicPr>
          <p:cNvPr id="6" name="Picture 5" descr="Action2020 WBCSD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65553" y="5871655"/>
            <a:ext cx="3997206" cy="865659"/>
          </a:xfrm>
          <a:prstGeom prst="rect">
            <a:avLst/>
          </a:prstGeom>
        </p:spPr>
      </p:pic>
    </p:spTree>
    <p:extLst>
      <p:ext uri="{BB962C8B-B14F-4D97-AF65-F5344CB8AC3E}">
        <p14:creationId xmlns:p14="http://schemas.microsoft.com/office/powerpoint/2010/main" val="165614219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6937164" cy="6858000"/>
          </a:xfrm>
          <a:prstGeom prst="rect">
            <a:avLst/>
          </a:prstGeom>
        </p:spPr>
      </p:pic>
      <p:pic>
        <p:nvPicPr>
          <p:cNvPr id="2" name="Picture 1" descr="Action2020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3922" y="5937280"/>
            <a:ext cx="3134541" cy="646662"/>
          </a:xfrm>
          <a:prstGeom prst="rect">
            <a:avLst/>
          </a:prstGeom>
        </p:spPr>
      </p:pic>
    </p:spTree>
    <p:extLst>
      <p:ext uri="{BB962C8B-B14F-4D97-AF65-F5344CB8AC3E}">
        <p14:creationId xmlns:p14="http://schemas.microsoft.com/office/powerpoint/2010/main" val="409171781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185335" y="296198"/>
            <a:ext cx="9742307" cy="634083"/>
          </a:xfrm>
          <a:prstGeom prst="rect">
            <a:avLst/>
          </a:prstGeom>
        </p:spPr>
        <p:txBody>
          <a:bodyPr lIns="121899" tIns="60949" rIns="121899" bIns="60949"/>
          <a:lstStyle>
            <a:lvl1pPr algn="l">
              <a:defRPr sz="4298">
                <a:solidFill>
                  <a:schemeClr val="tx1">
                    <a:lumMod val="65000"/>
                    <a:lumOff val="35000"/>
                  </a:schemeClr>
                </a:solidFill>
                <a:latin typeface="Arial" pitchFamily="34" charset="0"/>
                <a:cs typeface="Arial" pitchFamily="34" charset="0"/>
              </a:defRPr>
            </a:lvl1pPr>
          </a:lstStyle>
          <a:p>
            <a:r>
              <a:rPr lang="en-US" sz="4798" dirty="0" smtClean="0">
                <a:solidFill>
                  <a:schemeClr val="tx1"/>
                </a:solidFill>
                <a:latin typeface="Helvetica Neue Light"/>
                <a:cs typeface="Helvetica Neue Light"/>
              </a:rPr>
              <a:t>Title</a:t>
            </a:r>
            <a:endParaRPr lang="en-US" dirty="0"/>
          </a:p>
        </p:txBody>
      </p:sp>
      <p:sp>
        <p:nvSpPr>
          <p:cNvPr id="6" name="Text Placeholder 4"/>
          <p:cNvSpPr>
            <a:spLocks noGrp="1"/>
          </p:cNvSpPr>
          <p:nvPr>
            <p:ph type="body" sz="quarter" idx="10"/>
          </p:nvPr>
        </p:nvSpPr>
        <p:spPr>
          <a:xfrm>
            <a:off x="1185338" y="1055690"/>
            <a:ext cx="9742305" cy="4751762"/>
          </a:xfrm>
          <a:prstGeom prst="rect">
            <a:avLst/>
          </a:prstGeom>
        </p:spPr>
        <p:txBody>
          <a:bodyPr lIns="121899" tIns="60949" rIns="121899" bIns="60949"/>
          <a:lstStyle>
            <a:lvl1pPr>
              <a:buClr>
                <a:schemeClr val="bg1">
                  <a:lumMod val="50000"/>
                </a:schemeClr>
              </a:buClr>
              <a:buNone/>
              <a:defRPr sz="3998" b="0" i="0">
                <a:solidFill>
                  <a:schemeClr val="tx1">
                    <a:lumMod val="65000"/>
                    <a:lumOff val="35000"/>
                  </a:schemeClr>
                </a:solidFill>
                <a:latin typeface="Helvetica Neue Light"/>
                <a:cs typeface="Helvetica Neue Light"/>
              </a:defRPr>
            </a:lvl1pPr>
            <a:lvl2pPr>
              <a:buClr>
                <a:schemeClr val="bg1">
                  <a:lumMod val="50000"/>
                </a:schemeClr>
              </a:buClr>
              <a:buFont typeface="Arial" pitchFamily="34" charset="0"/>
              <a:buChar char="•"/>
              <a:defRPr sz="3198" b="0" i="0">
                <a:solidFill>
                  <a:schemeClr val="tx1">
                    <a:lumMod val="65000"/>
                    <a:lumOff val="35000"/>
                  </a:schemeClr>
                </a:solidFill>
                <a:latin typeface="Helvetica Neue Light"/>
                <a:cs typeface="Helvetica Neue Light"/>
              </a:defRPr>
            </a:lvl2pPr>
            <a:lvl3pPr>
              <a:buClr>
                <a:schemeClr val="bg1">
                  <a:lumMod val="50000"/>
                </a:schemeClr>
              </a:buClr>
              <a:buSzPct val="100000"/>
              <a:buFont typeface="Arial" pitchFamily="34" charset="0"/>
              <a:buChar char="-"/>
              <a:defRPr sz="2698" b="0" i="0">
                <a:solidFill>
                  <a:schemeClr val="tx1">
                    <a:lumMod val="65000"/>
                    <a:lumOff val="35000"/>
                  </a:schemeClr>
                </a:solidFill>
                <a:latin typeface="Helvetica Neue Light"/>
                <a:cs typeface="Helvetica Neue Light"/>
              </a:defRPr>
            </a:lvl3pPr>
            <a:lvl4pPr>
              <a:buClr>
                <a:schemeClr val="bg1">
                  <a:lumMod val="50000"/>
                </a:schemeClr>
              </a:buClr>
              <a:defRPr sz="3698">
                <a:solidFill>
                  <a:srgbClr val="020202"/>
                </a:solidFill>
              </a:defRPr>
            </a:lvl4pPr>
            <a:lvl5pPr>
              <a:buClr>
                <a:schemeClr val="bg1">
                  <a:lumMod val="50000"/>
                </a:schemeClr>
              </a:buClr>
              <a:defRPr sz="3698">
                <a:solidFill>
                  <a:srgbClr val="02020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62317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185335" y="296198"/>
            <a:ext cx="9742307" cy="634083"/>
          </a:xfrm>
          <a:prstGeom prst="rect">
            <a:avLst/>
          </a:prstGeom>
        </p:spPr>
        <p:txBody>
          <a:bodyPr lIns="121899" tIns="60949" rIns="121899" bIns="60949"/>
          <a:lstStyle>
            <a:lvl1pPr algn="l">
              <a:defRPr sz="4298">
                <a:solidFill>
                  <a:schemeClr val="tx1">
                    <a:lumMod val="65000"/>
                    <a:lumOff val="35000"/>
                  </a:schemeClr>
                </a:solidFill>
                <a:latin typeface="Arial" pitchFamily="34" charset="0"/>
                <a:cs typeface="Arial" pitchFamily="34" charset="0"/>
              </a:defRPr>
            </a:lvl1pPr>
          </a:lstStyle>
          <a:p>
            <a:r>
              <a:rPr lang="en-US" sz="4798" dirty="0" smtClean="0">
                <a:solidFill>
                  <a:schemeClr val="tx1"/>
                </a:solidFill>
                <a:latin typeface="Helvetica Neue Light"/>
                <a:cs typeface="Helvetica Neue Light"/>
              </a:rPr>
              <a:t>Title</a:t>
            </a:r>
            <a:endParaRPr lang="en-US" dirty="0"/>
          </a:p>
        </p:txBody>
      </p:sp>
    </p:spTree>
    <p:extLst>
      <p:ext uri="{BB962C8B-B14F-4D97-AF65-F5344CB8AC3E}">
        <p14:creationId xmlns:p14="http://schemas.microsoft.com/office/powerpoint/2010/main" val="3666687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6937164" cy="6858000"/>
          </a:xfrm>
          <a:prstGeom prst="rect">
            <a:avLst/>
          </a:prstGeom>
        </p:spPr>
      </p:pic>
      <p:pic>
        <p:nvPicPr>
          <p:cNvPr id="2" name="Picture 1" descr="Action2020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3920" y="5937280"/>
            <a:ext cx="3134541" cy="646662"/>
          </a:xfrm>
          <a:prstGeom prst="rect">
            <a:avLst/>
          </a:prstGeom>
        </p:spPr>
      </p:pic>
    </p:spTree>
    <p:extLst>
      <p:ext uri="{BB962C8B-B14F-4D97-AF65-F5344CB8AC3E}">
        <p14:creationId xmlns:p14="http://schemas.microsoft.com/office/powerpoint/2010/main" val="425062683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434975"/>
            <a:ext cx="10769600" cy="719138"/>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422400" y="1905000"/>
            <a:ext cx="10255251" cy="42989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srgbClr val="000000"/>
              </a:solidFill>
            </a:endParaRPr>
          </a:p>
        </p:txBody>
      </p:sp>
      <p:sp>
        <p:nvSpPr>
          <p:cNvPr id="7" name="TextBox 6"/>
          <p:cNvSpPr txBox="1"/>
          <p:nvPr userDrawn="1"/>
        </p:nvSpPr>
        <p:spPr>
          <a:xfrm>
            <a:off x="9264651" y="6237288"/>
            <a:ext cx="2302933" cy="246062"/>
          </a:xfrm>
          <a:prstGeom prst="rect">
            <a:avLst/>
          </a:prstGeom>
          <a:noFill/>
        </p:spPr>
        <p:txBody>
          <a:bodyPr>
            <a:spAutoFit/>
          </a:bodyPr>
          <a:lstStyle/>
          <a:p>
            <a:pPr algn="r">
              <a:defRPr/>
            </a:pPr>
            <a:fld id="{96A4BAF7-93EB-4671-A9F8-909F1ABCD4F3}" type="slidenum">
              <a:rPr lang="en-US" sz="1000">
                <a:solidFill>
                  <a:srgbClr val="A6A6A6"/>
                </a:solidFill>
                <a:cs typeface="Arial" charset="0"/>
              </a:rPr>
              <a:pPr algn="r">
                <a:defRPr/>
              </a:pPr>
              <a:t>‹#›</a:t>
            </a:fld>
            <a:endParaRPr lang="en-US" sz="1000" dirty="0">
              <a:solidFill>
                <a:srgbClr val="A6A6A6"/>
              </a:solidFill>
              <a:cs typeface="Arial" charset="0"/>
            </a:endParaRPr>
          </a:p>
        </p:txBody>
      </p:sp>
    </p:spTree>
    <p:extLst>
      <p:ext uri="{BB962C8B-B14F-4D97-AF65-F5344CB8AC3E}">
        <p14:creationId xmlns:p14="http://schemas.microsoft.com/office/powerpoint/2010/main" val="1594154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1185333" y="296193"/>
            <a:ext cx="9742307" cy="634082"/>
          </a:xfrm>
          <a:prstGeom prst="rect">
            <a:avLst/>
          </a:prstGeom>
        </p:spPr>
        <p:txBody>
          <a:bodyPr/>
          <a:lstStyle>
            <a:lvl1pPr algn="l">
              <a:defRPr sz="3200">
                <a:solidFill>
                  <a:schemeClr val="tx1">
                    <a:lumMod val="65000"/>
                    <a:lumOff val="35000"/>
                  </a:schemeClr>
                </a:solidFill>
                <a:latin typeface="Arial" pitchFamily="34" charset="0"/>
                <a:cs typeface="Arial" pitchFamily="34" charset="0"/>
              </a:defRPr>
            </a:lvl1pPr>
          </a:lstStyle>
          <a:p>
            <a:r>
              <a:rPr lang="en-US" dirty="0" smtClean="0"/>
              <a:t>Click to edit Master title style</a:t>
            </a:r>
            <a:endParaRPr lang="en-US" dirty="0"/>
          </a:p>
        </p:txBody>
      </p:sp>
      <p:sp>
        <p:nvSpPr>
          <p:cNvPr id="6" name="Text Placeholder 4"/>
          <p:cNvSpPr>
            <a:spLocks noGrp="1"/>
          </p:cNvSpPr>
          <p:nvPr>
            <p:ph type="body" sz="quarter" idx="10"/>
          </p:nvPr>
        </p:nvSpPr>
        <p:spPr>
          <a:xfrm>
            <a:off x="1185334" y="1055689"/>
            <a:ext cx="9742305" cy="4987155"/>
          </a:xfrm>
          <a:prstGeom prst="rect">
            <a:avLst/>
          </a:prstGeom>
        </p:spPr>
        <p:txBody>
          <a:bodyPr/>
          <a:lstStyle>
            <a:lvl1pPr>
              <a:buClr>
                <a:schemeClr val="bg1">
                  <a:lumMod val="50000"/>
                </a:schemeClr>
              </a:buClr>
              <a:buNone/>
              <a:defRPr sz="2600">
                <a:solidFill>
                  <a:schemeClr val="tx1">
                    <a:lumMod val="65000"/>
                    <a:lumOff val="35000"/>
                  </a:schemeClr>
                </a:solidFill>
                <a:latin typeface="Arial" pitchFamily="34" charset="0"/>
                <a:cs typeface="Arial" pitchFamily="34" charset="0"/>
              </a:defRPr>
            </a:lvl1pPr>
            <a:lvl2pPr>
              <a:buClr>
                <a:schemeClr val="bg1">
                  <a:lumMod val="50000"/>
                </a:schemeClr>
              </a:buClr>
              <a:buFont typeface="Arial" pitchFamily="34" charset="0"/>
              <a:buChar char="•"/>
              <a:defRPr sz="2400">
                <a:solidFill>
                  <a:schemeClr val="tx1">
                    <a:lumMod val="65000"/>
                    <a:lumOff val="35000"/>
                  </a:schemeClr>
                </a:solidFill>
                <a:latin typeface="Arial" pitchFamily="34" charset="0"/>
                <a:cs typeface="Arial" pitchFamily="34" charset="0"/>
              </a:defRPr>
            </a:lvl2pPr>
            <a:lvl3pPr>
              <a:buClr>
                <a:schemeClr val="bg1">
                  <a:lumMod val="50000"/>
                </a:schemeClr>
              </a:buClr>
              <a:buSzPct val="100000"/>
              <a:buFont typeface="Arial" pitchFamily="34" charset="0"/>
              <a:buChar char="-"/>
              <a:defRPr sz="2000">
                <a:solidFill>
                  <a:schemeClr val="tx1">
                    <a:lumMod val="65000"/>
                    <a:lumOff val="35000"/>
                  </a:schemeClr>
                </a:solidFill>
                <a:latin typeface="Arial" pitchFamily="34" charset="0"/>
                <a:cs typeface="Arial" pitchFamily="34" charset="0"/>
              </a:defRPr>
            </a:lvl3pPr>
            <a:lvl4pPr>
              <a:buClr>
                <a:schemeClr val="bg1">
                  <a:lumMod val="50000"/>
                </a:schemeClr>
              </a:buClr>
              <a:defRPr sz="2800">
                <a:solidFill>
                  <a:srgbClr val="020202"/>
                </a:solidFill>
              </a:defRPr>
            </a:lvl4pPr>
            <a:lvl5pPr>
              <a:buClr>
                <a:schemeClr val="bg1">
                  <a:lumMod val="50000"/>
                </a:schemeClr>
              </a:buClr>
              <a:defRPr sz="2800">
                <a:solidFill>
                  <a:srgbClr val="02020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785829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1185333" y="296193"/>
            <a:ext cx="9742307" cy="634082"/>
          </a:xfrm>
          <a:prstGeom prst="rect">
            <a:avLst/>
          </a:prstGeom>
        </p:spPr>
        <p:txBody>
          <a:bodyPr/>
          <a:lstStyle>
            <a:lvl1pPr algn="l">
              <a:defRPr sz="3200">
                <a:solidFill>
                  <a:schemeClr val="tx1">
                    <a:lumMod val="65000"/>
                    <a:lumOff val="35000"/>
                  </a:schemeClr>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06134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Main_one page">
    <p:spTree>
      <p:nvGrpSpPr>
        <p:cNvPr id="1" name=""/>
        <p:cNvGrpSpPr/>
        <p:nvPr/>
      </p:nvGrpSpPr>
      <p:grpSpPr>
        <a:xfrm>
          <a:off x="0" y="0"/>
          <a:ext cx="0" cy="0"/>
          <a:chOff x="0" y="0"/>
          <a:chExt cx="0" cy="0"/>
        </a:xfrm>
      </p:grpSpPr>
      <p:sp>
        <p:nvSpPr>
          <p:cNvPr id="2" name="Title 1"/>
          <p:cNvSpPr>
            <a:spLocks noGrp="1"/>
          </p:cNvSpPr>
          <p:nvPr>
            <p:ph type="title"/>
          </p:nvPr>
        </p:nvSpPr>
        <p:spPr>
          <a:xfrm>
            <a:off x="1295467" y="274638"/>
            <a:ext cx="10271989" cy="648000"/>
          </a:xfrm>
          <a:prstGeom prst="rect">
            <a:avLst/>
          </a:prstGeom>
        </p:spPr>
        <p:txBody>
          <a:body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1295400" y="1200151"/>
            <a:ext cx="10272184" cy="4610100"/>
          </a:xfrm>
          <a:prstGeom prst="rect">
            <a:avLst/>
          </a:prstGeom>
        </p:spPr>
        <p:txBody>
          <a:bodyPr/>
          <a:lstStyle>
            <a:lvl1pPr marL="0" indent="0">
              <a:spcBef>
                <a:spcPts val="600"/>
              </a:spcBef>
              <a:spcAft>
                <a:spcPts val="0"/>
              </a:spcAft>
              <a:buNone/>
              <a:defRPr/>
            </a:lvl1pPr>
            <a:lvl2pPr marL="0" indent="0">
              <a:spcBef>
                <a:spcPts val="600"/>
              </a:spcBef>
              <a:spcAft>
                <a:spcPts val="0"/>
              </a:spcAft>
              <a:buNone/>
              <a:defRPr kumimoji="0" lang="en-US" sz="1800" b="0" i="0" u="none" strike="noStrike" kern="1200" cap="none" spc="0" normalizeH="0" baseline="0" noProof="0" dirty="0" smtClean="0">
                <a:ln>
                  <a:noFill/>
                </a:ln>
                <a:solidFill>
                  <a:srgbClr val="98BBE5"/>
                </a:solidFill>
                <a:effectLst/>
                <a:uLnTx/>
                <a:uFillTx/>
                <a:latin typeface="+mn-lt"/>
                <a:ea typeface="+mn-ea"/>
                <a:cs typeface="+mn-cs"/>
              </a:defRPr>
            </a:lvl2pPr>
            <a:lvl3pPr marL="0" indent="0">
              <a:spcBef>
                <a:spcPts val="600"/>
              </a:spcBef>
              <a:spcAft>
                <a:spcPts val="0"/>
              </a:spcAft>
              <a:buNone/>
              <a:defRPr/>
            </a:lvl3pPr>
            <a:lvl4pPr marL="360000" indent="-360000">
              <a:spcBef>
                <a:spcPts val="600"/>
              </a:spcBef>
              <a:spcAft>
                <a:spcPts val="0"/>
              </a:spcAft>
              <a:buClr>
                <a:srgbClr val="98BBE5"/>
              </a:buClr>
              <a:buFont typeface="Wingdings" pitchFamily="2" charset="2"/>
              <a:buChar char="Ë"/>
              <a:defRPr/>
            </a:lvl4pPr>
            <a:lvl5pPr marL="720000" indent="-360000">
              <a:spcBef>
                <a:spcPts val="600"/>
              </a:spcBef>
              <a:spcAft>
                <a:spcPts val="0"/>
              </a:spcAft>
              <a:buClr>
                <a:srgbClr val="98BBE5"/>
              </a:buClr>
              <a:buFont typeface="Wingdings" pitchFamily="2" charset="2"/>
              <a:buChar char="n"/>
              <a:defRPr/>
            </a:lvl5pPr>
          </a:lstStyle>
          <a:p>
            <a:pPr lvl="0"/>
            <a:r>
              <a:rPr lang="en-US" dirty="0" smtClean="0"/>
              <a:t>Click to edit Master text styles</a:t>
            </a:r>
          </a:p>
          <a:p>
            <a:pPr marL="0" lvl="1" indent="0" algn="l" defTabSz="914400" rtl="0" eaLnBrk="1" latinLnBrk="0" hangingPunct="1">
              <a:spcBef>
                <a:spcPts val="500"/>
              </a:spcBef>
              <a:spcAft>
                <a:spcPts val="500"/>
              </a:spcAft>
              <a:buFont typeface="Arial" pitchFamily="34" charset="0"/>
              <a:buNone/>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9878019" y="6177963"/>
            <a:ext cx="1842693" cy="363600"/>
          </a:xfrm>
          <a:prstGeom prst="rect">
            <a:avLst/>
          </a:prstGeom>
        </p:spPr>
        <p:txBody>
          <a:bodyPr vert="horz" lIns="91440" tIns="45720" rIns="91440" bIns="45720" rtlCol="0" anchor="ctr"/>
          <a:lstStyle/>
          <a:p>
            <a:pPr algn="r"/>
            <a:fld id="{F9DE63C7-9258-43C6-AA18-F369D108D225}" type="slidenum">
              <a:rPr lang="en-US" sz="1000" smtClean="0">
                <a:solidFill>
                  <a:srgbClr val="000000">
                    <a:tint val="75000"/>
                  </a:srgbClr>
                </a:solidFill>
                <a:cs typeface="Arial" pitchFamily="34" charset="0"/>
              </a:rPr>
              <a:pPr algn="r"/>
              <a:t>‹#›</a:t>
            </a:fld>
            <a:endParaRPr lang="en-US" sz="1000" dirty="0" smtClean="0">
              <a:solidFill>
                <a:srgbClr val="000000">
                  <a:tint val="75000"/>
                </a:srgbClr>
              </a:solidFill>
              <a:cs typeface="Arial" pitchFamily="34" charset="0"/>
            </a:endParaRPr>
          </a:p>
        </p:txBody>
      </p:sp>
      <p:sp>
        <p:nvSpPr>
          <p:cNvPr id="8" name="TextBox 7"/>
          <p:cNvSpPr txBox="1"/>
          <p:nvPr userDrawn="1"/>
        </p:nvSpPr>
        <p:spPr>
          <a:xfrm>
            <a:off x="7038575" y="6177963"/>
            <a:ext cx="2633063" cy="365000"/>
          </a:xfrm>
          <a:prstGeom prst="rect">
            <a:avLst/>
          </a:prstGeom>
        </p:spPr>
        <p:txBody>
          <a:bodyPr vert="horz" lIns="91440" tIns="45720" rIns="91440" bIns="45720" rtlCol="0" anchor="ctr"/>
          <a:lstStyle/>
          <a:p>
            <a:pPr algn="ctr"/>
            <a:r>
              <a:rPr lang="en-US" sz="1000" dirty="0" smtClean="0">
                <a:solidFill>
                  <a:srgbClr val="000000">
                    <a:tint val="75000"/>
                  </a:srgbClr>
                </a:solidFill>
                <a:cs typeface="Arial" pitchFamily="34" charset="0"/>
              </a:rPr>
              <a:t>March 2012</a:t>
            </a:r>
          </a:p>
        </p:txBody>
      </p:sp>
    </p:spTree>
    <p:extLst>
      <p:ext uri="{BB962C8B-B14F-4D97-AF65-F5344CB8AC3E}">
        <p14:creationId xmlns:p14="http://schemas.microsoft.com/office/powerpoint/2010/main" val="3242462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5470" y="274638"/>
            <a:ext cx="10271989" cy="648000"/>
          </a:xfrm>
          <a:prstGeom prst="rect">
            <a:avLst/>
          </a:prstGeom>
        </p:spPr>
        <p:txBody>
          <a:bodyPr/>
          <a:lstStyle/>
          <a:p>
            <a:r>
              <a:rPr lang="en-US" dirty="0" smtClean="0"/>
              <a:t>Click to edit Master title style</a:t>
            </a:r>
            <a:endParaRPr lang="en-GB" dirty="0"/>
          </a:p>
        </p:txBody>
      </p:sp>
      <p:sp>
        <p:nvSpPr>
          <p:cNvPr id="5" name="Slide Number Placeholder 4"/>
          <p:cNvSpPr>
            <a:spLocks noGrp="1"/>
          </p:cNvSpPr>
          <p:nvPr>
            <p:ph type="sldNum" sz="quarter" idx="12"/>
          </p:nvPr>
        </p:nvSpPr>
        <p:spPr>
          <a:xfrm>
            <a:off x="9878019" y="6177839"/>
            <a:ext cx="1837995" cy="365125"/>
          </a:xfrm>
          <a:prstGeom prst="rect">
            <a:avLst/>
          </a:prstGeom>
        </p:spPr>
        <p:txBody>
          <a:bodyPr/>
          <a:lstStyle/>
          <a:p>
            <a:fld id="{391380EC-40B8-407F-8287-6D62DCB0BA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4785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99387" y="346646"/>
            <a:ext cx="10465232" cy="634082"/>
          </a:xfrm>
          <a:prstGeom prst="rect">
            <a:avLst/>
          </a:prstGeom>
        </p:spPr>
        <p:txBody>
          <a:bodyPr lIns="91388" tIns="45694" rIns="91388" bIns="45694"/>
          <a:lstStyle>
            <a:lvl1pPr>
              <a:defRPr sz="3200">
                <a:solidFill>
                  <a:schemeClr val="tx2">
                    <a:lumMod val="75000"/>
                  </a:schemeClr>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199390" y="1196977"/>
            <a:ext cx="10465229" cy="4679948"/>
          </a:xfrm>
          <a:prstGeom prst="rect">
            <a:avLst/>
          </a:prstGeom>
        </p:spPr>
        <p:txBody>
          <a:bodyPr lIns="91388" tIns="45694" rIns="91388" bIns="45694"/>
          <a:lstStyle>
            <a:lvl1pPr>
              <a:buClr>
                <a:srgbClr val="558ED5"/>
              </a:buClr>
              <a:buFont typeface="Arial" pitchFamily="34" charset="0"/>
              <a:buChar char="•"/>
              <a:defRPr sz="2400">
                <a:solidFill>
                  <a:schemeClr val="tx2">
                    <a:lumMod val="75000"/>
                  </a:schemeClr>
                </a:solidFill>
              </a:defRPr>
            </a:lvl1pPr>
            <a:lvl2pPr marL="717550" indent="-358775">
              <a:buClr>
                <a:schemeClr val="bg1">
                  <a:lumMod val="50000"/>
                </a:schemeClr>
              </a:buClr>
              <a:buFont typeface="Arial" pitchFamily="34" charset="0"/>
              <a:buChar char="•"/>
              <a:defRPr sz="1800">
                <a:solidFill>
                  <a:schemeClr val="tx2">
                    <a:lumMod val="75000"/>
                  </a:schemeClr>
                </a:solidFill>
              </a:defRPr>
            </a:lvl2pPr>
            <a:lvl3pPr>
              <a:buClr>
                <a:schemeClr val="bg1">
                  <a:lumMod val="50000"/>
                </a:schemeClr>
              </a:buClr>
              <a:defRPr sz="2400">
                <a:solidFill>
                  <a:schemeClr val="tx2">
                    <a:lumMod val="75000"/>
                  </a:schemeClr>
                </a:solidFill>
              </a:defRPr>
            </a:lvl3pPr>
            <a:lvl4pPr>
              <a:buClr>
                <a:schemeClr val="bg1">
                  <a:lumMod val="50000"/>
                </a:schemeClr>
              </a:buClr>
              <a:defRPr sz="2800">
                <a:solidFill>
                  <a:srgbClr val="020202"/>
                </a:solidFill>
              </a:defRPr>
            </a:lvl4pPr>
            <a:lvl5pPr>
              <a:buClr>
                <a:schemeClr val="bg1">
                  <a:lumMod val="50000"/>
                </a:schemeClr>
              </a:buClr>
              <a:defRPr sz="2800">
                <a:solidFill>
                  <a:srgbClr val="020202"/>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54319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2299E656-9FDE-4B2B-A073-7D62B2CE4D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132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127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ain_on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1295400" y="1200151"/>
            <a:ext cx="10272184" cy="4610100"/>
          </a:xfrm>
          <a:prstGeom prst="rect">
            <a:avLst/>
          </a:prstGeom>
        </p:spPr>
        <p:txBody>
          <a:bodyPr/>
          <a:lstStyle>
            <a:lvl1pPr marL="0" indent="0">
              <a:spcBef>
                <a:spcPts val="600"/>
              </a:spcBef>
              <a:spcAft>
                <a:spcPts val="0"/>
              </a:spcAft>
              <a:buNone/>
              <a:defRPr/>
            </a:lvl1pPr>
            <a:lvl2pPr marL="0" indent="0">
              <a:spcBef>
                <a:spcPts val="600"/>
              </a:spcBef>
              <a:spcAft>
                <a:spcPts val="0"/>
              </a:spcAft>
              <a:buNone/>
              <a:defRPr kumimoji="0" lang="en-US" sz="1800" b="0" i="0" u="none" strike="noStrike" kern="1200" cap="none" spc="0" normalizeH="0" baseline="0" noProof="0" dirty="0" smtClean="0">
                <a:ln>
                  <a:noFill/>
                </a:ln>
                <a:solidFill>
                  <a:srgbClr val="98BBE5"/>
                </a:solidFill>
                <a:effectLst/>
                <a:uLnTx/>
                <a:uFillTx/>
                <a:latin typeface="+mn-lt"/>
                <a:ea typeface="+mn-ea"/>
                <a:cs typeface="+mn-cs"/>
              </a:defRPr>
            </a:lvl2pPr>
            <a:lvl3pPr marL="0" indent="0">
              <a:spcBef>
                <a:spcPts val="600"/>
              </a:spcBef>
              <a:spcAft>
                <a:spcPts val="0"/>
              </a:spcAft>
              <a:buNone/>
              <a:defRPr/>
            </a:lvl3pPr>
            <a:lvl4pPr marL="360000" indent="-360000">
              <a:spcBef>
                <a:spcPts val="600"/>
              </a:spcBef>
              <a:spcAft>
                <a:spcPts val="0"/>
              </a:spcAft>
              <a:buClr>
                <a:srgbClr val="98BBE5"/>
              </a:buClr>
              <a:buFont typeface="Wingdings" pitchFamily="2" charset="2"/>
              <a:buChar char="Ë"/>
              <a:defRPr/>
            </a:lvl4pPr>
            <a:lvl5pPr marL="720000" indent="-360000">
              <a:spcBef>
                <a:spcPts val="600"/>
              </a:spcBef>
              <a:spcAft>
                <a:spcPts val="0"/>
              </a:spcAft>
              <a:buClr>
                <a:srgbClr val="98BBE5"/>
              </a:buClr>
              <a:buFont typeface="Wingdings" pitchFamily="2" charset="2"/>
              <a:buChar char="n"/>
              <a:defRPr/>
            </a:lvl5pPr>
          </a:lstStyle>
          <a:p>
            <a:pPr lvl="0"/>
            <a:r>
              <a:rPr lang="en-US" dirty="0" smtClean="0"/>
              <a:t>Click to edit Master text styles</a:t>
            </a:r>
          </a:p>
          <a:p>
            <a:pPr marL="0" lvl="1" indent="0" algn="l" defTabSz="914400" rtl="0" eaLnBrk="1" latinLnBrk="0" hangingPunct="1">
              <a:spcBef>
                <a:spcPts val="500"/>
              </a:spcBef>
              <a:spcAft>
                <a:spcPts val="500"/>
              </a:spcAft>
              <a:buFont typeface="Arial" pitchFamily="34" charset="0"/>
              <a:buNone/>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9878019" y="6177963"/>
            <a:ext cx="1842693" cy="363600"/>
          </a:xfrm>
          <a:prstGeom prst="rect">
            <a:avLst/>
          </a:prstGeom>
        </p:spPr>
        <p:txBody>
          <a:bodyPr vert="horz" lIns="91440" tIns="45720" rIns="91440" bIns="45720" rtlCol="0" anchor="ctr"/>
          <a:lstStyle/>
          <a:p>
            <a:pPr algn="r"/>
            <a:fld id="{F9DE63C7-9258-43C6-AA18-F369D108D225}" type="slidenum">
              <a:rPr lang="en-US" sz="1000" smtClean="0">
                <a:solidFill>
                  <a:srgbClr val="414042">
                    <a:tint val="75000"/>
                  </a:srgbClr>
                </a:solidFill>
                <a:cs typeface="Arial" pitchFamily="34" charset="0"/>
              </a:rPr>
              <a:pPr algn="r"/>
              <a:t>‹#›</a:t>
            </a:fld>
            <a:endParaRPr lang="en-US" sz="1000" smtClean="0">
              <a:solidFill>
                <a:srgbClr val="414042">
                  <a:tint val="75000"/>
                </a:srgbClr>
              </a:solidFill>
              <a:cs typeface="Arial" pitchFamily="34" charset="0"/>
            </a:endParaRPr>
          </a:p>
        </p:txBody>
      </p:sp>
    </p:spTree>
    <p:extLst>
      <p:ext uri="{BB962C8B-B14F-4D97-AF65-F5344CB8AC3E}">
        <p14:creationId xmlns:p14="http://schemas.microsoft.com/office/powerpoint/2010/main" val="394135792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in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2"/>
          </p:nvPr>
        </p:nvSpPr>
        <p:spPr>
          <a:xfrm>
            <a:off x="1295400" y="1200151"/>
            <a:ext cx="4992000" cy="4610100"/>
          </a:xfrm>
          <a:prstGeom prst="rect">
            <a:avLst/>
          </a:prstGeom>
        </p:spPr>
        <p:txBody>
          <a:bodyPr/>
          <a:lstStyle>
            <a:lvl1pPr marL="0" indent="0">
              <a:spcBef>
                <a:spcPts val="600"/>
              </a:spcBef>
              <a:spcAft>
                <a:spcPts val="0"/>
              </a:spcAft>
              <a:buNone/>
              <a:defRPr/>
            </a:lvl1pPr>
            <a:lvl2pPr marL="0" indent="0" algn="l" defTabSz="914400" rtl="0" eaLnBrk="1" latinLnBrk="0" hangingPunct="1">
              <a:spcBef>
                <a:spcPts val="500"/>
              </a:spcBef>
              <a:spcAft>
                <a:spcPts val="500"/>
              </a:spcAft>
              <a:buFont typeface="Arial" pitchFamily="34" charset="0"/>
              <a:buNone/>
              <a:defRPr kumimoji="0" lang="en-US" sz="1800" b="0" i="0" u="none" strike="noStrike" kern="1200" cap="none" spc="0" normalizeH="0" baseline="0" noProof="0" dirty="0" smtClean="0">
                <a:ln>
                  <a:noFill/>
                </a:ln>
                <a:solidFill>
                  <a:srgbClr val="98BBE5"/>
                </a:solidFill>
                <a:effectLst/>
                <a:uLnTx/>
                <a:uFillTx/>
                <a:latin typeface="+mn-lt"/>
                <a:ea typeface="+mn-ea"/>
                <a:cs typeface="+mn-cs"/>
              </a:defRPr>
            </a:lvl2pPr>
            <a:lvl3pPr marL="0" indent="0">
              <a:spcBef>
                <a:spcPts val="600"/>
              </a:spcBef>
              <a:spcAft>
                <a:spcPts val="0"/>
              </a:spcAft>
              <a:buNone/>
              <a:defRPr/>
            </a:lvl3pPr>
            <a:lvl4pPr marL="360000" indent="-360000">
              <a:spcBef>
                <a:spcPts val="600"/>
              </a:spcBef>
              <a:spcAft>
                <a:spcPts val="0"/>
              </a:spcAft>
              <a:buFont typeface="Wingdings" pitchFamily="2" charset="2"/>
              <a:buChar char="Ë"/>
              <a:defRPr kumimoji="0" lang="en-US" sz="1800" b="0" i="0" u="none" strike="noStrike" kern="1200" cap="none" spc="0" normalizeH="0" baseline="0" noProof="0" dirty="0" smtClean="0">
                <a:ln>
                  <a:noFill/>
                </a:ln>
                <a:solidFill>
                  <a:srgbClr val="414042"/>
                </a:solidFill>
                <a:effectLst/>
                <a:uLnTx/>
                <a:uFillTx/>
                <a:latin typeface="Arial"/>
                <a:ea typeface="+mn-ea"/>
                <a:cs typeface="Arial" pitchFamily="34" charset="0"/>
              </a:defRPr>
            </a:lvl4pPr>
            <a:lvl5pPr marL="720000" indent="-360000">
              <a:spcBef>
                <a:spcPts val="600"/>
              </a:spcBef>
              <a:spcAft>
                <a:spcPts val="0"/>
              </a:spcAft>
              <a:buClr>
                <a:srgbClr val="98BBE5"/>
              </a:buClr>
              <a:buFont typeface="Wingdings" pitchFamily="2" charset="2"/>
              <a:buChar char="n"/>
              <a:defRPr/>
            </a:lvl5pPr>
          </a:lstStyle>
          <a:p>
            <a:pPr lvl="0"/>
            <a:r>
              <a:rPr lang="en-US" dirty="0" smtClean="0"/>
              <a:t>Click to edit Master text styles</a:t>
            </a:r>
          </a:p>
          <a:p>
            <a:pPr marL="0" lvl="1" indent="0" algn="l" defTabSz="914400" rtl="0" eaLnBrk="1" latinLnBrk="0" hangingPunct="1">
              <a:spcBef>
                <a:spcPts val="500"/>
              </a:spcBef>
              <a:spcAft>
                <a:spcPts val="500"/>
              </a:spcAft>
              <a:buFont typeface="Arial" pitchFamily="34" charset="0"/>
              <a:buNone/>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5"/>
          <p:cNvSpPr>
            <a:spLocks noGrp="1"/>
          </p:cNvSpPr>
          <p:nvPr>
            <p:ph type="body" sz="quarter" idx="13"/>
          </p:nvPr>
        </p:nvSpPr>
        <p:spPr>
          <a:xfrm>
            <a:off x="6572253" y="1200151"/>
            <a:ext cx="4992000" cy="4610100"/>
          </a:xfrm>
          <a:prstGeom prst="rect">
            <a:avLst/>
          </a:prstGeom>
        </p:spPr>
        <p:txBody>
          <a:bodyPr/>
          <a:lstStyle>
            <a:lvl1pPr marL="0" indent="0">
              <a:spcBef>
                <a:spcPts val="600"/>
              </a:spcBef>
              <a:spcAft>
                <a:spcPts val="0"/>
              </a:spcAft>
              <a:buNone/>
              <a:defRPr/>
            </a:lvl1pPr>
            <a:lvl2pPr marL="0" indent="0" algn="l" defTabSz="914400" rtl="0" eaLnBrk="1" latinLnBrk="0" hangingPunct="1">
              <a:spcBef>
                <a:spcPts val="500"/>
              </a:spcBef>
              <a:spcAft>
                <a:spcPts val="500"/>
              </a:spcAft>
              <a:buFont typeface="Arial" pitchFamily="34" charset="0"/>
              <a:buNone/>
              <a:defRPr kumimoji="0" lang="en-US" sz="1800" b="0" i="0" u="none" strike="noStrike" kern="1200" cap="none" spc="0" normalizeH="0" baseline="0" noProof="0" dirty="0" smtClean="0">
                <a:ln>
                  <a:noFill/>
                </a:ln>
                <a:solidFill>
                  <a:srgbClr val="98BBE5"/>
                </a:solidFill>
                <a:effectLst/>
                <a:uLnTx/>
                <a:uFillTx/>
                <a:latin typeface="+mn-lt"/>
                <a:ea typeface="+mn-ea"/>
                <a:cs typeface="+mn-cs"/>
              </a:defRPr>
            </a:lvl2pPr>
            <a:lvl3pPr marL="0" indent="0">
              <a:spcBef>
                <a:spcPts val="600"/>
              </a:spcBef>
              <a:spcAft>
                <a:spcPts val="0"/>
              </a:spcAft>
              <a:buNone/>
              <a:defRPr/>
            </a:lvl3pPr>
            <a:lvl4pPr marL="360000" indent="-360000">
              <a:spcBef>
                <a:spcPts val="600"/>
              </a:spcBef>
              <a:spcAft>
                <a:spcPts val="0"/>
              </a:spcAft>
              <a:buFont typeface="Wingdings" pitchFamily="2" charset="2"/>
              <a:buChar char="Ë"/>
              <a:defRPr kumimoji="0" lang="en-US" sz="1800" b="0" i="0" u="none" strike="noStrike" kern="1200" cap="none" spc="0" normalizeH="0" baseline="0" noProof="0" dirty="0" smtClean="0">
                <a:ln>
                  <a:noFill/>
                </a:ln>
                <a:solidFill>
                  <a:srgbClr val="414042"/>
                </a:solidFill>
                <a:effectLst/>
                <a:uLnTx/>
                <a:uFillTx/>
                <a:latin typeface="Arial"/>
                <a:ea typeface="+mn-ea"/>
                <a:cs typeface="Arial" pitchFamily="34" charset="0"/>
              </a:defRPr>
            </a:lvl4pPr>
            <a:lvl5pPr marL="720000" indent="-360000">
              <a:spcBef>
                <a:spcPts val="600"/>
              </a:spcBef>
              <a:spcAft>
                <a:spcPts val="0"/>
              </a:spcAft>
              <a:buClr>
                <a:srgbClr val="98BBE5"/>
              </a:buClr>
              <a:buFont typeface="Wingdings" pitchFamily="2" charset="2"/>
              <a:buChar char="n"/>
              <a:defRPr/>
            </a:lvl5pPr>
          </a:lstStyle>
          <a:p>
            <a:pPr lvl="0"/>
            <a:r>
              <a:rPr lang="en-US" dirty="0" smtClean="0"/>
              <a:t>Click to edit Master text styles</a:t>
            </a:r>
          </a:p>
          <a:p>
            <a:pPr marL="0" lvl="1" indent="0" algn="l" defTabSz="914400" rtl="0" eaLnBrk="1" latinLnBrk="0" hangingPunct="1">
              <a:spcBef>
                <a:spcPts val="500"/>
              </a:spcBef>
              <a:spcAft>
                <a:spcPts val="500"/>
              </a:spcAft>
              <a:buFont typeface="Arial" pitchFamily="34" charset="0"/>
              <a:buNone/>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Box 7"/>
          <p:cNvSpPr txBox="1"/>
          <p:nvPr userDrawn="1"/>
        </p:nvSpPr>
        <p:spPr>
          <a:xfrm>
            <a:off x="9878019" y="6177963"/>
            <a:ext cx="1842693" cy="363600"/>
          </a:xfrm>
          <a:prstGeom prst="rect">
            <a:avLst/>
          </a:prstGeom>
        </p:spPr>
        <p:txBody>
          <a:bodyPr vert="horz" lIns="91440" tIns="45720" rIns="91440" bIns="45720" rtlCol="0" anchor="ctr"/>
          <a:lstStyle/>
          <a:p>
            <a:pPr algn="r"/>
            <a:fld id="{F9DE63C7-9258-43C6-AA18-F369D108D225}" type="slidenum">
              <a:rPr lang="en-US" sz="1000" smtClean="0">
                <a:solidFill>
                  <a:srgbClr val="414042">
                    <a:tint val="75000"/>
                  </a:srgbClr>
                </a:solidFill>
                <a:cs typeface="Arial" pitchFamily="34" charset="0"/>
              </a:rPr>
              <a:pPr algn="r"/>
              <a:t>‹#›</a:t>
            </a:fld>
            <a:endParaRPr lang="en-US" sz="1000" smtClean="0">
              <a:solidFill>
                <a:srgbClr val="414042">
                  <a:tint val="75000"/>
                </a:srgbClr>
              </a:solidFill>
              <a:cs typeface="Arial" pitchFamily="34" charset="0"/>
            </a:endParaRPr>
          </a:p>
        </p:txBody>
      </p:sp>
    </p:spTree>
    <p:extLst>
      <p:ext uri="{BB962C8B-B14F-4D97-AF65-F5344CB8AC3E}">
        <p14:creationId xmlns:p14="http://schemas.microsoft.com/office/powerpoint/2010/main" val="38524603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609600"/>
            <a:ext cx="103632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914401" y="1981200"/>
            <a:ext cx="103632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521" y="5989409"/>
            <a:ext cx="1612511" cy="535679"/>
          </a:xfrm>
          <a:prstGeom prst="rect">
            <a:avLst/>
          </a:prstGeom>
        </p:spPr>
      </p:pic>
    </p:spTree>
    <p:extLst>
      <p:ext uri="{BB962C8B-B14F-4D97-AF65-F5344CB8AC3E}">
        <p14:creationId xmlns:p14="http://schemas.microsoft.com/office/powerpoint/2010/main" val="258266125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in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TextBox 4"/>
          <p:cNvSpPr txBox="1"/>
          <p:nvPr userDrawn="1"/>
        </p:nvSpPr>
        <p:spPr>
          <a:xfrm>
            <a:off x="9878019" y="6177963"/>
            <a:ext cx="1842693" cy="363600"/>
          </a:xfrm>
          <a:prstGeom prst="rect">
            <a:avLst/>
          </a:prstGeom>
        </p:spPr>
        <p:txBody>
          <a:bodyPr vert="horz" lIns="91440" tIns="45720" rIns="91440" bIns="45720" rtlCol="0" anchor="ctr"/>
          <a:lstStyle/>
          <a:p>
            <a:pPr algn="r"/>
            <a:fld id="{F9DE63C7-9258-43C6-AA18-F369D108D225}" type="slidenum">
              <a:rPr lang="en-US" sz="1000" smtClean="0">
                <a:solidFill>
                  <a:srgbClr val="414042">
                    <a:tint val="75000"/>
                  </a:srgbClr>
                </a:solidFill>
                <a:cs typeface="Arial" pitchFamily="34" charset="0"/>
              </a:rPr>
              <a:pPr algn="r"/>
              <a:t>‹#›</a:t>
            </a:fld>
            <a:endParaRPr lang="en-US" sz="1000" smtClean="0">
              <a:solidFill>
                <a:srgbClr val="414042">
                  <a:tint val="75000"/>
                </a:srgbClr>
              </a:solidFill>
              <a:cs typeface="Arial" pitchFamily="34" charset="0"/>
            </a:endParaRPr>
          </a:p>
        </p:txBody>
      </p:sp>
    </p:spTree>
    <p:extLst>
      <p:ext uri="{BB962C8B-B14F-4D97-AF65-F5344CB8AC3E}">
        <p14:creationId xmlns:p14="http://schemas.microsoft.com/office/powerpoint/2010/main" val="394535164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a:blip r:embed="rId2" cstate="print"/>
          <a:srcRect/>
          <a:stretch>
            <a:fillRect/>
          </a:stretch>
        </p:blipFill>
        <p:spPr bwMode="auto">
          <a:xfrm>
            <a:off x="1" y="1259210"/>
            <a:ext cx="8548617" cy="5598790"/>
          </a:xfrm>
          <a:prstGeom prst="rect">
            <a:avLst/>
          </a:prstGeom>
          <a:noFill/>
          <a:ln w="9525">
            <a:noFill/>
            <a:miter lim="800000"/>
            <a:headEnd/>
            <a:tailEnd/>
          </a:ln>
        </p:spPr>
      </p:pic>
      <p:pic>
        <p:nvPicPr>
          <p:cNvPr id="6" name="Picture 3"/>
          <p:cNvPicPr>
            <a:picLocks noChangeAspect="1" noChangeArrowheads="1"/>
          </p:cNvPicPr>
          <p:nvPr userDrawn="1"/>
        </p:nvPicPr>
        <p:blipFill>
          <a:blip r:embed="rId3" cstate="print"/>
          <a:srcRect/>
          <a:stretch>
            <a:fillRect/>
          </a:stretch>
        </p:blipFill>
        <p:spPr bwMode="auto">
          <a:xfrm>
            <a:off x="239349" y="476671"/>
            <a:ext cx="6432715" cy="665922"/>
          </a:xfrm>
          <a:prstGeom prst="rect">
            <a:avLst/>
          </a:prstGeom>
          <a:noFill/>
          <a:ln w="9525">
            <a:noFill/>
            <a:miter lim="800000"/>
            <a:headEnd/>
            <a:tailEnd/>
          </a:ln>
        </p:spPr>
      </p:pic>
      <p:pic>
        <p:nvPicPr>
          <p:cNvPr id="8" name="Picture 5"/>
          <p:cNvPicPr>
            <a:picLocks noChangeAspect="1" noChangeArrowheads="1"/>
          </p:cNvPicPr>
          <p:nvPr userDrawn="1"/>
        </p:nvPicPr>
        <p:blipFill>
          <a:blip r:embed="rId4" cstate="print"/>
          <a:srcRect/>
          <a:stretch>
            <a:fillRect/>
          </a:stretch>
        </p:blipFill>
        <p:spPr bwMode="auto">
          <a:xfrm>
            <a:off x="2237065" y="0"/>
            <a:ext cx="9954936" cy="390330"/>
          </a:xfrm>
          <a:prstGeom prst="rect">
            <a:avLst/>
          </a:prstGeom>
          <a:noFill/>
          <a:ln w="9525">
            <a:noFill/>
            <a:miter lim="800000"/>
            <a:headEnd/>
            <a:tailEnd/>
          </a:ln>
        </p:spPr>
      </p:pic>
    </p:spTree>
    <p:extLst>
      <p:ext uri="{BB962C8B-B14F-4D97-AF65-F5344CB8AC3E}">
        <p14:creationId xmlns:p14="http://schemas.microsoft.com/office/powerpoint/2010/main" val="74948449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Main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40" y="3276601"/>
            <a:ext cx="10286961" cy="1314458"/>
          </a:xfrm>
        </p:spPr>
        <p:txBody>
          <a:bodyPr anchor="t">
            <a:normAutofit/>
          </a:bodyPr>
          <a:lstStyle>
            <a:lvl1pPr algn="l" defTabSz="914400" rtl="0" eaLnBrk="1" latinLnBrk="0" hangingPunct="1">
              <a:spcBef>
                <a:spcPct val="0"/>
              </a:spcBef>
              <a:buNone/>
              <a:defRPr lang="en-GB" sz="2900" b="1" kern="1200" dirty="0">
                <a:solidFill>
                  <a:srgbClr val="424242"/>
                </a:solidFill>
                <a:latin typeface="Arial"/>
                <a:ea typeface="+mj-ea"/>
                <a:cs typeface="Arial"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1295440" y="4610508"/>
            <a:ext cx="10286961" cy="1185460"/>
          </a:xfrm>
          <a:prstGeom prst="rect">
            <a:avLst/>
          </a:prstGeom>
        </p:spPr>
        <p:txBody>
          <a:bodyPr anchor="b">
            <a:normAutofit/>
          </a:bodyPr>
          <a:lstStyle>
            <a:lvl1pPr marL="0" indent="0">
              <a:buNone/>
              <a:defRPr sz="2400" baseline="0">
                <a:solidFill>
                  <a:srgbClr val="58595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97565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7056107" y="6177839"/>
            <a:ext cx="2592288" cy="365125"/>
          </a:xfrm>
          <a:prstGeom prst="rect">
            <a:avLst/>
          </a:prstGeom>
        </p:spPr>
        <p:txBody>
          <a:bodyPr/>
          <a:lstStyle/>
          <a:p>
            <a:endParaRPr lang="en-US">
              <a:solidFill>
                <a:srgbClr val="414042"/>
              </a:solidFill>
            </a:endParaRPr>
          </a:p>
        </p:txBody>
      </p:sp>
      <p:sp>
        <p:nvSpPr>
          <p:cNvPr id="5" name="Slide Number Placeholder 4"/>
          <p:cNvSpPr>
            <a:spLocks noGrp="1"/>
          </p:cNvSpPr>
          <p:nvPr>
            <p:ph type="sldNum" sz="quarter" idx="12"/>
          </p:nvPr>
        </p:nvSpPr>
        <p:spPr>
          <a:xfrm>
            <a:off x="9878019" y="6177839"/>
            <a:ext cx="1837995" cy="365125"/>
          </a:xfrm>
          <a:prstGeom prst="rect">
            <a:avLst/>
          </a:prstGeom>
        </p:spPr>
        <p:txBody>
          <a:bodyPr/>
          <a:lstStyle/>
          <a:p>
            <a:fld id="{391380EC-40B8-407F-8287-6D62DCB0BA57}" type="slidenum">
              <a:rPr lang="en-US" smtClean="0">
                <a:solidFill>
                  <a:srgbClr val="414042"/>
                </a:solidFill>
              </a:rPr>
              <a:pPr/>
              <a:t>‹#›</a:t>
            </a:fld>
            <a:endParaRPr lang="en-US">
              <a:solidFill>
                <a:srgbClr val="414042"/>
              </a:solidFill>
            </a:endParaRPr>
          </a:p>
        </p:txBody>
      </p:sp>
    </p:spTree>
    <p:extLst>
      <p:ext uri="{BB962C8B-B14F-4D97-AF65-F5344CB8AC3E}">
        <p14:creationId xmlns:p14="http://schemas.microsoft.com/office/powerpoint/2010/main" val="142794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p:cNvSpPr/>
          <p:nvPr userDrawn="1"/>
        </p:nvSpPr>
        <p:spPr>
          <a:xfrm>
            <a:off x="47328" y="5589376"/>
            <a:ext cx="12000000" cy="12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FFFFFF"/>
              </a:solidFill>
            </a:endParaRPr>
          </a:p>
        </p:txBody>
      </p:sp>
      <p:pic>
        <p:nvPicPr>
          <p:cNvPr id="6" name="Picture 3"/>
          <p:cNvPicPr>
            <a:picLocks noChangeAspect="1" noChangeArrowheads="1"/>
          </p:cNvPicPr>
          <p:nvPr userDrawn="1"/>
        </p:nvPicPr>
        <p:blipFill>
          <a:blip r:embed="rId2" cstate="print"/>
          <a:srcRect/>
          <a:stretch>
            <a:fillRect/>
          </a:stretch>
        </p:blipFill>
        <p:spPr bwMode="auto">
          <a:xfrm>
            <a:off x="2159567" y="2996952"/>
            <a:ext cx="7823891" cy="809938"/>
          </a:xfrm>
          <a:prstGeom prst="rect">
            <a:avLst/>
          </a:prstGeom>
          <a:noFill/>
          <a:ln w="9525">
            <a:noFill/>
            <a:miter lim="800000"/>
            <a:headEnd/>
            <a:tailEnd/>
          </a:ln>
        </p:spPr>
      </p:pic>
    </p:spTree>
    <p:extLst>
      <p:ext uri="{BB962C8B-B14F-4D97-AF65-F5344CB8AC3E}">
        <p14:creationId xmlns:p14="http://schemas.microsoft.com/office/powerpoint/2010/main" val="43039395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95470" y="274638"/>
            <a:ext cx="9652431" cy="634082"/>
          </a:xfrm>
          <a:prstGeom prst="rect">
            <a:avLst/>
          </a:prstGeom>
        </p:spPr>
        <p:txBody>
          <a:bodyPr lIns="91388" tIns="45694" rIns="91388" bIns="45694">
            <a:normAutofit/>
          </a:bodyPr>
          <a:lstStyle>
            <a:lvl1pPr>
              <a:defRPr sz="2600" b="1" baseline="0">
                <a:solidFill>
                  <a:srgbClr val="424242"/>
                </a:solidFill>
              </a:defRPr>
            </a:lvl1pPr>
          </a:lstStyle>
          <a:p>
            <a:r>
              <a:rPr lang="en-US" dirty="0" smtClean="0"/>
              <a:t>Click to edit Master title style</a:t>
            </a:r>
            <a:endParaRPr lang="en-US" dirty="0"/>
          </a:p>
        </p:txBody>
      </p:sp>
      <p:pic>
        <p:nvPicPr>
          <p:cNvPr id="3" name="Picture 2" descr="WaterToolLogo.jpg"/>
          <p:cNvPicPr>
            <a:picLocks noChangeAspect="1"/>
          </p:cNvPicPr>
          <p:nvPr userDrawn="1"/>
        </p:nvPicPr>
        <p:blipFill>
          <a:blip r:embed="rId2" cstate="print"/>
          <a:stretch>
            <a:fillRect/>
          </a:stretch>
        </p:blipFill>
        <p:spPr>
          <a:xfrm>
            <a:off x="10320470" y="207820"/>
            <a:ext cx="1628709" cy="772908"/>
          </a:xfrm>
          <a:prstGeom prst="rect">
            <a:avLst/>
          </a:prstGeom>
        </p:spPr>
      </p:pic>
    </p:spTree>
    <p:extLst>
      <p:ext uri="{BB962C8B-B14F-4D97-AF65-F5344CB8AC3E}">
        <p14:creationId xmlns:p14="http://schemas.microsoft.com/office/powerpoint/2010/main" val="2764930089"/>
      </p:ext>
    </p:extLst>
  </p:cSld>
  <p:clrMapOvr>
    <a:masterClrMapping/>
  </p:clrMapOvr>
  <p:transition spd="slow" advTm="5203">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200342"/>
      </p:ext>
    </p:extLst>
  </p:cSld>
  <p:clrMapOvr>
    <a:masterClrMapping/>
  </p:clrMapOvr>
  <p:transition spd="slow" advTm="5203">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95467" y="274638"/>
            <a:ext cx="10271989" cy="648000"/>
          </a:xfrm>
        </p:spPr>
        <p:txBody>
          <a:bodyPr vert="horz" lIns="0" tIns="0" rIns="0" bIns="0" rtlCol="0" anchor="b" anchorCtr="0">
            <a:normAutofit/>
          </a:bodyPr>
          <a:lstStyle>
            <a:lvl1pPr algn="l" defTabSz="914400" rtl="0" eaLnBrk="1" latinLnBrk="0" hangingPunct="1">
              <a:spcBef>
                <a:spcPct val="0"/>
              </a:spcBef>
              <a:buNone/>
              <a:defRPr lang="en-US" sz="2600" b="1" kern="1200" baseline="0">
                <a:solidFill>
                  <a:srgbClr val="424242"/>
                </a:solidFill>
                <a:latin typeface="Arial" pitchFamily="34" charset="0"/>
                <a:ea typeface="+mj-ea"/>
                <a:cs typeface="Arial" pitchFamily="34" charset="0"/>
              </a:defRPr>
            </a:lvl1pPr>
          </a:lstStyle>
          <a:p>
            <a:r>
              <a:rPr lang="en-US" smtClean="0"/>
              <a:t>Click to edit Master title style</a:t>
            </a:r>
            <a:endParaRPr lang="en-US"/>
          </a:p>
        </p:txBody>
      </p:sp>
      <p:sp>
        <p:nvSpPr>
          <p:cNvPr id="6" name="Text Placeholder 5"/>
          <p:cNvSpPr>
            <a:spLocks noGrp="1"/>
          </p:cNvSpPr>
          <p:nvPr>
            <p:ph type="body" sz="quarter" idx="12"/>
          </p:nvPr>
        </p:nvSpPr>
        <p:spPr>
          <a:xfrm>
            <a:off x="1295467" y="1200150"/>
            <a:ext cx="10272183" cy="4582800"/>
          </a:xfrm>
        </p:spPr>
        <p:txBody>
          <a:bodyPr/>
          <a:lstStyle>
            <a:lvl2pPr>
              <a:spcBef>
                <a:spcPts val="300"/>
              </a:spcBef>
              <a:defRPr>
                <a:solidFill>
                  <a:srgbClr val="414042"/>
                </a:solidFill>
              </a:defRPr>
            </a:lvl2pPr>
            <a:lvl3pPr>
              <a:spcBef>
                <a:spcPts val="300"/>
              </a:spcBef>
              <a:defRPr/>
            </a:lvl3pPr>
            <a:lvl4pPr>
              <a:buClr>
                <a:srgbClr val="98BBE5"/>
              </a:buClr>
              <a:defRPr/>
            </a:lvl4pPr>
            <a:lvl5pPr>
              <a:buClr>
                <a:srgbClr val="98BBE5"/>
              </a:buClr>
              <a:defRPr/>
            </a:lvl5pPr>
            <a:lvl6pPr>
              <a:buClr>
                <a:srgbClr val="98BBE5"/>
              </a:buClr>
              <a:defRPr/>
            </a:lvl6pPr>
          </a:lstStyle>
          <a:p>
            <a:pPr lvl="0"/>
            <a:r>
              <a:rPr lang="en-US" dirty="0" smtClean="0"/>
              <a:t>Click to edit Master text styles</a:t>
            </a:r>
          </a:p>
          <a:p>
            <a:pPr lvl="1"/>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9" name="TextBox 8"/>
          <p:cNvSpPr txBox="1"/>
          <p:nvPr userDrawn="1"/>
        </p:nvSpPr>
        <p:spPr>
          <a:xfrm>
            <a:off x="9456373" y="6284700"/>
            <a:ext cx="2111083" cy="153888"/>
          </a:xfrm>
          <a:prstGeom prst="rect">
            <a:avLst/>
          </a:prstGeom>
          <a:noFill/>
        </p:spPr>
        <p:txBody>
          <a:bodyPr wrap="square" lIns="0" tIns="0" rIns="0" bIns="0" rtlCol="0">
            <a:spAutoFit/>
          </a:bodyPr>
          <a:lstStyle/>
          <a:p>
            <a:pPr algn="r"/>
            <a:fld id="{02C78C06-7A54-4A86-BCE6-F6D59ECAD56C}" type="slidenum">
              <a:rPr lang="en-GB" sz="1000" smtClean="0">
                <a:solidFill>
                  <a:srgbClr val="929392"/>
                </a:solidFill>
              </a:rPr>
              <a:pPr algn="r"/>
              <a:t>‹#›</a:t>
            </a:fld>
            <a:endParaRPr lang="en-GB" sz="1000" dirty="0">
              <a:solidFill>
                <a:srgbClr val="929392"/>
              </a:solidFill>
            </a:endParaRPr>
          </a:p>
        </p:txBody>
      </p:sp>
      <p:sp>
        <p:nvSpPr>
          <p:cNvPr id="8" name="TextBox 7"/>
          <p:cNvSpPr txBox="1"/>
          <p:nvPr userDrawn="1"/>
        </p:nvSpPr>
        <p:spPr>
          <a:xfrm>
            <a:off x="7038575" y="6177963"/>
            <a:ext cx="2633063" cy="365000"/>
          </a:xfrm>
          <a:prstGeom prst="rect">
            <a:avLst/>
          </a:prstGeom>
        </p:spPr>
        <p:txBody>
          <a:bodyPr vert="horz" lIns="91440" tIns="45720" rIns="91440" bIns="45720" rtlCol="0" anchor="ctr"/>
          <a:lstStyle/>
          <a:p>
            <a:pPr algn="ctr"/>
            <a:r>
              <a:rPr lang="en-US" sz="1000" dirty="0" smtClean="0">
                <a:solidFill>
                  <a:srgbClr val="414042">
                    <a:tint val="75000"/>
                  </a:srgbClr>
                </a:solidFill>
                <a:cs typeface="Arial" pitchFamily="34" charset="0"/>
              </a:rPr>
              <a:t>February 2012</a:t>
            </a:r>
          </a:p>
        </p:txBody>
      </p:sp>
    </p:spTree>
    <p:extLst>
      <p:ext uri="{BB962C8B-B14F-4D97-AF65-F5344CB8AC3E}">
        <p14:creationId xmlns:p14="http://schemas.microsoft.com/office/powerpoint/2010/main" val="93282307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95467" y="274638"/>
            <a:ext cx="10271989" cy="648000"/>
          </a:xfrm>
        </p:spPr>
        <p:txBody>
          <a:bodyPr vert="horz" lIns="0" tIns="0" rIns="0" bIns="0" rtlCol="0" anchor="b" anchorCtr="0">
            <a:normAutofit/>
          </a:bodyPr>
          <a:lstStyle>
            <a:lvl1pPr algn="l" defTabSz="914400" rtl="0" eaLnBrk="1" latinLnBrk="0" hangingPunct="1">
              <a:spcBef>
                <a:spcPct val="0"/>
              </a:spcBef>
              <a:buNone/>
              <a:defRPr lang="en-US" sz="2600" b="1" kern="1200" baseline="0">
                <a:solidFill>
                  <a:srgbClr val="424242"/>
                </a:solidFill>
                <a:latin typeface="Arial" pitchFamily="34" charset="0"/>
                <a:ea typeface="+mj-ea"/>
                <a:cs typeface="Arial"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1295467" y="1200150"/>
            <a:ext cx="7680853" cy="4582800"/>
          </a:xfrm>
        </p:spPr>
        <p:txBody>
          <a:bodyPr/>
          <a:lstStyle>
            <a:lvl2pPr>
              <a:defRPr>
                <a:solidFill>
                  <a:srgbClr val="414042"/>
                </a:solidFill>
              </a:defRPr>
            </a:lvl2pPr>
            <a:lvl4pPr>
              <a:buClr>
                <a:srgbClr val="98BBE5"/>
              </a:buClr>
              <a:defRPr/>
            </a:lvl4pPr>
            <a:lvl5pPr>
              <a:buClr>
                <a:srgbClr val="98BBE5"/>
              </a:buClr>
              <a:defRPr/>
            </a:lvl5pPr>
            <a:lvl6pPr>
              <a:buClr>
                <a:srgbClr val="98BBE5"/>
              </a:buClr>
              <a:defRPr/>
            </a:lvl6pPr>
          </a:lstStyle>
          <a:p>
            <a:pPr lvl="0"/>
            <a:r>
              <a:rPr lang="en-US" dirty="0" smtClean="0"/>
              <a:t>Click to edit Master text styles</a:t>
            </a:r>
          </a:p>
          <a:p>
            <a:pPr lvl="1"/>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7" name="TextBox 6"/>
          <p:cNvSpPr txBox="1"/>
          <p:nvPr userDrawn="1"/>
        </p:nvSpPr>
        <p:spPr>
          <a:xfrm>
            <a:off x="9456373" y="6284700"/>
            <a:ext cx="2111083" cy="153888"/>
          </a:xfrm>
          <a:prstGeom prst="rect">
            <a:avLst/>
          </a:prstGeom>
          <a:noFill/>
        </p:spPr>
        <p:txBody>
          <a:bodyPr wrap="square" lIns="0" tIns="0" rIns="0" bIns="0" rtlCol="0">
            <a:spAutoFit/>
          </a:bodyPr>
          <a:lstStyle/>
          <a:p>
            <a:pPr algn="r"/>
            <a:fld id="{02C78C06-7A54-4A86-BCE6-F6D59ECAD56C}" type="slidenum">
              <a:rPr lang="en-GB" sz="1000" smtClean="0">
                <a:solidFill>
                  <a:srgbClr val="929392"/>
                </a:solidFill>
              </a:rPr>
              <a:pPr algn="r"/>
              <a:t>‹#›</a:t>
            </a:fld>
            <a:endParaRPr lang="en-GB" sz="1000" dirty="0">
              <a:solidFill>
                <a:srgbClr val="929392"/>
              </a:solidFill>
            </a:endParaRPr>
          </a:p>
        </p:txBody>
      </p:sp>
      <p:sp>
        <p:nvSpPr>
          <p:cNvPr id="11" name="TextBox 10"/>
          <p:cNvSpPr txBox="1"/>
          <p:nvPr userDrawn="1"/>
        </p:nvSpPr>
        <p:spPr>
          <a:xfrm>
            <a:off x="7038575" y="6177963"/>
            <a:ext cx="2633063" cy="365000"/>
          </a:xfrm>
          <a:prstGeom prst="rect">
            <a:avLst/>
          </a:prstGeom>
        </p:spPr>
        <p:txBody>
          <a:bodyPr vert="horz" lIns="91440" tIns="45720" rIns="91440" bIns="45720" rtlCol="0" anchor="ctr"/>
          <a:lstStyle/>
          <a:p>
            <a:pPr algn="ctr"/>
            <a:r>
              <a:rPr lang="en-US" sz="1000" dirty="0" smtClean="0">
                <a:solidFill>
                  <a:srgbClr val="414042">
                    <a:tint val="75000"/>
                  </a:srgbClr>
                </a:solidFill>
                <a:cs typeface="Arial" pitchFamily="34" charset="0"/>
              </a:rPr>
              <a:t>February 2012</a:t>
            </a:r>
          </a:p>
        </p:txBody>
      </p:sp>
    </p:spTree>
    <p:extLst>
      <p:ext uri="{BB962C8B-B14F-4D97-AF65-F5344CB8AC3E}">
        <p14:creationId xmlns:p14="http://schemas.microsoft.com/office/powerpoint/2010/main" val="185342740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434975"/>
            <a:ext cx="10769600" cy="719138"/>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422400" y="1905000"/>
            <a:ext cx="10255251" cy="42989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srgbClr val="000000"/>
              </a:solidFill>
            </a:endParaRPr>
          </a:p>
        </p:txBody>
      </p:sp>
      <p:sp>
        <p:nvSpPr>
          <p:cNvPr id="7" name="TextBox 6"/>
          <p:cNvSpPr txBox="1"/>
          <p:nvPr userDrawn="1"/>
        </p:nvSpPr>
        <p:spPr>
          <a:xfrm>
            <a:off x="9264651" y="6237288"/>
            <a:ext cx="2302933" cy="246062"/>
          </a:xfrm>
          <a:prstGeom prst="rect">
            <a:avLst/>
          </a:prstGeom>
          <a:noFill/>
        </p:spPr>
        <p:txBody>
          <a:bodyPr>
            <a:spAutoFit/>
          </a:bodyPr>
          <a:lstStyle/>
          <a:p>
            <a:pPr algn="r">
              <a:defRPr/>
            </a:pPr>
            <a:fld id="{96A4BAF7-93EB-4671-A9F8-909F1ABCD4F3}" type="slidenum">
              <a:rPr lang="en-US" sz="1000">
                <a:solidFill>
                  <a:srgbClr val="A6A6A6"/>
                </a:solidFill>
                <a:cs typeface="Arial" charset="0"/>
              </a:rPr>
              <a:pPr algn="r">
                <a:defRPr/>
              </a:pPr>
              <a:t>‹#›</a:t>
            </a:fld>
            <a:endParaRPr lang="en-US" sz="1000" dirty="0">
              <a:solidFill>
                <a:srgbClr val="A6A6A6"/>
              </a:solidFill>
              <a:cs typeface="Arial" charset="0"/>
            </a:endParaRPr>
          </a:p>
        </p:txBody>
      </p:sp>
    </p:spTree>
    <p:extLst>
      <p:ext uri="{BB962C8B-B14F-4D97-AF65-F5344CB8AC3E}">
        <p14:creationId xmlns:p14="http://schemas.microsoft.com/office/powerpoint/2010/main" val="3102983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185333" y="296194"/>
            <a:ext cx="9742307" cy="634083"/>
          </a:xfrm>
          <a:prstGeom prst="rect">
            <a:avLst/>
          </a:prstGeom>
        </p:spPr>
        <p:txBody>
          <a:bodyPr lIns="121899" tIns="60949" rIns="121899" bIns="60949"/>
          <a:lstStyle>
            <a:lvl1pPr algn="l">
              <a:defRPr sz="4300">
                <a:solidFill>
                  <a:schemeClr val="tx1">
                    <a:lumMod val="65000"/>
                    <a:lumOff val="35000"/>
                  </a:schemeClr>
                </a:solidFill>
                <a:latin typeface="Arial" pitchFamily="34" charset="0"/>
                <a:cs typeface="Arial" pitchFamily="34" charset="0"/>
              </a:defRPr>
            </a:lvl1pPr>
          </a:lstStyle>
          <a:p>
            <a:r>
              <a:rPr lang="en-US" sz="4800" dirty="0" smtClean="0">
                <a:solidFill>
                  <a:schemeClr val="tx1"/>
                </a:solidFill>
                <a:latin typeface="Helvetica Neue Light"/>
                <a:cs typeface="Helvetica Neue Light"/>
              </a:rPr>
              <a:t>Title</a:t>
            </a:r>
            <a:endParaRPr lang="en-US" dirty="0"/>
          </a:p>
        </p:txBody>
      </p:sp>
      <p:sp>
        <p:nvSpPr>
          <p:cNvPr id="6" name="Text Placeholder 4"/>
          <p:cNvSpPr>
            <a:spLocks noGrp="1"/>
          </p:cNvSpPr>
          <p:nvPr>
            <p:ph type="body" sz="quarter" idx="10"/>
          </p:nvPr>
        </p:nvSpPr>
        <p:spPr>
          <a:xfrm>
            <a:off x="1185336" y="1055690"/>
            <a:ext cx="9742305" cy="4751762"/>
          </a:xfrm>
          <a:prstGeom prst="rect">
            <a:avLst/>
          </a:prstGeom>
        </p:spPr>
        <p:txBody>
          <a:bodyPr lIns="121899" tIns="60949" rIns="121899" bIns="60949"/>
          <a:lstStyle>
            <a:lvl1pPr>
              <a:buClr>
                <a:schemeClr val="bg1">
                  <a:lumMod val="50000"/>
                </a:schemeClr>
              </a:buClr>
              <a:buNone/>
              <a:defRPr sz="4000" b="0" i="0">
                <a:solidFill>
                  <a:schemeClr val="tx1">
                    <a:lumMod val="65000"/>
                    <a:lumOff val="35000"/>
                  </a:schemeClr>
                </a:solidFill>
                <a:latin typeface="Helvetica Neue Light"/>
                <a:cs typeface="Helvetica Neue Light"/>
              </a:defRPr>
            </a:lvl1pPr>
            <a:lvl2pPr>
              <a:buClr>
                <a:schemeClr val="bg1">
                  <a:lumMod val="50000"/>
                </a:schemeClr>
              </a:buClr>
              <a:buFont typeface="Arial" pitchFamily="34" charset="0"/>
              <a:buChar char="•"/>
              <a:defRPr sz="3200" b="0" i="0">
                <a:solidFill>
                  <a:schemeClr val="tx1">
                    <a:lumMod val="65000"/>
                    <a:lumOff val="35000"/>
                  </a:schemeClr>
                </a:solidFill>
                <a:latin typeface="Helvetica Neue Light"/>
                <a:cs typeface="Helvetica Neue Light"/>
              </a:defRPr>
            </a:lvl2pPr>
            <a:lvl3pPr>
              <a:buClr>
                <a:schemeClr val="bg1">
                  <a:lumMod val="50000"/>
                </a:schemeClr>
              </a:buClr>
              <a:buSzPct val="100000"/>
              <a:buFont typeface="Arial" pitchFamily="34" charset="0"/>
              <a:buChar char="-"/>
              <a:defRPr sz="2700" b="0" i="0">
                <a:solidFill>
                  <a:schemeClr val="tx1">
                    <a:lumMod val="65000"/>
                    <a:lumOff val="35000"/>
                  </a:schemeClr>
                </a:solidFill>
                <a:latin typeface="Helvetica Neue Light"/>
                <a:cs typeface="Helvetica Neue Light"/>
              </a:defRPr>
            </a:lvl3pPr>
            <a:lvl4pPr>
              <a:buClr>
                <a:schemeClr val="bg1">
                  <a:lumMod val="50000"/>
                </a:schemeClr>
              </a:buClr>
              <a:defRPr sz="3700">
                <a:solidFill>
                  <a:srgbClr val="020202"/>
                </a:solidFill>
              </a:defRPr>
            </a:lvl4pPr>
            <a:lvl5pPr>
              <a:buClr>
                <a:schemeClr val="bg1">
                  <a:lumMod val="50000"/>
                </a:schemeClr>
              </a:buClr>
              <a:defRPr sz="3700">
                <a:solidFill>
                  <a:srgbClr val="02020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0949714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1185333" y="296193"/>
            <a:ext cx="9742307" cy="634082"/>
          </a:xfrm>
          <a:prstGeom prst="rect">
            <a:avLst/>
          </a:prstGeom>
        </p:spPr>
        <p:txBody>
          <a:bodyPr/>
          <a:lstStyle>
            <a:lvl1pPr algn="l">
              <a:defRPr sz="3200">
                <a:solidFill>
                  <a:schemeClr val="tx1">
                    <a:lumMod val="65000"/>
                    <a:lumOff val="35000"/>
                  </a:schemeClr>
                </a:solidFill>
                <a:latin typeface="Arial" pitchFamily="34" charset="0"/>
                <a:cs typeface="Arial" pitchFamily="34" charset="0"/>
              </a:defRPr>
            </a:lvl1pPr>
          </a:lstStyle>
          <a:p>
            <a:r>
              <a:rPr lang="en-US" dirty="0" smtClean="0"/>
              <a:t>Click to edit Master title style</a:t>
            </a:r>
            <a:endParaRPr lang="en-US" dirty="0"/>
          </a:p>
        </p:txBody>
      </p:sp>
      <p:sp>
        <p:nvSpPr>
          <p:cNvPr id="6" name="Text Placeholder 4"/>
          <p:cNvSpPr>
            <a:spLocks noGrp="1"/>
          </p:cNvSpPr>
          <p:nvPr>
            <p:ph type="body" sz="quarter" idx="10"/>
          </p:nvPr>
        </p:nvSpPr>
        <p:spPr>
          <a:xfrm>
            <a:off x="1185334" y="1055689"/>
            <a:ext cx="9742305" cy="4987155"/>
          </a:xfrm>
          <a:prstGeom prst="rect">
            <a:avLst/>
          </a:prstGeom>
        </p:spPr>
        <p:txBody>
          <a:bodyPr/>
          <a:lstStyle>
            <a:lvl1pPr>
              <a:buClr>
                <a:schemeClr val="bg1">
                  <a:lumMod val="50000"/>
                </a:schemeClr>
              </a:buClr>
              <a:buNone/>
              <a:defRPr sz="2600">
                <a:solidFill>
                  <a:schemeClr val="tx1">
                    <a:lumMod val="65000"/>
                    <a:lumOff val="35000"/>
                  </a:schemeClr>
                </a:solidFill>
                <a:latin typeface="Arial" pitchFamily="34" charset="0"/>
                <a:cs typeface="Arial" pitchFamily="34" charset="0"/>
              </a:defRPr>
            </a:lvl1pPr>
            <a:lvl2pPr>
              <a:buClr>
                <a:schemeClr val="bg1">
                  <a:lumMod val="50000"/>
                </a:schemeClr>
              </a:buClr>
              <a:buFont typeface="Arial" pitchFamily="34" charset="0"/>
              <a:buChar char="•"/>
              <a:defRPr sz="2400">
                <a:solidFill>
                  <a:schemeClr val="tx1">
                    <a:lumMod val="65000"/>
                    <a:lumOff val="35000"/>
                  </a:schemeClr>
                </a:solidFill>
                <a:latin typeface="Arial" pitchFamily="34" charset="0"/>
                <a:cs typeface="Arial" pitchFamily="34" charset="0"/>
              </a:defRPr>
            </a:lvl2pPr>
            <a:lvl3pPr>
              <a:buClr>
                <a:schemeClr val="bg1">
                  <a:lumMod val="50000"/>
                </a:schemeClr>
              </a:buClr>
              <a:buSzPct val="100000"/>
              <a:buFont typeface="Arial" pitchFamily="34" charset="0"/>
              <a:buChar char="-"/>
              <a:defRPr sz="2000">
                <a:solidFill>
                  <a:schemeClr val="tx1">
                    <a:lumMod val="65000"/>
                    <a:lumOff val="35000"/>
                  </a:schemeClr>
                </a:solidFill>
                <a:latin typeface="Arial" pitchFamily="34" charset="0"/>
                <a:cs typeface="Arial" pitchFamily="34" charset="0"/>
              </a:defRPr>
            </a:lvl3pPr>
            <a:lvl4pPr>
              <a:buClr>
                <a:schemeClr val="bg1">
                  <a:lumMod val="50000"/>
                </a:schemeClr>
              </a:buClr>
              <a:defRPr sz="2800">
                <a:solidFill>
                  <a:srgbClr val="020202"/>
                </a:solidFill>
              </a:defRPr>
            </a:lvl4pPr>
            <a:lvl5pPr>
              <a:buClr>
                <a:schemeClr val="bg1">
                  <a:lumMod val="50000"/>
                </a:schemeClr>
              </a:buClr>
              <a:defRPr sz="2800">
                <a:solidFill>
                  <a:srgbClr val="02020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16310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1185333" y="296193"/>
            <a:ext cx="9742307" cy="634082"/>
          </a:xfrm>
          <a:prstGeom prst="rect">
            <a:avLst/>
          </a:prstGeom>
        </p:spPr>
        <p:txBody>
          <a:bodyPr/>
          <a:lstStyle>
            <a:lvl1pPr algn="l">
              <a:defRPr sz="3200">
                <a:solidFill>
                  <a:schemeClr val="tx1">
                    <a:lumMod val="65000"/>
                    <a:lumOff val="35000"/>
                  </a:schemeClr>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28571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Main_one page">
    <p:spTree>
      <p:nvGrpSpPr>
        <p:cNvPr id="1" name=""/>
        <p:cNvGrpSpPr/>
        <p:nvPr/>
      </p:nvGrpSpPr>
      <p:grpSpPr>
        <a:xfrm>
          <a:off x="0" y="0"/>
          <a:ext cx="0" cy="0"/>
          <a:chOff x="0" y="0"/>
          <a:chExt cx="0" cy="0"/>
        </a:xfrm>
      </p:grpSpPr>
      <p:sp>
        <p:nvSpPr>
          <p:cNvPr id="2" name="Title 1"/>
          <p:cNvSpPr>
            <a:spLocks noGrp="1"/>
          </p:cNvSpPr>
          <p:nvPr>
            <p:ph type="title"/>
          </p:nvPr>
        </p:nvSpPr>
        <p:spPr>
          <a:xfrm>
            <a:off x="1295467" y="274638"/>
            <a:ext cx="10271989" cy="648000"/>
          </a:xfrm>
          <a:prstGeom prst="rect">
            <a:avLst/>
          </a:prstGeom>
        </p:spPr>
        <p:txBody>
          <a:body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1295400" y="1200151"/>
            <a:ext cx="10272184" cy="4610100"/>
          </a:xfrm>
          <a:prstGeom prst="rect">
            <a:avLst/>
          </a:prstGeom>
        </p:spPr>
        <p:txBody>
          <a:bodyPr/>
          <a:lstStyle>
            <a:lvl1pPr marL="0" indent="0">
              <a:spcBef>
                <a:spcPts val="600"/>
              </a:spcBef>
              <a:spcAft>
                <a:spcPts val="0"/>
              </a:spcAft>
              <a:buNone/>
              <a:defRPr/>
            </a:lvl1pPr>
            <a:lvl2pPr marL="0" indent="0">
              <a:spcBef>
                <a:spcPts val="600"/>
              </a:spcBef>
              <a:spcAft>
                <a:spcPts val="0"/>
              </a:spcAft>
              <a:buNone/>
              <a:defRPr kumimoji="0" lang="en-US" sz="1800" b="0" i="0" u="none" strike="noStrike" kern="1200" cap="none" spc="0" normalizeH="0" baseline="0" noProof="0" dirty="0" smtClean="0">
                <a:ln>
                  <a:noFill/>
                </a:ln>
                <a:solidFill>
                  <a:srgbClr val="98BBE5"/>
                </a:solidFill>
                <a:effectLst/>
                <a:uLnTx/>
                <a:uFillTx/>
                <a:latin typeface="+mn-lt"/>
                <a:ea typeface="+mn-ea"/>
                <a:cs typeface="+mn-cs"/>
              </a:defRPr>
            </a:lvl2pPr>
            <a:lvl3pPr marL="0" indent="0">
              <a:spcBef>
                <a:spcPts val="600"/>
              </a:spcBef>
              <a:spcAft>
                <a:spcPts val="0"/>
              </a:spcAft>
              <a:buNone/>
              <a:defRPr/>
            </a:lvl3pPr>
            <a:lvl4pPr marL="360000" indent="-360000">
              <a:spcBef>
                <a:spcPts val="600"/>
              </a:spcBef>
              <a:spcAft>
                <a:spcPts val="0"/>
              </a:spcAft>
              <a:buClr>
                <a:srgbClr val="98BBE5"/>
              </a:buClr>
              <a:buFont typeface="Wingdings" pitchFamily="2" charset="2"/>
              <a:buChar char="Ë"/>
              <a:defRPr/>
            </a:lvl4pPr>
            <a:lvl5pPr marL="720000" indent="-360000">
              <a:spcBef>
                <a:spcPts val="600"/>
              </a:spcBef>
              <a:spcAft>
                <a:spcPts val="0"/>
              </a:spcAft>
              <a:buClr>
                <a:srgbClr val="98BBE5"/>
              </a:buClr>
              <a:buFont typeface="Wingdings" pitchFamily="2" charset="2"/>
              <a:buChar char="n"/>
              <a:defRPr/>
            </a:lvl5pPr>
          </a:lstStyle>
          <a:p>
            <a:pPr lvl="0"/>
            <a:r>
              <a:rPr lang="en-US" dirty="0" smtClean="0"/>
              <a:t>Click to edit Master text styles</a:t>
            </a:r>
          </a:p>
          <a:p>
            <a:pPr marL="0" lvl="1" indent="0" algn="l" defTabSz="914400" rtl="0" eaLnBrk="1" latinLnBrk="0" hangingPunct="1">
              <a:spcBef>
                <a:spcPts val="500"/>
              </a:spcBef>
              <a:spcAft>
                <a:spcPts val="500"/>
              </a:spcAft>
              <a:buFont typeface="Arial" pitchFamily="34" charset="0"/>
              <a:buNone/>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9878019" y="6177963"/>
            <a:ext cx="1842693" cy="363600"/>
          </a:xfrm>
          <a:prstGeom prst="rect">
            <a:avLst/>
          </a:prstGeom>
        </p:spPr>
        <p:txBody>
          <a:bodyPr vert="horz" lIns="91440" tIns="45720" rIns="91440" bIns="45720" rtlCol="0" anchor="ctr"/>
          <a:lstStyle/>
          <a:p>
            <a:pPr algn="r"/>
            <a:fld id="{F9DE63C7-9258-43C6-AA18-F369D108D225}" type="slidenum">
              <a:rPr lang="en-US" sz="1000" smtClean="0">
                <a:solidFill>
                  <a:srgbClr val="000000">
                    <a:tint val="75000"/>
                  </a:srgbClr>
                </a:solidFill>
                <a:cs typeface="Arial" pitchFamily="34" charset="0"/>
              </a:rPr>
              <a:pPr algn="r"/>
              <a:t>‹#›</a:t>
            </a:fld>
            <a:endParaRPr lang="en-US" sz="1000" dirty="0" smtClean="0">
              <a:solidFill>
                <a:srgbClr val="000000">
                  <a:tint val="75000"/>
                </a:srgbClr>
              </a:solidFill>
              <a:cs typeface="Arial" pitchFamily="34" charset="0"/>
            </a:endParaRPr>
          </a:p>
        </p:txBody>
      </p:sp>
      <p:sp>
        <p:nvSpPr>
          <p:cNvPr id="8" name="TextBox 7"/>
          <p:cNvSpPr txBox="1"/>
          <p:nvPr userDrawn="1"/>
        </p:nvSpPr>
        <p:spPr>
          <a:xfrm>
            <a:off x="7038575" y="6177963"/>
            <a:ext cx="2633063" cy="365000"/>
          </a:xfrm>
          <a:prstGeom prst="rect">
            <a:avLst/>
          </a:prstGeom>
        </p:spPr>
        <p:txBody>
          <a:bodyPr vert="horz" lIns="91440" tIns="45720" rIns="91440" bIns="45720" rtlCol="0" anchor="ctr"/>
          <a:lstStyle/>
          <a:p>
            <a:pPr algn="ctr"/>
            <a:r>
              <a:rPr lang="en-US" sz="1000" dirty="0" smtClean="0">
                <a:solidFill>
                  <a:srgbClr val="000000">
                    <a:tint val="75000"/>
                  </a:srgbClr>
                </a:solidFill>
                <a:cs typeface="Arial" pitchFamily="34" charset="0"/>
              </a:rPr>
              <a:t>March 2012</a:t>
            </a:r>
          </a:p>
        </p:txBody>
      </p:sp>
    </p:spTree>
    <p:extLst>
      <p:ext uri="{BB962C8B-B14F-4D97-AF65-F5344CB8AC3E}">
        <p14:creationId xmlns:p14="http://schemas.microsoft.com/office/powerpoint/2010/main" val="3874172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5470" y="274638"/>
            <a:ext cx="10271989" cy="648000"/>
          </a:xfrm>
          <a:prstGeom prst="rect">
            <a:avLst/>
          </a:prstGeom>
        </p:spPr>
        <p:txBody>
          <a:bodyPr/>
          <a:lstStyle/>
          <a:p>
            <a:r>
              <a:rPr lang="en-US" dirty="0" smtClean="0"/>
              <a:t>Click to edit Master title style</a:t>
            </a:r>
            <a:endParaRPr lang="en-GB" dirty="0"/>
          </a:p>
        </p:txBody>
      </p:sp>
      <p:sp>
        <p:nvSpPr>
          <p:cNvPr id="5" name="Slide Number Placeholder 4"/>
          <p:cNvSpPr>
            <a:spLocks noGrp="1"/>
          </p:cNvSpPr>
          <p:nvPr>
            <p:ph type="sldNum" sz="quarter" idx="12"/>
          </p:nvPr>
        </p:nvSpPr>
        <p:spPr>
          <a:xfrm>
            <a:off x="9878019" y="6177839"/>
            <a:ext cx="1837995" cy="365125"/>
          </a:xfrm>
          <a:prstGeom prst="rect">
            <a:avLst/>
          </a:prstGeom>
        </p:spPr>
        <p:txBody>
          <a:bodyPr/>
          <a:lstStyle/>
          <a:p>
            <a:fld id="{391380EC-40B8-407F-8287-6D62DCB0BA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32606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99387" y="346646"/>
            <a:ext cx="10465232" cy="634082"/>
          </a:xfrm>
          <a:prstGeom prst="rect">
            <a:avLst/>
          </a:prstGeom>
        </p:spPr>
        <p:txBody>
          <a:bodyPr lIns="91388" tIns="45694" rIns="91388" bIns="45694"/>
          <a:lstStyle>
            <a:lvl1pPr>
              <a:defRPr sz="3200">
                <a:solidFill>
                  <a:schemeClr val="tx2">
                    <a:lumMod val="75000"/>
                  </a:schemeClr>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199390" y="1196977"/>
            <a:ext cx="10465229" cy="4679948"/>
          </a:xfrm>
          <a:prstGeom prst="rect">
            <a:avLst/>
          </a:prstGeom>
        </p:spPr>
        <p:txBody>
          <a:bodyPr lIns="91388" tIns="45694" rIns="91388" bIns="45694"/>
          <a:lstStyle>
            <a:lvl1pPr>
              <a:buClr>
                <a:srgbClr val="558ED5"/>
              </a:buClr>
              <a:buFont typeface="Arial" pitchFamily="34" charset="0"/>
              <a:buChar char="•"/>
              <a:defRPr sz="2400">
                <a:solidFill>
                  <a:schemeClr val="tx2">
                    <a:lumMod val="75000"/>
                  </a:schemeClr>
                </a:solidFill>
              </a:defRPr>
            </a:lvl1pPr>
            <a:lvl2pPr marL="717550" indent="-358775">
              <a:buClr>
                <a:schemeClr val="bg1">
                  <a:lumMod val="50000"/>
                </a:schemeClr>
              </a:buClr>
              <a:buFont typeface="Arial" pitchFamily="34" charset="0"/>
              <a:buChar char="•"/>
              <a:defRPr sz="1800">
                <a:solidFill>
                  <a:schemeClr val="tx2">
                    <a:lumMod val="75000"/>
                  </a:schemeClr>
                </a:solidFill>
              </a:defRPr>
            </a:lvl2pPr>
            <a:lvl3pPr>
              <a:buClr>
                <a:schemeClr val="bg1">
                  <a:lumMod val="50000"/>
                </a:schemeClr>
              </a:buClr>
              <a:defRPr sz="2400">
                <a:solidFill>
                  <a:schemeClr val="tx2">
                    <a:lumMod val="75000"/>
                  </a:schemeClr>
                </a:solidFill>
              </a:defRPr>
            </a:lvl3pPr>
            <a:lvl4pPr>
              <a:buClr>
                <a:schemeClr val="bg1">
                  <a:lumMod val="50000"/>
                </a:schemeClr>
              </a:buClr>
              <a:defRPr sz="2800">
                <a:solidFill>
                  <a:srgbClr val="020202"/>
                </a:solidFill>
              </a:defRPr>
            </a:lvl4pPr>
            <a:lvl5pPr>
              <a:buClr>
                <a:schemeClr val="bg1">
                  <a:lumMod val="50000"/>
                </a:schemeClr>
              </a:buClr>
              <a:defRPr sz="2800">
                <a:solidFill>
                  <a:srgbClr val="020202"/>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609669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2299E656-9FDE-4B2B-A073-7D62B2CE4D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5326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603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25645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53" y="4406915"/>
            <a:ext cx="10363201" cy="1362075"/>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963253" y="2906713"/>
            <a:ext cx="10363201" cy="1500187"/>
          </a:xfrm>
        </p:spPr>
        <p:txBody>
          <a:bodyPr anchor="b"/>
          <a:lstStyle>
            <a:lvl1pPr marL="0" indent="0">
              <a:buNone/>
              <a:defRPr sz="1800"/>
            </a:lvl1pPr>
            <a:lvl2pPr marL="418047" indent="0">
              <a:buNone/>
              <a:defRPr sz="1600"/>
            </a:lvl2pPr>
            <a:lvl3pPr marL="836092" indent="0">
              <a:buNone/>
              <a:defRPr sz="1500"/>
            </a:lvl3pPr>
            <a:lvl4pPr marL="1254139" indent="0">
              <a:buNone/>
              <a:defRPr sz="1200"/>
            </a:lvl4pPr>
            <a:lvl5pPr marL="1672185" indent="0">
              <a:buNone/>
              <a:defRPr sz="1200"/>
            </a:lvl5pPr>
            <a:lvl6pPr marL="2090232" indent="0">
              <a:buNone/>
              <a:defRPr sz="1200"/>
            </a:lvl6pPr>
            <a:lvl7pPr marL="2508277" indent="0">
              <a:buNone/>
              <a:defRPr sz="1200"/>
            </a:lvl7pPr>
            <a:lvl8pPr marL="2926324" indent="0">
              <a:buNone/>
              <a:defRPr sz="1200"/>
            </a:lvl8pPr>
            <a:lvl9pPr marL="3344371"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124F0A58-8729-4A75-B795-43FEBF2B9202}"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44176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5" y="1981203"/>
            <a:ext cx="5087816" cy="4114800"/>
          </a:xfrm>
        </p:spPr>
        <p:txBody>
          <a:bodyPr/>
          <a:lstStyle>
            <a:lvl1pPr>
              <a:defRPr sz="2600"/>
            </a:lvl1pPr>
            <a:lvl2pPr>
              <a:defRPr sz="23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9787" y="1981203"/>
            <a:ext cx="5087816" cy="4114800"/>
          </a:xfrm>
        </p:spPr>
        <p:txBody>
          <a:bodyPr/>
          <a:lstStyle>
            <a:lvl1pPr>
              <a:defRPr sz="2600"/>
            </a:lvl1pPr>
            <a:lvl2pPr>
              <a:defRPr sz="23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AB541B17-67E4-4A66-957B-6509BFCCA2D9}"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5650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185333" y="296194"/>
            <a:ext cx="9742307" cy="634083"/>
          </a:xfrm>
          <a:prstGeom prst="rect">
            <a:avLst/>
          </a:prstGeom>
        </p:spPr>
        <p:txBody>
          <a:bodyPr lIns="121899" tIns="60949" rIns="121899" bIns="60949"/>
          <a:lstStyle>
            <a:lvl1pPr algn="l">
              <a:defRPr sz="4300">
                <a:solidFill>
                  <a:schemeClr val="tx1">
                    <a:lumMod val="65000"/>
                    <a:lumOff val="35000"/>
                  </a:schemeClr>
                </a:solidFill>
                <a:latin typeface="Arial" pitchFamily="34" charset="0"/>
                <a:cs typeface="Arial" pitchFamily="34" charset="0"/>
              </a:defRPr>
            </a:lvl1pPr>
          </a:lstStyle>
          <a:p>
            <a:r>
              <a:rPr lang="en-US" sz="4800" dirty="0" smtClean="0">
                <a:solidFill>
                  <a:schemeClr val="tx1"/>
                </a:solidFill>
                <a:latin typeface="Helvetica Neue Light"/>
                <a:cs typeface="Helvetica Neue Light"/>
              </a:rPr>
              <a:t>Title</a:t>
            </a:r>
            <a:endParaRPr lang="en-US" dirty="0"/>
          </a:p>
        </p:txBody>
      </p:sp>
    </p:spTree>
    <p:extLst>
      <p:ext uri="{BB962C8B-B14F-4D97-AF65-F5344CB8AC3E}">
        <p14:creationId xmlns:p14="http://schemas.microsoft.com/office/powerpoint/2010/main" val="35050300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4647"/>
            <a:ext cx="10972800" cy="1143001"/>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1" y="1535118"/>
            <a:ext cx="5386755" cy="639761"/>
          </a:xfrm>
        </p:spPr>
        <p:txBody>
          <a:bodyPr anchor="b"/>
          <a:lstStyle>
            <a:lvl1pPr marL="0" indent="0">
              <a:buNone/>
              <a:defRPr sz="2300" b="1"/>
            </a:lvl1pPr>
            <a:lvl2pPr marL="418047" indent="0">
              <a:buNone/>
              <a:defRPr sz="1800" b="1"/>
            </a:lvl2pPr>
            <a:lvl3pPr marL="836092" indent="0">
              <a:buNone/>
              <a:defRPr sz="1600" b="1"/>
            </a:lvl3pPr>
            <a:lvl4pPr marL="1254139" indent="0">
              <a:buNone/>
              <a:defRPr sz="1500" b="1"/>
            </a:lvl4pPr>
            <a:lvl5pPr marL="1672185" indent="0">
              <a:buNone/>
              <a:defRPr sz="1500" b="1"/>
            </a:lvl5pPr>
            <a:lvl6pPr marL="2090232" indent="0">
              <a:buNone/>
              <a:defRPr sz="1500" b="1"/>
            </a:lvl6pPr>
            <a:lvl7pPr marL="2508277" indent="0">
              <a:buNone/>
              <a:defRPr sz="1500" b="1"/>
            </a:lvl7pPr>
            <a:lvl8pPr marL="2926324" indent="0">
              <a:buNone/>
              <a:defRPr sz="1500" b="1"/>
            </a:lvl8pPr>
            <a:lvl9pPr marL="3344371"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609601" y="2174877"/>
            <a:ext cx="5386755" cy="3951288"/>
          </a:xfrm>
        </p:spPr>
        <p:txBody>
          <a:bodyPr/>
          <a:lstStyle>
            <a:lvl1pPr>
              <a:defRPr sz="23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703" y="1535118"/>
            <a:ext cx="5388708" cy="639761"/>
          </a:xfrm>
        </p:spPr>
        <p:txBody>
          <a:bodyPr anchor="b"/>
          <a:lstStyle>
            <a:lvl1pPr marL="0" indent="0">
              <a:buNone/>
              <a:defRPr sz="2300" b="1"/>
            </a:lvl1pPr>
            <a:lvl2pPr marL="418047" indent="0">
              <a:buNone/>
              <a:defRPr sz="1800" b="1"/>
            </a:lvl2pPr>
            <a:lvl3pPr marL="836092" indent="0">
              <a:buNone/>
              <a:defRPr sz="1600" b="1"/>
            </a:lvl3pPr>
            <a:lvl4pPr marL="1254139" indent="0">
              <a:buNone/>
              <a:defRPr sz="1500" b="1"/>
            </a:lvl4pPr>
            <a:lvl5pPr marL="1672185" indent="0">
              <a:buNone/>
              <a:defRPr sz="1500" b="1"/>
            </a:lvl5pPr>
            <a:lvl6pPr marL="2090232" indent="0">
              <a:buNone/>
              <a:defRPr sz="1500" b="1"/>
            </a:lvl6pPr>
            <a:lvl7pPr marL="2508277" indent="0">
              <a:buNone/>
              <a:defRPr sz="1500" b="1"/>
            </a:lvl7pPr>
            <a:lvl8pPr marL="2926324" indent="0">
              <a:buNone/>
              <a:defRPr sz="1500" b="1"/>
            </a:lvl8pPr>
            <a:lvl9pPr marL="3344371"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6193703" y="2174877"/>
            <a:ext cx="5388708" cy="3951288"/>
          </a:xfrm>
        </p:spPr>
        <p:txBody>
          <a:bodyPr/>
          <a:lstStyle>
            <a:lvl1pPr>
              <a:defRPr sz="23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fld id="{3A708D99-F304-41E7-A311-582E2C95BA14}"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34967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D:\My Documents\4 CORPORATE IDENTITY\WBCSD new logos\Templates\FINAL WORD TEMPLATES\Project\mid resolution 150dpi\wbcsd_member_relations_150dpi_rgb.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9716" y="6308729"/>
            <a:ext cx="22066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3455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2090" y="6167442"/>
            <a:ext cx="2578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sldNum" sz="quarter" idx="10"/>
          </p:nvPr>
        </p:nvSpPr>
        <p:spPr>
          <a:xfrm>
            <a:off x="9456739" y="6400800"/>
            <a:ext cx="2540000" cy="457200"/>
          </a:xfrm>
        </p:spPr>
        <p:txBody>
          <a:bodyPr/>
          <a:lstStyle>
            <a:lvl1pPr>
              <a:defRPr/>
            </a:lvl1pPr>
          </a:lstStyle>
          <a:p>
            <a:fld id="{A5724224-8CF4-4A6D-8DBE-D921C0CDFC19}"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388265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8"/>
            <a:ext cx="4011247" cy="1162051"/>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4767385" y="273056"/>
            <a:ext cx="6815016" cy="5853115"/>
          </a:xfrm>
        </p:spPr>
        <p:txBody>
          <a:bodyPr/>
          <a:lstStyle>
            <a:lvl1pPr>
              <a:defRPr sz="2900"/>
            </a:lvl1pPr>
            <a:lvl2pPr>
              <a:defRPr sz="2600"/>
            </a:lvl2pPr>
            <a:lvl3pPr>
              <a:defRPr sz="23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9" y="1435104"/>
            <a:ext cx="4011247" cy="4691063"/>
          </a:xfrm>
        </p:spPr>
        <p:txBody>
          <a:bodyPr/>
          <a:lstStyle>
            <a:lvl1pPr marL="0" indent="0">
              <a:buNone/>
              <a:defRPr sz="1200"/>
            </a:lvl1pPr>
            <a:lvl2pPr marL="418047" indent="0">
              <a:buNone/>
              <a:defRPr sz="1100"/>
            </a:lvl2pPr>
            <a:lvl3pPr marL="836092" indent="0">
              <a:buNone/>
              <a:defRPr sz="900"/>
            </a:lvl3pPr>
            <a:lvl4pPr marL="1254139" indent="0">
              <a:buNone/>
              <a:defRPr sz="900"/>
            </a:lvl4pPr>
            <a:lvl5pPr marL="1672185" indent="0">
              <a:buNone/>
              <a:defRPr sz="900"/>
            </a:lvl5pPr>
            <a:lvl6pPr marL="2090232" indent="0">
              <a:buNone/>
              <a:defRPr sz="900"/>
            </a:lvl6pPr>
            <a:lvl7pPr marL="2508277" indent="0">
              <a:buNone/>
              <a:defRPr sz="900"/>
            </a:lvl7pPr>
            <a:lvl8pPr marL="2926324" indent="0">
              <a:buNone/>
              <a:defRPr sz="900"/>
            </a:lvl8pPr>
            <a:lvl9pPr marL="334437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B270F5F6-2EDB-453E-A61B-F4F29F012360}"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9503915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5" y="4800607"/>
            <a:ext cx="7315200" cy="566739"/>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2389555" y="612777"/>
            <a:ext cx="7315200" cy="4114800"/>
          </a:xfrm>
        </p:spPr>
        <p:txBody>
          <a:bodyPr/>
          <a:lstStyle>
            <a:lvl1pPr marL="0" indent="0">
              <a:buNone/>
              <a:defRPr sz="2900"/>
            </a:lvl1pPr>
            <a:lvl2pPr marL="418047" indent="0">
              <a:buNone/>
              <a:defRPr sz="2600"/>
            </a:lvl2pPr>
            <a:lvl3pPr marL="836092" indent="0">
              <a:buNone/>
              <a:defRPr sz="2300"/>
            </a:lvl3pPr>
            <a:lvl4pPr marL="1254139" indent="0">
              <a:buNone/>
              <a:defRPr sz="1800"/>
            </a:lvl4pPr>
            <a:lvl5pPr marL="1672185" indent="0">
              <a:buNone/>
              <a:defRPr sz="1800"/>
            </a:lvl5pPr>
            <a:lvl6pPr marL="2090232" indent="0">
              <a:buNone/>
              <a:defRPr sz="1800"/>
            </a:lvl6pPr>
            <a:lvl7pPr marL="2508277" indent="0">
              <a:buNone/>
              <a:defRPr sz="1800"/>
            </a:lvl7pPr>
            <a:lvl8pPr marL="2926324" indent="0">
              <a:buNone/>
              <a:defRPr sz="1800"/>
            </a:lvl8pPr>
            <a:lvl9pPr marL="3344371" indent="0">
              <a:buNone/>
              <a:defRPr sz="1800"/>
            </a:lvl9pPr>
          </a:lstStyle>
          <a:p>
            <a:pPr lvl="0"/>
            <a:endParaRPr lang="en-US" noProof="0" smtClean="0"/>
          </a:p>
        </p:txBody>
      </p:sp>
      <p:sp>
        <p:nvSpPr>
          <p:cNvPr id="4" name="Text Placeholder 3"/>
          <p:cNvSpPr>
            <a:spLocks noGrp="1"/>
          </p:cNvSpPr>
          <p:nvPr>
            <p:ph type="body" sz="half" idx="2"/>
          </p:nvPr>
        </p:nvSpPr>
        <p:spPr>
          <a:xfrm>
            <a:off x="2389555" y="5367345"/>
            <a:ext cx="7315200" cy="804863"/>
          </a:xfrm>
        </p:spPr>
        <p:txBody>
          <a:bodyPr/>
          <a:lstStyle>
            <a:lvl1pPr marL="0" indent="0">
              <a:buNone/>
              <a:defRPr sz="1200"/>
            </a:lvl1pPr>
            <a:lvl2pPr marL="418047" indent="0">
              <a:buNone/>
              <a:defRPr sz="1100"/>
            </a:lvl2pPr>
            <a:lvl3pPr marL="836092" indent="0">
              <a:buNone/>
              <a:defRPr sz="900"/>
            </a:lvl3pPr>
            <a:lvl4pPr marL="1254139" indent="0">
              <a:buNone/>
              <a:defRPr sz="900"/>
            </a:lvl4pPr>
            <a:lvl5pPr marL="1672185" indent="0">
              <a:buNone/>
              <a:defRPr sz="900"/>
            </a:lvl5pPr>
            <a:lvl6pPr marL="2090232" indent="0">
              <a:buNone/>
              <a:defRPr sz="900"/>
            </a:lvl6pPr>
            <a:lvl7pPr marL="2508277" indent="0">
              <a:buNone/>
              <a:defRPr sz="900"/>
            </a:lvl7pPr>
            <a:lvl8pPr marL="2926324" indent="0">
              <a:buNone/>
              <a:defRPr sz="900"/>
            </a:lvl8pPr>
            <a:lvl9pPr marL="334437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9F503532-E42A-4754-B37A-D1D4D751F78B}"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19078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6C2F1A07-4834-48C8-9A40-FD31D1B61376}"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081973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3" y="609599"/>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11" y="609599"/>
            <a:ext cx="7584831"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39B9F3B8-4085-48B2-8955-494FC1E7A7B8}"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11981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2"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78" y="2"/>
            <a:ext cx="91916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D:\My Documents\4 CORPORATE IDENTITY\WBCSD new logos\Templates\FINAL WORD TEMPLATES\Project\mid resolution 150dpi\wbcsd_member_relations_150dpi_rgb.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9716" y="5949950"/>
            <a:ext cx="35528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7645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Title 1"/>
          <p:cNvSpPr>
            <a:spLocks noGrp="1"/>
          </p:cNvSpPr>
          <p:nvPr>
            <p:ph type="title"/>
          </p:nvPr>
        </p:nvSpPr>
        <p:spPr>
          <a:xfrm>
            <a:off x="1185333" y="296193"/>
            <a:ext cx="9742307" cy="634082"/>
          </a:xfrm>
          <a:prstGeom prst="rect">
            <a:avLst/>
          </a:prstGeom>
        </p:spPr>
        <p:txBody>
          <a:bodyPr/>
          <a:lstStyle>
            <a:lvl1pPr algn="l">
              <a:defRPr sz="3200">
                <a:solidFill>
                  <a:schemeClr val="tx1">
                    <a:lumMod val="65000"/>
                    <a:lumOff val="35000"/>
                  </a:schemeClr>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092289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5" name="Title 1"/>
          <p:cNvSpPr>
            <a:spLocks noGrp="1"/>
          </p:cNvSpPr>
          <p:nvPr>
            <p:ph type="title"/>
          </p:nvPr>
        </p:nvSpPr>
        <p:spPr>
          <a:xfrm>
            <a:off x="1185333" y="296193"/>
            <a:ext cx="9742307" cy="634082"/>
          </a:xfrm>
          <a:prstGeom prst="rect">
            <a:avLst/>
          </a:prstGeom>
        </p:spPr>
        <p:txBody>
          <a:bodyPr/>
          <a:lstStyle>
            <a:lvl1pPr algn="l">
              <a:defRPr sz="3200">
                <a:solidFill>
                  <a:schemeClr val="tx1">
                    <a:lumMod val="65000"/>
                    <a:lumOff val="35000"/>
                  </a:schemeClr>
                </a:solidFill>
                <a:latin typeface="Arial" pitchFamily="34" charset="0"/>
                <a:cs typeface="Arial" pitchFamily="34" charset="0"/>
              </a:defRPr>
            </a:lvl1pPr>
          </a:lstStyle>
          <a:p>
            <a:r>
              <a:rPr lang="en-US" smtClean="0"/>
              <a:t>Click to edit Master title style</a:t>
            </a:r>
            <a:endParaRPr lang="en-US" dirty="0"/>
          </a:p>
        </p:txBody>
      </p:sp>
      <p:sp>
        <p:nvSpPr>
          <p:cNvPr id="6" name="Text Placeholder 4"/>
          <p:cNvSpPr>
            <a:spLocks noGrp="1"/>
          </p:cNvSpPr>
          <p:nvPr>
            <p:ph type="body" sz="quarter" idx="10"/>
          </p:nvPr>
        </p:nvSpPr>
        <p:spPr>
          <a:xfrm>
            <a:off x="1185337" y="1055691"/>
            <a:ext cx="9742305" cy="4987155"/>
          </a:xfrm>
          <a:prstGeom prst="rect">
            <a:avLst/>
          </a:prstGeom>
        </p:spPr>
        <p:txBody>
          <a:bodyPr/>
          <a:lstStyle>
            <a:lvl1pPr>
              <a:buClr>
                <a:schemeClr val="bg1">
                  <a:lumMod val="50000"/>
                </a:schemeClr>
              </a:buClr>
              <a:buNone/>
              <a:defRPr sz="2600">
                <a:solidFill>
                  <a:schemeClr val="tx1">
                    <a:lumMod val="65000"/>
                    <a:lumOff val="35000"/>
                  </a:schemeClr>
                </a:solidFill>
                <a:latin typeface="Arial" pitchFamily="34" charset="0"/>
                <a:cs typeface="Arial" pitchFamily="34" charset="0"/>
              </a:defRPr>
            </a:lvl1pPr>
            <a:lvl2pPr>
              <a:buClr>
                <a:schemeClr val="bg1">
                  <a:lumMod val="50000"/>
                </a:schemeClr>
              </a:buClr>
              <a:buFont typeface="Arial" pitchFamily="34" charset="0"/>
              <a:buChar char="•"/>
              <a:defRPr sz="2400">
                <a:solidFill>
                  <a:schemeClr val="tx1">
                    <a:lumMod val="65000"/>
                    <a:lumOff val="35000"/>
                  </a:schemeClr>
                </a:solidFill>
                <a:latin typeface="Arial" pitchFamily="34" charset="0"/>
                <a:cs typeface="Arial" pitchFamily="34" charset="0"/>
              </a:defRPr>
            </a:lvl2pPr>
            <a:lvl3pPr>
              <a:buClr>
                <a:schemeClr val="bg1">
                  <a:lumMod val="50000"/>
                </a:schemeClr>
              </a:buClr>
              <a:buSzPct val="100000"/>
              <a:buFont typeface="Arial" pitchFamily="34" charset="0"/>
              <a:buChar char="-"/>
              <a:defRPr sz="2000">
                <a:solidFill>
                  <a:schemeClr val="tx1">
                    <a:lumMod val="65000"/>
                    <a:lumOff val="35000"/>
                  </a:schemeClr>
                </a:solidFill>
                <a:latin typeface="Arial" pitchFamily="34" charset="0"/>
                <a:cs typeface="Arial" pitchFamily="34" charset="0"/>
              </a:defRPr>
            </a:lvl3pPr>
            <a:lvl4pPr>
              <a:buClr>
                <a:schemeClr val="bg1">
                  <a:lumMod val="50000"/>
                </a:schemeClr>
              </a:buClr>
              <a:defRPr sz="2800">
                <a:solidFill>
                  <a:srgbClr val="020202"/>
                </a:solidFill>
              </a:defRPr>
            </a:lvl4pPr>
            <a:lvl5pPr>
              <a:buClr>
                <a:schemeClr val="bg1">
                  <a:lumMod val="50000"/>
                </a:schemeClr>
              </a:buClr>
              <a:defRPr sz="2800">
                <a:solidFill>
                  <a:srgbClr val="020202"/>
                </a:solidFill>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9793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in_one page">
    <p:spTree>
      <p:nvGrpSpPr>
        <p:cNvPr id="1" name=""/>
        <p:cNvGrpSpPr/>
        <p:nvPr/>
      </p:nvGrpSpPr>
      <p:grpSpPr>
        <a:xfrm>
          <a:off x="0" y="0"/>
          <a:ext cx="0" cy="0"/>
          <a:chOff x="0" y="0"/>
          <a:chExt cx="0" cy="0"/>
        </a:xfrm>
      </p:grpSpPr>
      <p:sp>
        <p:nvSpPr>
          <p:cNvPr id="2" name="Title 1"/>
          <p:cNvSpPr>
            <a:spLocks noGrp="1"/>
          </p:cNvSpPr>
          <p:nvPr>
            <p:ph type="title"/>
          </p:nvPr>
        </p:nvSpPr>
        <p:spPr>
          <a:xfrm>
            <a:off x="1295470" y="274638"/>
            <a:ext cx="10271989" cy="648000"/>
          </a:xfrm>
          <a:prstGeom prst="rect">
            <a:avLst/>
          </a:prstGeom>
        </p:spPr>
        <p:txBody>
          <a:body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1295400" y="1200151"/>
            <a:ext cx="10272184" cy="4610100"/>
          </a:xfrm>
          <a:prstGeom prst="rect">
            <a:avLst/>
          </a:prstGeom>
        </p:spPr>
        <p:txBody>
          <a:bodyPr/>
          <a:lstStyle>
            <a:lvl1pPr marL="0" indent="0">
              <a:spcBef>
                <a:spcPts val="600"/>
              </a:spcBef>
              <a:spcAft>
                <a:spcPts val="0"/>
              </a:spcAft>
              <a:buNone/>
              <a:defRPr/>
            </a:lvl1pPr>
            <a:lvl2pPr marL="0" indent="0">
              <a:spcBef>
                <a:spcPts val="600"/>
              </a:spcBef>
              <a:spcAft>
                <a:spcPts val="0"/>
              </a:spcAft>
              <a:buNone/>
              <a:defRPr kumimoji="0" lang="en-US" sz="1800" b="0" i="0" u="none" strike="noStrike" kern="1200" cap="none" spc="0" normalizeH="0" baseline="0" noProof="0" dirty="0" smtClean="0">
                <a:ln>
                  <a:noFill/>
                </a:ln>
                <a:solidFill>
                  <a:srgbClr val="98BBE5"/>
                </a:solidFill>
                <a:effectLst/>
                <a:uLnTx/>
                <a:uFillTx/>
                <a:latin typeface="+mn-lt"/>
                <a:ea typeface="+mn-ea"/>
                <a:cs typeface="+mn-cs"/>
              </a:defRPr>
            </a:lvl2pPr>
            <a:lvl3pPr marL="0" indent="0">
              <a:spcBef>
                <a:spcPts val="600"/>
              </a:spcBef>
              <a:spcAft>
                <a:spcPts val="0"/>
              </a:spcAft>
              <a:buNone/>
              <a:defRPr/>
            </a:lvl3pPr>
            <a:lvl4pPr marL="360000" indent="-360000">
              <a:spcBef>
                <a:spcPts val="600"/>
              </a:spcBef>
              <a:spcAft>
                <a:spcPts val="0"/>
              </a:spcAft>
              <a:buClr>
                <a:srgbClr val="98BBE5"/>
              </a:buClr>
              <a:buFont typeface="Wingdings" pitchFamily="2" charset="2"/>
              <a:buChar char="Ë"/>
              <a:defRPr/>
            </a:lvl4pPr>
            <a:lvl5pPr marL="720000" indent="-360000">
              <a:spcBef>
                <a:spcPts val="600"/>
              </a:spcBef>
              <a:spcAft>
                <a:spcPts val="0"/>
              </a:spcAft>
              <a:buClr>
                <a:srgbClr val="98BBE5"/>
              </a:buClr>
              <a:buFont typeface="Wingdings" pitchFamily="2" charset="2"/>
              <a:buChar char="n"/>
              <a:defRPr/>
            </a:lvl5pPr>
          </a:lstStyle>
          <a:p>
            <a:pPr lvl="0"/>
            <a:r>
              <a:rPr lang="en-US" dirty="0" smtClean="0"/>
              <a:t>Click to edit Master text styles</a:t>
            </a:r>
          </a:p>
          <a:p>
            <a:pPr marL="0" lvl="1" indent="0" algn="l" defTabSz="914400" rtl="0" eaLnBrk="1" latinLnBrk="0" hangingPunct="1">
              <a:spcBef>
                <a:spcPts val="500"/>
              </a:spcBef>
              <a:spcAft>
                <a:spcPts val="500"/>
              </a:spcAft>
              <a:buFont typeface="Arial" pitchFamily="34" charset="0"/>
              <a:buNone/>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9878019" y="6177963"/>
            <a:ext cx="1842693" cy="363600"/>
          </a:xfrm>
          <a:prstGeom prst="rect">
            <a:avLst/>
          </a:prstGeom>
        </p:spPr>
        <p:txBody>
          <a:bodyPr vert="horz" lIns="91440" tIns="45720" rIns="91440" bIns="45720" rtlCol="0" anchor="ctr"/>
          <a:lstStyle/>
          <a:p>
            <a:pPr marL="0" algn="r" defTabSz="914400" rtl="0" eaLnBrk="1" latinLnBrk="0" hangingPunct="1"/>
            <a:fld id="{F9DE63C7-9258-43C6-AA18-F369D108D225}" type="slidenum">
              <a:rPr lang="en-US" sz="1000" kern="1200" smtClean="0">
                <a:solidFill>
                  <a:schemeClr val="tx1">
                    <a:tint val="75000"/>
                  </a:schemeClr>
                </a:solidFill>
                <a:latin typeface="Arial" pitchFamily="34" charset="0"/>
                <a:ea typeface="+mn-ea"/>
                <a:cs typeface="Arial" pitchFamily="34" charset="0"/>
              </a:rPr>
              <a:pPr marL="0" algn="r" defTabSz="914400" rtl="0" eaLnBrk="1" latinLnBrk="0" hangingPunct="1"/>
              <a:t>‹#›</a:t>
            </a:fld>
            <a:endParaRPr lang="en-US" sz="1000" kern="1200" smtClean="0">
              <a:solidFill>
                <a:schemeClr val="tx1">
                  <a:tint val="75000"/>
                </a:schemeClr>
              </a:solidFill>
              <a:latin typeface="Arial" pitchFamily="34" charset="0"/>
              <a:ea typeface="+mn-ea"/>
              <a:cs typeface="Arial" pitchFamily="34" charset="0"/>
            </a:endParaRPr>
          </a:p>
        </p:txBody>
      </p:sp>
      <p:sp>
        <p:nvSpPr>
          <p:cNvPr id="8" name="TextBox 7"/>
          <p:cNvSpPr txBox="1"/>
          <p:nvPr userDrawn="1"/>
        </p:nvSpPr>
        <p:spPr>
          <a:xfrm>
            <a:off x="7038575" y="6177963"/>
            <a:ext cx="2633063" cy="365000"/>
          </a:xfrm>
          <a:prstGeom prst="rect">
            <a:avLst/>
          </a:prstGeom>
        </p:spPr>
        <p:txBody>
          <a:bodyPr vert="horz" lIns="91440" tIns="45720" rIns="91440" bIns="45720" rtlCol="0" anchor="ctr"/>
          <a:lstStyle/>
          <a:p>
            <a:pPr marL="0" algn="ctr" defTabSz="914400" rtl="0" eaLnBrk="1" latinLnBrk="0" hangingPunct="1"/>
            <a:r>
              <a:rPr lang="en-US" sz="1000" dirty="0" smtClean="0">
                <a:solidFill>
                  <a:srgbClr val="414042">
                    <a:tint val="75000"/>
                  </a:srgbClr>
                </a:solidFill>
                <a:cs typeface="Arial" pitchFamily="34" charset="0"/>
              </a:rPr>
              <a:t>February </a:t>
            </a:r>
            <a:r>
              <a:rPr lang="en-US" sz="1000" kern="1200" baseline="0" dirty="0" smtClean="0">
                <a:solidFill>
                  <a:schemeClr val="tx1">
                    <a:tint val="75000"/>
                  </a:schemeClr>
                </a:solidFill>
                <a:latin typeface="Arial" pitchFamily="34" charset="0"/>
                <a:ea typeface="+mn-ea"/>
                <a:cs typeface="Arial" pitchFamily="34" charset="0"/>
              </a:rPr>
              <a:t>2012</a:t>
            </a:r>
            <a:endParaRPr lang="en-US" sz="1000" kern="1200" dirty="0" smtClean="0">
              <a:solidFill>
                <a:schemeClr val="tx1">
                  <a:tint val="75000"/>
                </a:schemeClr>
              </a:solidFill>
              <a:latin typeface="Arial" pitchFamily="34" charset="0"/>
              <a:ea typeface="+mn-ea"/>
              <a:cs typeface="Arial" pitchFamily="34" charset="0"/>
            </a:endParaRPr>
          </a:p>
        </p:txBody>
      </p:sp>
    </p:spTree>
    <p:extLst>
      <p:ext uri="{BB962C8B-B14F-4D97-AF65-F5344CB8AC3E}">
        <p14:creationId xmlns:p14="http://schemas.microsoft.com/office/powerpoint/2010/main" val="6588359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449695" y="3987659"/>
            <a:ext cx="9742308" cy="634082"/>
          </a:xfrm>
          <a:prstGeom prst="rect">
            <a:avLst/>
          </a:prstGeom>
          <a:solidFill>
            <a:srgbClr val="000000">
              <a:alpha val="41000"/>
            </a:srgbClr>
          </a:solidFill>
        </p:spPr>
        <p:txBody>
          <a:bodyPr/>
          <a:lstStyle>
            <a:lvl1pPr algn="l">
              <a:defRPr sz="3200">
                <a:solidFill>
                  <a:schemeClr val="bg1"/>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6953901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914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a:prstGeom prst="rect">
            <a:avLst/>
          </a:prstGeom>
        </p:spPr>
        <p:txBody>
          <a:bodyPr/>
          <a:lstStyle/>
          <a:p>
            <a:r>
              <a:rPr lang="en-GB" smtClean="0"/>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a:xfrm>
            <a:off x="609600" y="6356354"/>
            <a:ext cx="2844800" cy="365125"/>
          </a:xfrm>
        </p:spPr>
        <p:txBody>
          <a:bodyPr/>
          <a:lstStyle>
            <a:lvl1pPr>
              <a:defRPr/>
            </a:lvl1pPr>
          </a:lstStyle>
          <a:p>
            <a:fld id="{E9B172B2-8B7C-4864-B6D0-E27EC84B6EF6}" type="datetimeFigureOut">
              <a:rPr lang="en-US">
                <a:solidFill>
                  <a:prstClr val="black"/>
                </a:solidFill>
              </a:rPr>
              <a:pPr/>
              <a:t>10/13/2014</a:t>
            </a:fld>
            <a:endParaRPr lang="en-GB">
              <a:solidFill>
                <a:prstClr val="black"/>
              </a:solidFill>
            </a:endParaRPr>
          </a:p>
        </p:txBody>
      </p:sp>
      <p:sp>
        <p:nvSpPr>
          <p:cNvPr id="5" name="Footer Placeholder 4"/>
          <p:cNvSpPr>
            <a:spLocks noGrp="1"/>
          </p:cNvSpPr>
          <p:nvPr>
            <p:ph type="ftr" sz="quarter" idx="11"/>
          </p:nvPr>
        </p:nvSpPr>
        <p:spPr>
          <a:xfrm>
            <a:off x="4165600" y="6356354"/>
            <a:ext cx="3860800" cy="365125"/>
          </a:xfrm>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a:xfrm>
            <a:off x="8737600" y="6356354"/>
            <a:ext cx="2844800" cy="365125"/>
          </a:xfrm>
        </p:spPr>
        <p:txBody>
          <a:bodyPr/>
          <a:lstStyle>
            <a:lvl1pPr>
              <a:defRPr/>
            </a:lvl1pPr>
          </a:lstStyle>
          <a:p>
            <a:fld id="{A69784EC-9404-490B-B91F-8CB229F3BD8B}"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323372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2090" y="6167442"/>
            <a:ext cx="2578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1185333" y="296193"/>
            <a:ext cx="9742307" cy="634082"/>
          </a:xfrm>
          <a:prstGeom prst="rect">
            <a:avLst/>
          </a:prstGeom>
        </p:spPr>
        <p:txBody>
          <a:bodyPr/>
          <a:lstStyle>
            <a:lvl1pPr algn="l">
              <a:defRPr sz="3200">
                <a:solidFill>
                  <a:schemeClr val="tx1">
                    <a:lumMod val="65000"/>
                    <a:lumOff val="35000"/>
                  </a:schemeClr>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922808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2090" y="6167442"/>
            <a:ext cx="2578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699819" y="1981203"/>
            <a:ext cx="8528599" cy="4114800"/>
          </a:xfrm>
          <a:prstGeom prst="rect">
            <a:avLst/>
          </a:prstGeom>
        </p:spPr>
        <p:txBody>
          <a:bodyPr/>
          <a:lstStyle>
            <a:lvl1pPr>
              <a:buNone/>
              <a:defRPr sz="2600">
                <a:solidFill>
                  <a:srgbClr val="FF0000"/>
                </a:solidFill>
                <a:latin typeface="Arial" pitchFamily="34" charset="0"/>
                <a:cs typeface="Arial" pitchFamily="34" charset="0"/>
              </a:defRPr>
            </a:lvl1pPr>
            <a:lvl2pPr>
              <a:buClr>
                <a:srgbClr val="FF0000"/>
              </a:buClr>
              <a:buFont typeface="Wingdings" pitchFamily="2" charset="2"/>
              <a:buChar char="§"/>
              <a:defRPr sz="2300">
                <a:latin typeface="Arial" pitchFamily="34" charset="0"/>
                <a:cs typeface="Arial"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1482152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8675" y="6213475"/>
            <a:ext cx="1524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1185333" y="296197"/>
            <a:ext cx="9742307" cy="634083"/>
          </a:xfrm>
          <a:prstGeom prst="rect">
            <a:avLst/>
          </a:prstGeom>
        </p:spPr>
        <p:txBody>
          <a:bodyPr lIns="121899" tIns="60949" rIns="121899" bIns="60949"/>
          <a:lstStyle>
            <a:lvl1pPr algn="l">
              <a:defRPr sz="4300">
                <a:solidFill>
                  <a:schemeClr val="tx1">
                    <a:lumMod val="65000"/>
                    <a:lumOff val="35000"/>
                  </a:schemeClr>
                </a:solidFill>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818350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2090" y="6167442"/>
            <a:ext cx="2578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348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Blue and logo">
    <p:spTree>
      <p:nvGrpSpPr>
        <p:cNvPr id="1" name=""/>
        <p:cNvGrpSpPr/>
        <p:nvPr/>
      </p:nvGrpSpPr>
      <p:grpSpPr>
        <a:xfrm>
          <a:off x="0" y="0"/>
          <a:ext cx="0" cy="0"/>
          <a:chOff x="0" y="0"/>
          <a:chExt cx="0" cy="0"/>
        </a:xfrm>
      </p:grpSpPr>
      <p:sp>
        <p:nvSpPr>
          <p:cNvPr id="4" name="TextBox 3"/>
          <p:cNvSpPr txBox="1"/>
          <p:nvPr userDrawn="1"/>
        </p:nvSpPr>
        <p:spPr>
          <a:xfrm>
            <a:off x="10777539" y="6423029"/>
            <a:ext cx="887412" cy="246063"/>
          </a:xfrm>
          <a:prstGeom prst="rect">
            <a:avLst/>
          </a:prstGeom>
          <a:noFill/>
        </p:spPr>
        <p:txBody>
          <a:bodyPr lIns="91435" tIns="45718" rIns="91435" bIns="45718">
            <a:spAutoFit/>
          </a:bodyPr>
          <a:lstStyle>
            <a:lvl1pPr>
              <a:defRPr sz="2300" b="1">
                <a:solidFill>
                  <a:schemeClr val="tx1"/>
                </a:solidFill>
                <a:latin typeface="Times New Roman" panose="02020603050405020304" pitchFamily="18" charset="0"/>
                <a:cs typeface="Arial" panose="020B0604020202020204" pitchFamily="34" charset="0"/>
              </a:defRPr>
            </a:lvl1pPr>
            <a:lvl2pPr marL="742950" indent="-285750">
              <a:defRPr sz="2300" b="1">
                <a:solidFill>
                  <a:schemeClr val="tx1"/>
                </a:solidFill>
                <a:latin typeface="Times New Roman" panose="02020603050405020304" pitchFamily="18" charset="0"/>
                <a:cs typeface="Arial" panose="020B0604020202020204" pitchFamily="34" charset="0"/>
              </a:defRPr>
            </a:lvl2pPr>
            <a:lvl3pPr marL="1143000" indent="-228600">
              <a:defRPr sz="2300" b="1">
                <a:solidFill>
                  <a:schemeClr val="tx1"/>
                </a:solidFill>
                <a:latin typeface="Times New Roman" panose="02020603050405020304" pitchFamily="18" charset="0"/>
                <a:cs typeface="Arial" panose="020B0604020202020204" pitchFamily="34" charset="0"/>
              </a:defRPr>
            </a:lvl3pPr>
            <a:lvl4pPr marL="1600200" indent="-228600">
              <a:defRPr sz="2300" b="1">
                <a:solidFill>
                  <a:schemeClr val="tx1"/>
                </a:solidFill>
                <a:latin typeface="Times New Roman" panose="02020603050405020304" pitchFamily="18" charset="0"/>
                <a:cs typeface="Arial" panose="020B0604020202020204" pitchFamily="34" charset="0"/>
              </a:defRPr>
            </a:lvl4pPr>
            <a:lvl5pPr marL="2057400" indent="-228600">
              <a:defRPr sz="23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3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3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3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300" b="1">
                <a:solidFill>
                  <a:schemeClr val="tx1"/>
                </a:solidFill>
                <a:latin typeface="Times New Roman" panose="02020603050405020304" pitchFamily="18" charset="0"/>
                <a:cs typeface="Arial" panose="020B0604020202020204" pitchFamily="34" charset="0"/>
              </a:defRPr>
            </a:lvl9pPr>
          </a:lstStyle>
          <a:p>
            <a:pPr algn="r" fontAlgn="base" hangingPunct="0">
              <a:spcBef>
                <a:spcPct val="0"/>
              </a:spcBef>
              <a:spcAft>
                <a:spcPct val="0"/>
              </a:spcAft>
            </a:pPr>
            <a:fld id="{EBD345E3-ECDC-4089-A034-57232543C934}" type="slidenum">
              <a:rPr lang="en-US" sz="1000">
                <a:solidFill>
                  <a:prstClr val="black"/>
                </a:solidFill>
                <a:latin typeface="Arial" panose="020B0604020202020204" pitchFamily="34" charset="0"/>
              </a:rPr>
              <a:pPr algn="r" fontAlgn="base" hangingPunct="0">
                <a:spcBef>
                  <a:spcPct val="0"/>
                </a:spcBef>
                <a:spcAft>
                  <a:spcPct val="0"/>
                </a:spcAft>
              </a:pPr>
              <a:t>‹#›</a:t>
            </a:fld>
            <a:endParaRPr lang="en-US" sz="1000">
              <a:solidFill>
                <a:prstClr val="black"/>
              </a:solidFill>
              <a:latin typeface="Arial" panose="020B0604020202020204" pitchFamily="34" charset="0"/>
            </a:endParaRPr>
          </a:p>
        </p:txBody>
      </p:sp>
      <p:pic>
        <p:nvPicPr>
          <p:cNvPr id="5" name="Picture 1" descr="M:\ADVOCACY &amp; COMMUNICATIONS\Communications\Brand wbcsd\Logo &amp; Tagline\Project logos\jpg format\low resolution 72dpi\wbcsd_member_relations_72dpi_rgb.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2" y="6165850"/>
            <a:ext cx="252095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196515" y="296193"/>
            <a:ext cx="7875816" cy="634082"/>
          </a:xfrm>
          <a:prstGeom prst="rect">
            <a:avLst/>
          </a:prstGeom>
        </p:spPr>
        <p:txBody>
          <a:bodyPr/>
          <a:lstStyle>
            <a:lvl1pPr algn="l">
              <a:defRPr sz="3200">
                <a:solidFill>
                  <a:schemeClr val="tx1">
                    <a:lumMod val="65000"/>
                    <a:lumOff val="35000"/>
                  </a:schemeClr>
                </a:solidFill>
                <a:latin typeface="Arial" pitchFamily="34" charset="0"/>
                <a:cs typeface="Arial" pitchFamily="34" charset="0"/>
              </a:defRPr>
            </a:lvl1pPr>
          </a:lstStyle>
          <a:p>
            <a:r>
              <a:rPr lang="en-US" dirty="0" smtClean="0"/>
              <a:t>Click to edit Master title style</a:t>
            </a:r>
            <a:endParaRPr lang="en-US" dirty="0"/>
          </a:p>
        </p:txBody>
      </p:sp>
      <p:sp>
        <p:nvSpPr>
          <p:cNvPr id="10" name="Text Placeholder 4"/>
          <p:cNvSpPr>
            <a:spLocks noGrp="1"/>
          </p:cNvSpPr>
          <p:nvPr>
            <p:ph type="body" sz="quarter" idx="10"/>
          </p:nvPr>
        </p:nvSpPr>
        <p:spPr>
          <a:xfrm>
            <a:off x="1196519" y="1055693"/>
            <a:ext cx="7875815" cy="4987155"/>
          </a:xfrm>
          <a:prstGeom prst="rect">
            <a:avLst/>
          </a:prstGeom>
        </p:spPr>
        <p:txBody>
          <a:bodyPr/>
          <a:lstStyle>
            <a:lvl1pPr>
              <a:buClr>
                <a:schemeClr val="bg1">
                  <a:lumMod val="50000"/>
                </a:schemeClr>
              </a:buClr>
              <a:buNone/>
              <a:defRPr sz="2600">
                <a:solidFill>
                  <a:schemeClr val="tx1">
                    <a:lumMod val="65000"/>
                    <a:lumOff val="35000"/>
                  </a:schemeClr>
                </a:solidFill>
                <a:latin typeface="Arial" pitchFamily="34" charset="0"/>
                <a:cs typeface="Arial" pitchFamily="34" charset="0"/>
              </a:defRPr>
            </a:lvl1pPr>
            <a:lvl2pPr>
              <a:buClr>
                <a:schemeClr val="bg1">
                  <a:lumMod val="50000"/>
                </a:schemeClr>
              </a:buClr>
              <a:buFont typeface="Arial" pitchFamily="34" charset="0"/>
              <a:buChar char="•"/>
              <a:defRPr sz="2400">
                <a:solidFill>
                  <a:schemeClr val="tx1">
                    <a:lumMod val="65000"/>
                    <a:lumOff val="35000"/>
                  </a:schemeClr>
                </a:solidFill>
                <a:latin typeface="Arial" pitchFamily="34" charset="0"/>
                <a:cs typeface="Arial" pitchFamily="34" charset="0"/>
              </a:defRPr>
            </a:lvl2pPr>
            <a:lvl3pPr>
              <a:buClr>
                <a:schemeClr val="bg1">
                  <a:lumMod val="50000"/>
                </a:schemeClr>
              </a:buClr>
              <a:buSzPct val="100000"/>
              <a:buFont typeface="Arial" pitchFamily="34" charset="0"/>
              <a:buChar char="-"/>
              <a:defRPr sz="2000">
                <a:solidFill>
                  <a:schemeClr val="tx1">
                    <a:lumMod val="65000"/>
                    <a:lumOff val="35000"/>
                  </a:schemeClr>
                </a:solidFill>
                <a:latin typeface="Arial" pitchFamily="34" charset="0"/>
                <a:cs typeface="Arial" pitchFamily="34" charset="0"/>
              </a:defRPr>
            </a:lvl3pPr>
            <a:lvl4pPr>
              <a:buClr>
                <a:schemeClr val="bg1">
                  <a:lumMod val="50000"/>
                </a:schemeClr>
              </a:buClr>
              <a:defRPr sz="2800">
                <a:solidFill>
                  <a:srgbClr val="020202"/>
                </a:solidFill>
              </a:defRPr>
            </a:lvl4pPr>
            <a:lvl5pPr>
              <a:buClr>
                <a:schemeClr val="bg1">
                  <a:lumMod val="50000"/>
                </a:schemeClr>
              </a:buClr>
              <a:defRPr sz="2800">
                <a:solidFill>
                  <a:srgbClr val="02020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359407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263" y="1338264"/>
            <a:ext cx="59944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61168" y="1409750"/>
            <a:ext cx="5425440" cy="2387600"/>
          </a:xfrm>
        </p:spPr>
        <p:txBody>
          <a:bodyPr anchor="b"/>
          <a:lstStyle>
            <a:lvl1pPr algn="ctr">
              <a:defRPr sz="54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61168" y="4062550"/>
            <a:ext cx="5425440" cy="1195252"/>
          </a:xfrm>
        </p:spPr>
        <p:txBody>
          <a:bodyPr/>
          <a:lstStyle>
            <a:lvl1pPr marL="0" indent="0" algn="ctr">
              <a:buNone/>
              <a:defRPr sz="2160">
                <a:solidFill>
                  <a:schemeClr val="bg1">
                    <a:lumMod val="65000"/>
                  </a:schemeClr>
                </a:solidFill>
                <a:latin typeface="Arial" panose="020B0604020202020204" pitchFamily="34" charset="0"/>
                <a:cs typeface="Arial" panose="020B0604020202020204" pitchFamily="34" charset="0"/>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dirty="0" smtClean="0"/>
              <a:t>Click to edit Master subtitle style</a:t>
            </a:r>
            <a:endParaRPr lang="en-US" dirty="0"/>
          </a:p>
        </p:txBody>
      </p:sp>
    </p:spTree>
    <p:extLst>
      <p:ext uri="{BB962C8B-B14F-4D97-AF65-F5344CB8AC3E}">
        <p14:creationId xmlns:p14="http://schemas.microsoft.com/office/powerpoint/2010/main" val="27060489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b="1">
                <a:ea typeface="+mn-ea"/>
              </a:defRPr>
            </a:lvl1pPr>
          </a:lstStyle>
          <a:p>
            <a:pPr>
              <a:defRPr/>
            </a:pPr>
            <a:fld id="{507CA6DF-C46E-4DDD-AFA9-F641D8A90BB2}" type="slidenum">
              <a:rPr lang="en-US"/>
              <a:pPr>
                <a:defRPr/>
              </a:pPr>
              <a:t>‹#›</a:t>
            </a:fld>
            <a:endParaRPr lang="en-US" dirty="0"/>
          </a:p>
        </p:txBody>
      </p:sp>
    </p:spTree>
    <p:extLst>
      <p:ext uri="{BB962C8B-B14F-4D97-AF65-F5344CB8AC3E}">
        <p14:creationId xmlns:p14="http://schemas.microsoft.com/office/powerpoint/2010/main" val="49289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434975"/>
            <a:ext cx="10769600" cy="719138"/>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422400" y="1905000"/>
            <a:ext cx="10255251" cy="42989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srgbClr val="000000"/>
              </a:solidFill>
            </a:endParaRPr>
          </a:p>
        </p:txBody>
      </p:sp>
      <p:sp>
        <p:nvSpPr>
          <p:cNvPr id="7" name="TextBox 6"/>
          <p:cNvSpPr txBox="1"/>
          <p:nvPr userDrawn="1"/>
        </p:nvSpPr>
        <p:spPr>
          <a:xfrm>
            <a:off x="9264651" y="6237288"/>
            <a:ext cx="2302933" cy="246062"/>
          </a:xfrm>
          <a:prstGeom prst="rect">
            <a:avLst/>
          </a:prstGeom>
          <a:noFill/>
        </p:spPr>
        <p:txBody>
          <a:bodyPr>
            <a:spAutoFit/>
          </a:bodyPr>
          <a:lstStyle/>
          <a:p>
            <a:pPr algn="r">
              <a:defRPr/>
            </a:pPr>
            <a:fld id="{96A4BAF7-93EB-4671-A9F8-909F1ABCD4F3}" type="slidenum">
              <a:rPr lang="en-US" sz="1000">
                <a:solidFill>
                  <a:srgbClr val="A6A6A6"/>
                </a:solidFill>
                <a:cs typeface="Arial" charset="0"/>
              </a:rPr>
              <a:pPr algn="r">
                <a:defRPr/>
              </a:pPr>
              <a:t>‹#›</a:t>
            </a:fld>
            <a:endParaRPr lang="en-US" sz="1000" dirty="0">
              <a:solidFill>
                <a:srgbClr val="A6A6A6"/>
              </a:solidFill>
              <a:cs typeface="Arial" charset="0"/>
            </a:endParaRPr>
          </a:p>
        </p:txBody>
      </p:sp>
    </p:spTree>
    <p:extLst>
      <p:ext uri="{BB962C8B-B14F-4D97-AF65-F5344CB8AC3E}">
        <p14:creationId xmlns:p14="http://schemas.microsoft.com/office/powerpoint/2010/main" val="18431398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and Text Slide">
    <p:spTree>
      <p:nvGrpSpPr>
        <p:cNvPr id="1" name=""/>
        <p:cNvGrpSpPr/>
        <p:nvPr/>
      </p:nvGrpSpPr>
      <p:grpSpPr>
        <a:xfrm>
          <a:off x="0" y="0"/>
          <a:ext cx="0" cy="0"/>
          <a:chOff x="0" y="0"/>
          <a:chExt cx="0" cy="0"/>
        </a:xfrm>
      </p:grpSpPr>
      <p:sp>
        <p:nvSpPr>
          <p:cNvPr id="6" name="Title 5"/>
          <p:cNvSpPr>
            <a:spLocks noGrp="1"/>
          </p:cNvSpPr>
          <p:nvPr>
            <p:ph type="title"/>
          </p:nvPr>
        </p:nvSpPr>
        <p:spPr>
          <a:xfrm>
            <a:off x="662401" y="5"/>
            <a:ext cx="10869200" cy="1002979"/>
          </a:xfrm>
          <a:prstGeom prst="rect">
            <a:avLst/>
          </a:prstGeom>
        </p:spPr>
        <p:txBody>
          <a:bodyPr/>
          <a:lstStyle/>
          <a:p>
            <a:r>
              <a:rPr lang="en-US" smtClean="0"/>
              <a:t>Click to edit Master title style</a:t>
            </a:r>
            <a:endParaRPr lang="en-AU"/>
          </a:p>
        </p:txBody>
      </p:sp>
      <p:sp>
        <p:nvSpPr>
          <p:cNvPr id="10" name="Content Placeholder 9"/>
          <p:cNvSpPr>
            <a:spLocks noGrp="1"/>
          </p:cNvSpPr>
          <p:nvPr>
            <p:ph sz="quarter" idx="14"/>
          </p:nvPr>
        </p:nvSpPr>
        <p:spPr>
          <a:xfrm>
            <a:off x="662401" y="1132508"/>
            <a:ext cx="10869200" cy="525718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1508262274"/>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7864" y="500063"/>
            <a:ext cx="10847387" cy="585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2793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970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5796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6" descr="image7.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5326" y="765176"/>
            <a:ext cx="4857751" cy="5165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ctrTitle"/>
          </p:nvPr>
        </p:nvSpPr>
        <p:spPr>
          <a:xfrm>
            <a:off x="6061168" y="1409750"/>
            <a:ext cx="5425440" cy="2387600"/>
          </a:xfrm>
        </p:spPr>
        <p:txBody>
          <a:bodyPr anchor="b"/>
          <a:lstStyle>
            <a:lvl1pPr algn="ctr">
              <a:defRPr sz="54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61168" y="4062550"/>
            <a:ext cx="5425440" cy="1195252"/>
          </a:xfrm>
        </p:spPr>
        <p:txBody>
          <a:bodyPr/>
          <a:lstStyle>
            <a:lvl1pPr marL="0" indent="0" algn="ctr">
              <a:buNone/>
              <a:defRPr sz="2160">
                <a:solidFill>
                  <a:schemeClr val="bg1">
                    <a:lumMod val="65000"/>
                  </a:schemeClr>
                </a:solidFill>
                <a:latin typeface="Arial" panose="020B0604020202020204" pitchFamily="34" charset="0"/>
                <a:cs typeface="Arial" panose="020B0604020202020204" pitchFamily="34" charset="0"/>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dirty="0" smtClean="0"/>
              <a:t>Click to edit Master subtitle style</a:t>
            </a:r>
            <a:endParaRPr lang="en-US" dirty="0"/>
          </a:p>
        </p:txBody>
      </p:sp>
    </p:spTree>
    <p:extLst>
      <p:ext uri="{BB962C8B-B14F-4D97-AF65-F5344CB8AC3E}">
        <p14:creationId xmlns:p14="http://schemas.microsoft.com/office/powerpoint/2010/main" val="39013578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35020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1185333" y="296195"/>
            <a:ext cx="9742307" cy="634084"/>
          </a:xfrm>
          <a:prstGeom prst="rect">
            <a:avLst/>
          </a:prstGeom>
        </p:spPr>
        <p:txBody>
          <a:bodyPr lIns="121899" tIns="60949" rIns="121899" bIns="60949"/>
          <a:lstStyle>
            <a:lvl1pPr algn="l">
              <a:defRPr sz="3870">
                <a:solidFill>
                  <a:schemeClr val="tx1">
                    <a:lumMod val="65000"/>
                    <a:lumOff val="35000"/>
                  </a:schemeClr>
                </a:solidFill>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6927183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Title 1"/>
          <p:cNvSpPr>
            <a:spLocks noGrp="1"/>
          </p:cNvSpPr>
          <p:nvPr>
            <p:ph type="title"/>
          </p:nvPr>
        </p:nvSpPr>
        <p:spPr>
          <a:xfrm>
            <a:off x="1185333" y="296193"/>
            <a:ext cx="9742307" cy="634082"/>
          </a:xfrm>
          <a:prstGeom prst="rect">
            <a:avLst/>
          </a:prstGeom>
        </p:spPr>
        <p:txBody>
          <a:bodyPr/>
          <a:lstStyle>
            <a:lvl1pPr algn="l">
              <a:defRPr sz="2880">
                <a:solidFill>
                  <a:schemeClr val="tx1">
                    <a:lumMod val="65000"/>
                    <a:lumOff val="35000"/>
                  </a:schemeClr>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9542230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8675" y="6213476"/>
            <a:ext cx="1524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1185333" y="296195"/>
            <a:ext cx="9742307" cy="634084"/>
          </a:xfrm>
          <a:prstGeom prst="rect">
            <a:avLst/>
          </a:prstGeom>
        </p:spPr>
        <p:txBody>
          <a:bodyPr lIns="121899" tIns="60949" rIns="121899" bIns="60949"/>
          <a:lstStyle>
            <a:lvl1pPr algn="l">
              <a:defRPr sz="3870">
                <a:solidFill>
                  <a:schemeClr val="tx1">
                    <a:lumMod val="65000"/>
                    <a:lumOff val="35000"/>
                  </a:schemeClr>
                </a:solidFill>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1594650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5" name="Title 1"/>
          <p:cNvSpPr>
            <a:spLocks noGrp="1"/>
          </p:cNvSpPr>
          <p:nvPr>
            <p:ph type="title"/>
          </p:nvPr>
        </p:nvSpPr>
        <p:spPr>
          <a:xfrm>
            <a:off x="1185333" y="296195"/>
            <a:ext cx="9742307" cy="634084"/>
          </a:xfrm>
          <a:prstGeom prst="rect">
            <a:avLst/>
          </a:prstGeom>
        </p:spPr>
        <p:txBody>
          <a:bodyPr lIns="121899" tIns="60949" rIns="121899" bIns="60949"/>
          <a:lstStyle>
            <a:lvl1pPr algn="l">
              <a:defRPr sz="2903">
                <a:solidFill>
                  <a:schemeClr val="tx1">
                    <a:lumMod val="65000"/>
                    <a:lumOff val="35000"/>
                  </a:schemeClr>
                </a:solidFill>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168564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1185333" y="296193"/>
            <a:ext cx="9742307" cy="634082"/>
          </a:xfrm>
          <a:prstGeom prst="rect">
            <a:avLst/>
          </a:prstGeom>
        </p:spPr>
        <p:txBody>
          <a:bodyPr/>
          <a:lstStyle>
            <a:lvl1pPr algn="l">
              <a:defRPr sz="3200">
                <a:solidFill>
                  <a:schemeClr val="tx1">
                    <a:lumMod val="65000"/>
                    <a:lumOff val="35000"/>
                  </a:schemeClr>
                </a:solidFill>
                <a:latin typeface="Arial" pitchFamily="34" charset="0"/>
                <a:cs typeface="Arial" pitchFamily="34" charset="0"/>
              </a:defRPr>
            </a:lvl1pPr>
          </a:lstStyle>
          <a:p>
            <a:r>
              <a:rPr lang="en-US" dirty="0" smtClean="0"/>
              <a:t>Click to edit Master title style</a:t>
            </a:r>
            <a:endParaRPr lang="en-US" dirty="0"/>
          </a:p>
        </p:txBody>
      </p:sp>
      <p:sp>
        <p:nvSpPr>
          <p:cNvPr id="6" name="Text Placeholder 4"/>
          <p:cNvSpPr>
            <a:spLocks noGrp="1"/>
          </p:cNvSpPr>
          <p:nvPr>
            <p:ph type="body" sz="quarter" idx="10"/>
          </p:nvPr>
        </p:nvSpPr>
        <p:spPr>
          <a:xfrm>
            <a:off x="1185334" y="1055689"/>
            <a:ext cx="9742305" cy="4987155"/>
          </a:xfrm>
          <a:prstGeom prst="rect">
            <a:avLst/>
          </a:prstGeom>
        </p:spPr>
        <p:txBody>
          <a:bodyPr/>
          <a:lstStyle>
            <a:lvl1pPr>
              <a:buClr>
                <a:schemeClr val="bg1">
                  <a:lumMod val="50000"/>
                </a:schemeClr>
              </a:buClr>
              <a:buNone/>
              <a:defRPr sz="2600">
                <a:solidFill>
                  <a:schemeClr val="tx1">
                    <a:lumMod val="65000"/>
                    <a:lumOff val="35000"/>
                  </a:schemeClr>
                </a:solidFill>
                <a:latin typeface="Arial" pitchFamily="34" charset="0"/>
                <a:cs typeface="Arial" pitchFamily="34" charset="0"/>
              </a:defRPr>
            </a:lvl1pPr>
            <a:lvl2pPr>
              <a:buClr>
                <a:schemeClr val="bg1">
                  <a:lumMod val="50000"/>
                </a:schemeClr>
              </a:buClr>
              <a:buFont typeface="Arial" pitchFamily="34" charset="0"/>
              <a:buChar char="•"/>
              <a:defRPr sz="2400">
                <a:solidFill>
                  <a:schemeClr val="tx1">
                    <a:lumMod val="65000"/>
                    <a:lumOff val="35000"/>
                  </a:schemeClr>
                </a:solidFill>
                <a:latin typeface="Arial" pitchFamily="34" charset="0"/>
                <a:cs typeface="Arial" pitchFamily="34" charset="0"/>
              </a:defRPr>
            </a:lvl2pPr>
            <a:lvl3pPr>
              <a:buClr>
                <a:schemeClr val="bg1">
                  <a:lumMod val="50000"/>
                </a:schemeClr>
              </a:buClr>
              <a:buSzPct val="100000"/>
              <a:buFont typeface="Arial" pitchFamily="34" charset="0"/>
              <a:buChar char="-"/>
              <a:defRPr sz="2000">
                <a:solidFill>
                  <a:schemeClr val="tx1">
                    <a:lumMod val="65000"/>
                    <a:lumOff val="35000"/>
                  </a:schemeClr>
                </a:solidFill>
                <a:latin typeface="Arial" pitchFamily="34" charset="0"/>
                <a:cs typeface="Arial" pitchFamily="34" charset="0"/>
              </a:defRPr>
            </a:lvl3pPr>
            <a:lvl4pPr>
              <a:buClr>
                <a:schemeClr val="bg1">
                  <a:lumMod val="50000"/>
                </a:schemeClr>
              </a:buClr>
              <a:defRPr sz="2800">
                <a:solidFill>
                  <a:srgbClr val="020202"/>
                </a:solidFill>
              </a:defRPr>
            </a:lvl4pPr>
            <a:lvl5pPr>
              <a:buClr>
                <a:schemeClr val="bg1">
                  <a:lumMod val="50000"/>
                </a:schemeClr>
              </a:buClr>
              <a:defRPr sz="2800">
                <a:solidFill>
                  <a:srgbClr val="020202"/>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385144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5" name="Title 1"/>
          <p:cNvSpPr>
            <a:spLocks noGrp="1"/>
          </p:cNvSpPr>
          <p:nvPr>
            <p:ph type="title"/>
          </p:nvPr>
        </p:nvSpPr>
        <p:spPr>
          <a:xfrm>
            <a:off x="1185333" y="296195"/>
            <a:ext cx="9742307" cy="634084"/>
          </a:xfrm>
          <a:prstGeom prst="rect">
            <a:avLst/>
          </a:prstGeom>
        </p:spPr>
        <p:txBody>
          <a:bodyPr lIns="121899" tIns="60949" rIns="121899" bIns="60949"/>
          <a:lstStyle>
            <a:lvl1pPr algn="l">
              <a:defRPr sz="2903">
                <a:solidFill>
                  <a:schemeClr val="tx1">
                    <a:lumMod val="65000"/>
                    <a:lumOff val="35000"/>
                  </a:schemeClr>
                </a:solidFill>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726709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5" name="Title 1"/>
          <p:cNvSpPr>
            <a:spLocks noGrp="1"/>
          </p:cNvSpPr>
          <p:nvPr>
            <p:ph type="title"/>
          </p:nvPr>
        </p:nvSpPr>
        <p:spPr>
          <a:xfrm>
            <a:off x="1185333" y="296195"/>
            <a:ext cx="9742307" cy="634084"/>
          </a:xfrm>
          <a:prstGeom prst="rect">
            <a:avLst/>
          </a:prstGeom>
        </p:spPr>
        <p:txBody>
          <a:bodyPr lIns="121899" tIns="60949" rIns="121899" bIns="60949"/>
          <a:lstStyle>
            <a:lvl1pPr algn="l">
              <a:defRPr sz="2903">
                <a:solidFill>
                  <a:schemeClr val="tx1">
                    <a:lumMod val="65000"/>
                    <a:lumOff val="35000"/>
                  </a:schemeClr>
                </a:solidFill>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464103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5008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29"/>
            <a:ext cx="10363201" cy="1470025"/>
          </a:xfrm>
        </p:spPr>
        <p:txBody>
          <a:bodyPr/>
          <a:lstStyle/>
          <a:p>
            <a:r>
              <a:rPr lang="en-US" smtClean="0"/>
              <a:t>Click to edit Master title style</a:t>
            </a:r>
            <a:endParaRPr lang="en-JM"/>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473742" indent="0" algn="ctr">
              <a:buNone/>
              <a:defRPr>
                <a:solidFill>
                  <a:schemeClr val="tx1">
                    <a:tint val="75000"/>
                  </a:schemeClr>
                </a:solidFill>
              </a:defRPr>
            </a:lvl2pPr>
            <a:lvl3pPr marL="947491" indent="0" algn="ctr">
              <a:buNone/>
              <a:defRPr>
                <a:solidFill>
                  <a:schemeClr val="tx1">
                    <a:tint val="75000"/>
                  </a:schemeClr>
                </a:solidFill>
              </a:defRPr>
            </a:lvl3pPr>
            <a:lvl4pPr marL="1421233" indent="0" algn="ctr">
              <a:buNone/>
              <a:defRPr>
                <a:solidFill>
                  <a:schemeClr val="tx1">
                    <a:tint val="75000"/>
                  </a:schemeClr>
                </a:solidFill>
              </a:defRPr>
            </a:lvl4pPr>
            <a:lvl5pPr marL="1894980" indent="0" algn="ctr">
              <a:buNone/>
              <a:defRPr>
                <a:solidFill>
                  <a:schemeClr val="tx1">
                    <a:tint val="75000"/>
                  </a:schemeClr>
                </a:solidFill>
              </a:defRPr>
            </a:lvl5pPr>
            <a:lvl6pPr marL="2368724" indent="0" algn="ctr">
              <a:buNone/>
              <a:defRPr>
                <a:solidFill>
                  <a:schemeClr val="tx1">
                    <a:tint val="75000"/>
                  </a:schemeClr>
                </a:solidFill>
              </a:defRPr>
            </a:lvl6pPr>
            <a:lvl7pPr marL="2842470" indent="0" algn="ctr">
              <a:buNone/>
              <a:defRPr>
                <a:solidFill>
                  <a:schemeClr val="tx1">
                    <a:tint val="75000"/>
                  </a:schemeClr>
                </a:solidFill>
              </a:defRPr>
            </a:lvl7pPr>
            <a:lvl8pPr marL="3316215" indent="0" algn="ctr">
              <a:buNone/>
              <a:defRPr>
                <a:solidFill>
                  <a:schemeClr val="tx1">
                    <a:tint val="75000"/>
                  </a:schemeClr>
                </a:solidFill>
              </a:defRPr>
            </a:lvl8pPr>
            <a:lvl9pPr marL="3789961" indent="0" algn="ctr">
              <a:buNone/>
              <a:defRPr>
                <a:solidFill>
                  <a:schemeClr val="tx1">
                    <a:tint val="75000"/>
                  </a:schemeClr>
                </a:solidFill>
              </a:defRPr>
            </a:lvl9pPr>
          </a:lstStyle>
          <a:p>
            <a:r>
              <a:rPr lang="en-US" smtClean="0"/>
              <a:t>Click to edit Master subtitle style</a:t>
            </a:r>
            <a:endParaRPr lang="en-JM"/>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64" y="3"/>
            <a:ext cx="12238065"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3023" y="4964323"/>
            <a:ext cx="4112371" cy="1348955"/>
          </a:xfrm>
          <a:prstGeom prst="rect">
            <a:avLst/>
          </a:prstGeom>
        </p:spPr>
      </p:pic>
    </p:spTree>
    <p:extLst>
      <p:ext uri="{BB962C8B-B14F-4D97-AF65-F5344CB8AC3E}">
        <p14:creationId xmlns:p14="http://schemas.microsoft.com/office/powerpoint/2010/main" val="3746347755"/>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JM"/>
          </a:p>
        </p:txBody>
      </p:sp>
      <p:sp>
        <p:nvSpPr>
          <p:cNvPr id="3" name="Content Placeholder 2"/>
          <p:cNvSpPr>
            <a:spLocks noGrp="1"/>
          </p:cNvSpPr>
          <p:nvPr>
            <p:ph idx="1"/>
          </p:nvPr>
        </p:nvSpPr>
        <p:spPr>
          <a:xfrm>
            <a:off x="1437441" y="1977023"/>
            <a:ext cx="10043364" cy="4355931"/>
          </a:xfrm>
        </p:spPr>
        <p:txBody>
          <a:bodyPr>
            <a:normAutofit/>
          </a:bodyPr>
          <a:lstStyle>
            <a:lvl1pPr>
              <a:defRPr sz="1158"/>
            </a:lvl1pPr>
            <a:lvl2pPr>
              <a:defRPr sz="1158"/>
            </a:lvl2pPr>
            <a:lvl3pPr>
              <a:defRPr sz="1158"/>
            </a:lvl3pPr>
            <a:lvl4pPr>
              <a:defRPr sz="1158"/>
            </a:lvl4pPr>
            <a:lvl5pPr>
              <a:defRPr sz="1158"/>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spTree>
    <p:extLst>
      <p:ext uri="{BB962C8B-B14F-4D97-AF65-F5344CB8AC3E}">
        <p14:creationId xmlns:p14="http://schemas.microsoft.com/office/powerpoint/2010/main" val="3949443967"/>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JM" dirty="0"/>
          </a:p>
        </p:txBody>
      </p:sp>
      <p:sp>
        <p:nvSpPr>
          <p:cNvPr id="3" name="Text Placeholder 2"/>
          <p:cNvSpPr>
            <a:spLocks noGrp="1"/>
          </p:cNvSpPr>
          <p:nvPr>
            <p:ph type="body" idx="1"/>
          </p:nvPr>
        </p:nvSpPr>
        <p:spPr>
          <a:xfrm>
            <a:off x="1437441" y="1873311"/>
            <a:ext cx="4784468" cy="432336"/>
          </a:xfrm>
        </p:spPr>
        <p:txBody>
          <a:bodyPr anchor="b">
            <a:normAutofit/>
          </a:bodyPr>
          <a:lstStyle>
            <a:lvl1pPr marL="0" indent="0">
              <a:buNone/>
              <a:defRPr sz="1544" b="1" i="0">
                <a:solidFill>
                  <a:srgbClr val="0C2648"/>
                </a:solidFill>
                <a:latin typeface="Source Sans Pro Semibold"/>
                <a:cs typeface="Source Sans Pro Semibold"/>
              </a:defRPr>
            </a:lvl1pPr>
            <a:lvl2pPr marL="473742" indent="0">
              <a:buNone/>
              <a:defRPr sz="2187" b="1"/>
            </a:lvl2pPr>
            <a:lvl3pPr marL="947491" indent="0">
              <a:buNone/>
              <a:defRPr sz="1930" b="1"/>
            </a:lvl3pPr>
            <a:lvl4pPr marL="1421233" indent="0">
              <a:buNone/>
              <a:defRPr sz="1544" b="1"/>
            </a:lvl4pPr>
            <a:lvl5pPr marL="1894980" indent="0">
              <a:buNone/>
              <a:defRPr sz="1544" b="1"/>
            </a:lvl5pPr>
            <a:lvl6pPr marL="2368724" indent="0">
              <a:buNone/>
              <a:defRPr sz="1544" b="1"/>
            </a:lvl6pPr>
            <a:lvl7pPr marL="2842470" indent="0">
              <a:buNone/>
              <a:defRPr sz="1544" b="1"/>
            </a:lvl7pPr>
            <a:lvl8pPr marL="3316215" indent="0">
              <a:buNone/>
              <a:defRPr sz="1544" b="1"/>
            </a:lvl8pPr>
            <a:lvl9pPr marL="3789961" indent="0">
              <a:buNone/>
              <a:defRPr sz="1544" b="1"/>
            </a:lvl9pPr>
          </a:lstStyle>
          <a:p>
            <a:pPr lvl="0"/>
            <a:r>
              <a:rPr lang="en-US" dirty="0" smtClean="0"/>
              <a:t>Click to edit Master text styles</a:t>
            </a:r>
          </a:p>
        </p:txBody>
      </p:sp>
      <p:sp>
        <p:nvSpPr>
          <p:cNvPr id="5" name="Text Placeholder 4"/>
          <p:cNvSpPr>
            <a:spLocks noGrp="1"/>
          </p:cNvSpPr>
          <p:nvPr>
            <p:ph type="body" sz="quarter" idx="3"/>
          </p:nvPr>
        </p:nvSpPr>
        <p:spPr>
          <a:xfrm>
            <a:off x="6599632" y="1873311"/>
            <a:ext cx="4910375" cy="432336"/>
          </a:xfrm>
        </p:spPr>
        <p:txBody>
          <a:bodyPr anchor="b">
            <a:normAutofit/>
          </a:bodyPr>
          <a:lstStyle>
            <a:lvl1pPr marL="0" indent="0">
              <a:buNone/>
              <a:defRPr sz="1544" b="0" i="0">
                <a:solidFill>
                  <a:srgbClr val="0C2648"/>
                </a:solidFill>
                <a:latin typeface="Source Sans Pro Semibold"/>
                <a:cs typeface="Source Sans Pro Semibold"/>
              </a:defRPr>
            </a:lvl1pPr>
            <a:lvl2pPr marL="473742" indent="0">
              <a:buNone/>
              <a:defRPr sz="2187" b="1"/>
            </a:lvl2pPr>
            <a:lvl3pPr marL="947491" indent="0">
              <a:buNone/>
              <a:defRPr sz="1930" b="1"/>
            </a:lvl3pPr>
            <a:lvl4pPr marL="1421233" indent="0">
              <a:buNone/>
              <a:defRPr sz="1544" b="1"/>
            </a:lvl4pPr>
            <a:lvl5pPr marL="1894980" indent="0">
              <a:buNone/>
              <a:defRPr sz="1544" b="1"/>
            </a:lvl5pPr>
            <a:lvl6pPr marL="2368724" indent="0">
              <a:buNone/>
              <a:defRPr sz="1544" b="1"/>
            </a:lvl6pPr>
            <a:lvl7pPr marL="2842470" indent="0">
              <a:buNone/>
              <a:defRPr sz="1544" b="1"/>
            </a:lvl7pPr>
            <a:lvl8pPr marL="3316215" indent="0">
              <a:buNone/>
              <a:defRPr sz="1544" b="1"/>
            </a:lvl8pPr>
            <a:lvl9pPr marL="3789961" indent="0">
              <a:buNone/>
              <a:defRPr sz="1544" b="1"/>
            </a:lvl9pPr>
          </a:lstStyle>
          <a:p>
            <a:pPr lvl="0"/>
            <a:r>
              <a:rPr lang="en-US" dirty="0" smtClean="0"/>
              <a:t>Click to edit Master text styles</a:t>
            </a:r>
          </a:p>
        </p:txBody>
      </p:sp>
      <p:sp>
        <p:nvSpPr>
          <p:cNvPr id="8" name="Content Placeholder 2"/>
          <p:cNvSpPr>
            <a:spLocks noGrp="1"/>
          </p:cNvSpPr>
          <p:nvPr>
            <p:ph sz="half" idx="10"/>
          </p:nvPr>
        </p:nvSpPr>
        <p:spPr>
          <a:xfrm>
            <a:off x="1437442" y="2323533"/>
            <a:ext cx="4784468" cy="4113134"/>
          </a:xfrm>
        </p:spPr>
        <p:txBody>
          <a:bodyPr>
            <a:normAutofit/>
          </a:bodyPr>
          <a:lstStyle>
            <a:lvl1pPr>
              <a:defRPr sz="1158"/>
            </a:lvl1pPr>
            <a:lvl2pPr>
              <a:defRPr sz="1158"/>
            </a:lvl2pPr>
            <a:lvl3pPr>
              <a:defRPr sz="1158"/>
            </a:lvl3pPr>
            <a:lvl4pPr>
              <a:defRPr sz="1158"/>
            </a:lvl4pPr>
            <a:lvl5pPr>
              <a:defRPr sz="1158"/>
            </a:lvl5pPr>
            <a:lvl6pPr>
              <a:defRPr sz="1930"/>
            </a:lvl6pPr>
            <a:lvl7pPr>
              <a:defRPr sz="1930"/>
            </a:lvl7pPr>
            <a:lvl8pPr>
              <a:defRPr sz="1930"/>
            </a:lvl8pPr>
            <a:lvl9pPr>
              <a:defRPr sz="193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JM" dirty="0"/>
          </a:p>
        </p:txBody>
      </p:sp>
      <p:sp>
        <p:nvSpPr>
          <p:cNvPr id="9" name="Content Placeholder 2"/>
          <p:cNvSpPr>
            <a:spLocks noGrp="1"/>
          </p:cNvSpPr>
          <p:nvPr>
            <p:ph sz="half" idx="11"/>
          </p:nvPr>
        </p:nvSpPr>
        <p:spPr>
          <a:xfrm>
            <a:off x="6599630" y="2323533"/>
            <a:ext cx="4910373" cy="4113134"/>
          </a:xfrm>
        </p:spPr>
        <p:txBody>
          <a:bodyPr>
            <a:normAutofit/>
          </a:bodyPr>
          <a:lstStyle>
            <a:lvl1pPr>
              <a:defRPr sz="1158"/>
            </a:lvl1pPr>
            <a:lvl2pPr>
              <a:defRPr sz="1158"/>
            </a:lvl2pPr>
            <a:lvl3pPr>
              <a:defRPr sz="1158"/>
            </a:lvl3pPr>
            <a:lvl4pPr>
              <a:defRPr sz="1158"/>
            </a:lvl4pPr>
            <a:lvl5pPr>
              <a:defRPr sz="1158"/>
            </a:lvl5pPr>
            <a:lvl6pPr>
              <a:defRPr sz="1930"/>
            </a:lvl6pPr>
            <a:lvl7pPr>
              <a:defRPr sz="1930"/>
            </a:lvl7pPr>
            <a:lvl8pPr>
              <a:defRPr sz="1930"/>
            </a:lvl8pPr>
            <a:lvl9pPr>
              <a:defRPr sz="193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spTree>
    <p:extLst>
      <p:ext uri="{BB962C8B-B14F-4D97-AF65-F5344CB8AC3E}">
        <p14:creationId xmlns:p14="http://schemas.microsoft.com/office/powerpoint/2010/main" val="1773035055"/>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JM" dirty="0"/>
          </a:p>
        </p:txBody>
      </p:sp>
    </p:spTree>
    <p:extLst>
      <p:ext uri="{BB962C8B-B14F-4D97-AF65-F5344CB8AC3E}">
        <p14:creationId xmlns:p14="http://schemas.microsoft.com/office/powerpoint/2010/main" val="3037942463"/>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JM" dirty="0"/>
          </a:p>
        </p:txBody>
      </p:sp>
      <p:cxnSp>
        <p:nvCxnSpPr>
          <p:cNvPr id="7" name="Straight Connector 6"/>
          <p:cNvCxnSpPr/>
          <p:nvPr userDrawn="1"/>
        </p:nvCxnSpPr>
        <p:spPr>
          <a:xfrm>
            <a:off x="4711022" y="1977023"/>
            <a:ext cx="0" cy="3962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4"/>
          <p:cNvSpPr>
            <a:spLocks noGrp="1"/>
          </p:cNvSpPr>
          <p:nvPr>
            <p:ph type="body" sz="quarter" idx="15"/>
          </p:nvPr>
        </p:nvSpPr>
        <p:spPr>
          <a:xfrm>
            <a:off x="1437439" y="2510425"/>
            <a:ext cx="3021769" cy="3047999"/>
          </a:xfrm>
        </p:spPr>
        <p:txBody>
          <a:bodyPr>
            <a:normAutofit/>
          </a:bodyPr>
          <a:lstStyle>
            <a:lvl1pPr marL="0" indent="0">
              <a:buClr>
                <a:srgbClr val="00B0F0"/>
              </a:buClr>
              <a:buFont typeface="Courier New" pitchFamily="49" charset="0"/>
              <a:buChar char="o"/>
              <a:defRPr sz="1158"/>
            </a:lvl1pPr>
          </a:lstStyle>
          <a:p>
            <a:pPr lvl="0"/>
            <a:endParaRPr lang="en-JM" dirty="0"/>
          </a:p>
        </p:txBody>
      </p:sp>
      <p:sp>
        <p:nvSpPr>
          <p:cNvPr id="21" name="Content Placeholder 38"/>
          <p:cNvSpPr>
            <a:spLocks noGrp="1"/>
          </p:cNvSpPr>
          <p:nvPr>
            <p:ph sz="quarter" idx="40"/>
          </p:nvPr>
        </p:nvSpPr>
        <p:spPr>
          <a:xfrm>
            <a:off x="1437439" y="1977025"/>
            <a:ext cx="3021769" cy="381000"/>
          </a:xfrm>
          <a:noFill/>
          <a:ln>
            <a:solidFill>
              <a:schemeClr val="bg1">
                <a:lumMod val="65000"/>
              </a:schemeClr>
            </a:solidFill>
          </a:ln>
        </p:spPr>
        <p:txBody>
          <a:bodyPr anchor="ctr">
            <a:noAutofit/>
          </a:bodyPr>
          <a:lstStyle>
            <a:lvl1pPr algn="l">
              <a:buNone/>
              <a:defRPr sz="1415" b="0" i="0">
                <a:solidFill>
                  <a:schemeClr val="tx1">
                    <a:lumMod val="85000"/>
                    <a:lumOff val="15000"/>
                  </a:schemeClr>
                </a:solidFill>
                <a:latin typeface="Source Sans Pro Semibold"/>
                <a:cs typeface="Source Sans Pro Semibold"/>
              </a:defRPr>
            </a:lvl1pPr>
          </a:lstStyle>
          <a:p>
            <a:pPr lvl="0"/>
            <a:endParaRPr lang="en-JM" dirty="0"/>
          </a:p>
        </p:txBody>
      </p:sp>
      <p:sp>
        <p:nvSpPr>
          <p:cNvPr id="19" name="Text Placeholder 14"/>
          <p:cNvSpPr>
            <a:spLocks noGrp="1"/>
          </p:cNvSpPr>
          <p:nvPr>
            <p:ph type="body" sz="quarter" idx="41"/>
          </p:nvPr>
        </p:nvSpPr>
        <p:spPr>
          <a:xfrm>
            <a:off x="8488237" y="2495588"/>
            <a:ext cx="3021769" cy="3047999"/>
          </a:xfrm>
        </p:spPr>
        <p:txBody>
          <a:bodyPr>
            <a:normAutofit/>
          </a:bodyPr>
          <a:lstStyle>
            <a:lvl1pPr marL="0" indent="0">
              <a:buClr>
                <a:srgbClr val="00B0F0"/>
              </a:buClr>
              <a:buFont typeface="Courier New" pitchFamily="49" charset="0"/>
              <a:buChar char="o"/>
              <a:defRPr sz="1158"/>
            </a:lvl1pPr>
          </a:lstStyle>
          <a:p>
            <a:pPr lvl="0"/>
            <a:endParaRPr lang="en-JM" dirty="0"/>
          </a:p>
        </p:txBody>
      </p:sp>
      <p:sp>
        <p:nvSpPr>
          <p:cNvPr id="20" name="Content Placeholder 38"/>
          <p:cNvSpPr>
            <a:spLocks noGrp="1"/>
          </p:cNvSpPr>
          <p:nvPr>
            <p:ph sz="quarter" idx="42"/>
          </p:nvPr>
        </p:nvSpPr>
        <p:spPr>
          <a:xfrm>
            <a:off x="8488237" y="1962188"/>
            <a:ext cx="3021769" cy="381000"/>
          </a:xfrm>
          <a:noFill/>
          <a:ln>
            <a:solidFill>
              <a:schemeClr val="bg1">
                <a:lumMod val="65000"/>
              </a:schemeClr>
            </a:solidFill>
          </a:ln>
        </p:spPr>
        <p:txBody>
          <a:bodyPr anchor="ctr">
            <a:noAutofit/>
          </a:bodyPr>
          <a:lstStyle>
            <a:lvl1pPr algn="l">
              <a:buNone/>
              <a:defRPr sz="1415" b="0" i="0">
                <a:solidFill>
                  <a:schemeClr val="tx1">
                    <a:lumMod val="85000"/>
                    <a:lumOff val="15000"/>
                  </a:schemeClr>
                </a:solidFill>
                <a:latin typeface="Source Sans Pro Semibold"/>
                <a:cs typeface="Source Sans Pro Semibold"/>
              </a:defRPr>
            </a:lvl1pPr>
          </a:lstStyle>
          <a:p>
            <a:pPr lvl="0"/>
            <a:endParaRPr lang="en-JM" dirty="0"/>
          </a:p>
        </p:txBody>
      </p:sp>
      <p:cxnSp>
        <p:nvCxnSpPr>
          <p:cNvPr id="24" name="Straight Connector 23"/>
          <p:cNvCxnSpPr/>
          <p:nvPr userDrawn="1"/>
        </p:nvCxnSpPr>
        <p:spPr>
          <a:xfrm>
            <a:off x="8236420" y="1962188"/>
            <a:ext cx="0" cy="3962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14"/>
          <p:cNvSpPr>
            <a:spLocks noGrp="1"/>
          </p:cNvSpPr>
          <p:nvPr>
            <p:ph type="body" sz="quarter" idx="43"/>
          </p:nvPr>
        </p:nvSpPr>
        <p:spPr>
          <a:xfrm>
            <a:off x="4962838" y="2495588"/>
            <a:ext cx="3021769" cy="3047999"/>
          </a:xfrm>
        </p:spPr>
        <p:txBody>
          <a:bodyPr>
            <a:normAutofit/>
          </a:bodyPr>
          <a:lstStyle>
            <a:lvl1pPr marL="0" indent="0">
              <a:buClr>
                <a:srgbClr val="00B0F0"/>
              </a:buClr>
              <a:buFont typeface="Courier New" pitchFamily="49" charset="0"/>
              <a:buChar char="o"/>
              <a:defRPr sz="1158"/>
            </a:lvl1pPr>
          </a:lstStyle>
          <a:p>
            <a:pPr lvl="0"/>
            <a:endParaRPr lang="en-JM" dirty="0"/>
          </a:p>
        </p:txBody>
      </p:sp>
      <p:sp>
        <p:nvSpPr>
          <p:cNvPr id="26" name="Content Placeholder 38"/>
          <p:cNvSpPr>
            <a:spLocks noGrp="1"/>
          </p:cNvSpPr>
          <p:nvPr>
            <p:ph sz="quarter" idx="44"/>
          </p:nvPr>
        </p:nvSpPr>
        <p:spPr>
          <a:xfrm>
            <a:off x="4962838" y="1962188"/>
            <a:ext cx="3021769" cy="381000"/>
          </a:xfrm>
          <a:noFill/>
          <a:ln>
            <a:solidFill>
              <a:schemeClr val="bg1">
                <a:lumMod val="65000"/>
              </a:schemeClr>
            </a:solidFill>
          </a:ln>
        </p:spPr>
        <p:txBody>
          <a:bodyPr anchor="ctr">
            <a:noAutofit/>
          </a:bodyPr>
          <a:lstStyle>
            <a:lvl1pPr algn="l">
              <a:buNone/>
              <a:defRPr sz="1415" b="0" i="0">
                <a:solidFill>
                  <a:schemeClr val="tx1">
                    <a:lumMod val="85000"/>
                    <a:lumOff val="15000"/>
                  </a:schemeClr>
                </a:solidFill>
                <a:latin typeface="Source Sans Pro Semibold"/>
                <a:cs typeface="Source Sans Pro Semibold"/>
              </a:defRPr>
            </a:lvl1pPr>
          </a:lstStyle>
          <a:p>
            <a:pPr lvl="0"/>
            <a:endParaRPr lang="en-JM" dirty="0"/>
          </a:p>
        </p:txBody>
      </p:sp>
    </p:spTree>
    <p:extLst>
      <p:ext uri="{BB962C8B-B14F-4D97-AF65-F5344CB8AC3E}">
        <p14:creationId xmlns:p14="http://schemas.microsoft.com/office/powerpoint/2010/main" val="362423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par>
                                <p:cTn id="20" presetID="10" presetClass="entr" presetSubtype="0" fill="hold" grpId="0" nodeType="withEffect" nodePh="1">
                                  <p:stCondLst>
                                    <p:cond delay="0"/>
                                  </p:stCondLst>
                                  <p:endCondLst>
                                    <p:cond evt="begin" delay="0">
                                      <p:tn val="20"/>
                                    </p:cond>
                                  </p:end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tmplLst>
          <p:tmpl>
            <p:tnLst>
              <p:par>
                <p:cTn presetID="10" presetClass="entr" presetSubtype="0" fill="hold" nodeType="withEffect" nodePh="1">
                  <p:stCondLst>
                    <p:cond delay="0"/>
                  </p:stCondLst>
                  <p:endCondLst>
                    <p:cond evt="begin"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1000"/>
                        <p:tgtEl>
                          <p:spTgt spid="17"/>
                        </p:tgtEl>
                      </p:cBhvr>
                    </p:animEffect>
                  </p:childTnLst>
                </p:cTn>
              </p:par>
            </p:tnLst>
          </p:tmpl>
        </p:tmplLst>
      </p:bldP>
      <p:bldP spid="21" grpId="0" animBg="1">
        <p:tmplLst>
          <p:tmpl>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19" grpId="0">
        <p:tmplLst>
          <p:tmpl>
            <p:tnLst>
              <p:par>
                <p:cTn presetID="10" presetClass="entr" presetSubtype="0" fill="hold" nodeType="withEffect" nodePh="1">
                  <p:stCondLst>
                    <p:cond delay="0"/>
                  </p:stCondLst>
                  <p:endCondLst>
                    <p:cond evt="begin" delay="0"/>
                  </p:end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P spid="20" grpId="0" animBg="1">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childTnLst>
                </p:cTn>
              </p:par>
            </p:tnLst>
          </p:tmpl>
        </p:tmplLst>
      </p:bldP>
      <p:bldP spid="25" grpId="0">
        <p:tmplLst>
          <p:tmpl>
            <p:tnLst>
              <p:par>
                <p:cTn presetID="10" presetClass="entr" presetSubtype="0" fill="hold" nodeType="withEffect" nodePh="1">
                  <p:stCondLst>
                    <p:cond delay="0"/>
                  </p:stCondLst>
                  <p:endCondLst>
                    <p:cond evt="begin" delay="0"/>
                  </p:end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P spid="26" grpId="0" animBg="1">
        <p:tmplLst>
          <p:tmpl>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643498"/>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pic>
        <p:nvPicPr>
          <p:cNvPr id="3" name="Picture 2" descr="pppt template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
            <a:ext cx="12192000" cy="6858000"/>
          </a:xfrm>
          <a:prstGeom prst="rect">
            <a:avLst/>
          </a:prstGeom>
        </p:spPr>
      </p:pic>
      <p:pic>
        <p:nvPicPr>
          <p:cNvPr id="4" name="Picture 3" descr="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6090" y="317620"/>
            <a:ext cx="2140420" cy="696628"/>
          </a:xfrm>
          <a:prstGeom prst="rect">
            <a:avLst/>
          </a:prstGeom>
        </p:spPr>
      </p:pic>
    </p:spTree>
    <p:extLst>
      <p:ext uri="{BB962C8B-B14F-4D97-AF65-F5344CB8AC3E}">
        <p14:creationId xmlns:p14="http://schemas.microsoft.com/office/powerpoint/2010/main" val="373646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80.xml"/><Relationship Id="rId7" Type="http://schemas.openxmlformats.org/officeDocument/2006/relationships/theme" Target="../theme/theme1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image" Target="../media/image17.jpeg"/><Relationship Id="rId5" Type="http://schemas.openxmlformats.org/officeDocument/2006/relationships/slideLayout" Target="../slideLayouts/slideLayout88.xml"/><Relationship Id="rId10" Type="http://schemas.openxmlformats.org/officeDocument/2006/relationships/theme" Target="../theme/theme11.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theme" Target="../theme/theme12.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6.jpe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4.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5.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6.jpeg"/><Relationship Id="rId4" Type="http://schemas.openxmlformats.org/officeDocument/2006/relationships/slideLayout" Target="../slideLayouts/slideLayout3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image" Target="../media/image6.jpeg"/><Relationship Id="rId4" Type="http://schemas.openxmlformats.org/officeDocument/2006/relationships/slideLayout" Target="../slideLayouts/slideLayout52.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05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797" r:id="rId7"/>
  </p:sldLayoutIdLst>
  <p:timing>
    <p:tnLst>
      <p:par>
        <p:cTn id="1" dur="indefinite" restart="never" nodeType="tmRoot"/>
      </p:par>
    </p:tnLst>
  </p:timing>
  <p:hf hdr="0" dt="0"/>
  <p:txStyles>
    <p:titleStyle>
      <a:lvl1pPr algn="l" rtl="0" eaLnBrk="1" fontAlgn="base" hangingPunct="1">
        <a:spcBef>
          <a:spcPct val="0"/>
        </a:spcBef>
        <a:spcAft>
          <a:spcPct val="0"/>
        </a:spcAft>
        <a:defRPr sz="4800" kern="1200">
          <a:solidFill>
            <a:schemeClr val="bg1"/>
          </a:solidFill>
          <a:latin typeface="Arial" pitchFamily="34" charset="0"/>
          <a:ea typeface="+mj-ea"/>
          <a:cs typeface="+mj-cs"/>
        </a:defRPr>
      </a:lvl1pPr>
      <a:lvl2pPr algn="l" rtl="0" eaLnBrk="1" fontAlgn="base" hangingPunct="1">
        <a:spcBef>
          <a:spcPct val="0"/>
        </a:spcBef>
        <a:spcAft>
          <a:spcPct val="0"/>
        </a:spcAft>
        <a:defRPr sz="4800">
          <a:solidFill>
            <a:schemeClr val="bg1"/>
          </a:solidFill>
          <a:latin typeface="Arial" charset="0"/>
        </a:defRPr>
      </a:lvl2pPr>
      <a:lvl3pPr algn="l" rtl="0" eaLnBrk="1" fontAlgn="base" hangingPunct="1">
        <a:spcBef>
          <a:spcPct val="0"/>
        </a:spcBef>
        <a:spcAft>
          <a:spcPct val="0"/>
        </a:spcAft>
        <a:defRPr sz="4800">
          <a:solidFill>
            <a:schemeClr val="bg1"/>
          </a:solidFill>
          <a:latin typeface="Arial" charset="0"/>
        </a:defRPr>
      </a:lvl3pPr>
      <a:lvl4pPr algn="l" rtl="0" eaLnBrk="1" fontAlgn="base" hangingPunct="1">
        <a:spcBef>
          <a:spcPct val="0"/>
        </a:spcBef>
        <a:spcAft>
          <a:spcPct val="0"/>
        </a:spcAft>
        <a:defRPr sz="4800">
          <a:solidFill>
            <a:schemeClr val="bg1"/>
          </a:solidFill>
          <a:latin typeface="Arial" charset="0"/>
        </a:defRPr>
      </a:lvl4pPr>
      <a:lvl5pPr algn="l" rtl="0" eaLnBrk="1" fontAlgn="base" hangingPunct="1">
        <a:spcBef>
          <a:spcPct val="0"/>
        </a:spcBef>
        <a:spcAft>
          <a:spcPct val="0"/>
        </a:spcAft>
        <a:defRPr sz="4800">
          <a:solidFill>
            <a:schemeClr val="bg1"/>
          </a:solidFill>
          <a:latin typeface="Arial" charset="0"/>
        </a:defRPr>
      </a:lvl5pPr>
      <a:lvl6pPr marL="609493" algn="l" rtl="0" eaLnBrk="1" fontAlgn="base" hangingPunct="1">
        <a:spcBef>
          <a:spcPct val="0"/>
        </a:spcBef>
        <a:spcAft>
          <a:spcPct val="0"/>
        </a:spcAft>
        <a:defRPr sz="4800">
          <a:solidFill>
            <a:schemeClr val="bg1"/>
          </a:solidFill>
          <a:latin typeface="Arial" charset="0"/>
        </a:defRPr>
      </a:lvl6pPr>
      <a:lvl7pPr marL="1218987" algn="l" rtl="0" eaLnBrk="1" fontAlgn="base" hangingPunct="1">
        <a:spcBef>
          <a:spcPct val="0"/>
        </a:spcBef>
        <a:spcAft>
          <a:spcPct val="0"/>
        </a:spcAft>
        <a:defRPr sz="4800">
          <a:solidFill>
            <a:schemeClr val="bg1"/>
          </a:solidFill>
          <a:latin typeface="Arial" charset="0"/>
        </a:defRPr>
      </a:lvl7pPr>
      <a:lvl8pPr marL="1828480" algn="l" rtl="0" eaLnBrk="1" fontAlgn="base" hangingPunct="1">
        <a:spcBef>
          <a:spcPct val="0"/>
        </a:spcBef>
        <a:spcAft>
          <a:spcPct val="0"/>
        </a:spcAft>
        <a:defRPr sz="4800">
          <a:solidFill>
            <a:schemeClr val="bg1"/>
          </a:solidFill>
          <a:latin typeface="Arial" charset="0"/>
        </a:defRPr>
      </a:lvl8pPr>
      <a:lvl9pPr marL="2437973" algn="l" rtl="0" eaLnBrk="1" fontAlgn="base" hangingPunct="1">
        <a:spcBef>
          <a:spcPct val="0"/>
        </a:spcBef>
        <a:spcAft>
          <a:spcPct val="0"/>
        </a:spcAft>
        <a:defRPr sz="4800">
          <a:solidFill>
            <a:schemeClr val="bg1"/>
          </a:solidFill>
          <a:latin typeface="Arial" charset="0"/>
        </a:defRPr>
      </a:lvl9pPr>
    </p:titleStyle>
    <p:bodyStyle>
      <a:lvl1pPr marL="457120" indent="-457120" algn="l" rtl="0" eaLnBrk="1" fontAlgn="base" hangingPunct="1">
        <a:spcBef>
          <a:spcPct val="20000"/>
        </a:spcBef>
        <a:spcAft>
          <a:spcPct val="0"/>
        </a:spcAft>
        <a:buFont typeface="Arial" charset="0"/>
        <a:buChar char="•"/>
        <a:defRPr sz="4300" kern="1200">
          <a:solidFill>
            <a:schemeClr val="tx1"/>
          </a:solidFill>
          <a:latin typeface="Arial" pitchFamily="34" charset="0"/>
          <a:ea typeface="+mn-ea"/>
          <a:cs typeface="+mn-cs"/>
        </a:defRPr>
      </a:lvl1pPr>
      <a:lvl2pPr marL="990427" indent="-380933" algn="l" rtl="0" eaLnBrk="1" fontAlgn="base" hangingPunct="1">
        <a:spcBef>
          <a:spcPct val="20000"/>
        </a:spcBef>
        <a:spcAft>
          <a:spcPct val="0"/>
        </a:spcAft>
        <a:buFont typeface="Arial" charset="0"/>
        <a:buChar char="–"/>
        <a:defRPr sz="3700" kern="1200">
          <a:solidFill>
            <a:schemeClr val="tx1"/>
          </a:solidFill>
          <a:latin typeface="Arial" pitchFamily="34" charset="0"/>
          <a:ea typeface="+mn-ea"/>
          <a:cs typeface="+mn-cs"/>
        </a:defRPr>
      </a:lvl2pPr>
      <a:lvl3pPr marL="1523733" indent="-304747" algn="l" rtl="0"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mn-cs"/>
        </a:defRPr>
      </a:lvl3pPr>
      <a:lvl4pPr marL="2133227" indent="-304747" algn="l" rtl="0" eaLnBrk="1" fontAlgn="base" hangingPunct="1">
        <a:spcBef>
          <a:spcPct val="20000"/>
        </a:spcBef>
        <a:spcAft>
          <a:spcPct val="0"/>
        </a:spcAft>
        <a:buFont typeface="Arial" charset="0"/>
        <a:buChar char="–"/>
        <a:defRPr sz="2700" kern="1200">
          <a:solidFill>
            <a:schemeClr val="tx1"/>
          </a:solidFill>
          <a:latin typeface="Arial" pitchFamily="34" charset="0"/>
          <a:ea typeface="+mn-ea"/>
          <a:cs typeface="+mn-cs"/>
        </a:defRPr>
      </a:lvl4pPr>
      <a:lvl5pPr marL="2742720" indent="-304747" algn="l" rtl="0" eaLnBrk="1" fontAlgn="base" hangingPunct="1">
        <a:spcBef>
          <a:spcPct val="20000"/>
        </a:spcBef>
        <a:spcAft>
          <a:spcPct val="0"/>
        </a:spcAft>
        <a:buFont typeface="Arial" charset="0"/>
        <a:buChar char="»"/>
        <a:defRPr sz="2700" kern="1200">
          <a:solidFill>
            <a:schemeClr val="tx1"/>
          </a:solidFill>
          <a:latin typeface="Arial" pitchFamily="34" charset="0"/>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838200" y="1633538"/>
            <a:ext cx="10515600" cy="454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80" b="0">
                <a:solidFill>
                  <a:srgbClr val="898989"/>
                </a:solidFill>
                <a:latin typeface="Arial" panose="020B0604020202020204" pitchFamily="34" charset="0"/>
                <a:ea typeface="ＭＳ Ｐゴシック" panose="020B0600070205080204" pitchFamily="34" charset="-128"/>
                <a:cs typeface="Arial" panose="020B0604020202020204" pitchFamily="34" charset="0"/>
              </a:defRPr>
            </a:lvl1pPr>
          </a:lstStyle>
          <a:p>
            <a:pPr defTabSz="822960" fontAlgn="base">
              <a:spcBef>
                <a:spcPct val="0"/>
              </a:spcBef>
              <a:spcAft>
                <a:spcPct val="0"/>
              </a:spcAft>
              <a:defRPr/>
            </a:pPr>
            <a:fld id="{A37E6E67-EB9B-4753-B708-8D3CA781FBD0}" type="slidenum">
              <a:rPr lang="en-US" smtClean="0"/>
              <a:pPr defTabSz="822960" fontAlgn="base">
                <a:spcBef>
                  <a:spcPct val="0"/>
                </a:spcBef>
                <a:spcAft>
                  <a:spcPct val="0"/>
                </a:spcAft>
                <a:defRPr/>
              </a:pPr>
              <a:t>‹#›</a:t>
            </a:fld>
            <a:endParaRPr lang="en-US" dirty="0"/>
          </a:p>
        </p:txBody>
      </p:sp>
      <p:pic>
        <p:nvPicPr>
          <p:cNvPr id="2053" name="Picture 1"/>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42888" y="6215063"/>
            <a:ext cx="3567112"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258722"/>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Lst>
  <p:hf hdr="0" ftr="0" dt="0"/>
  <p:txStyles>
    <p:titleStyle>
      <a:lvl1pPr algn="l" rtl="0" eaLnBrk="0" fontAlgn="base" hangingPunct="0">
        <a:lnSpc>
          <a:spcPct val="90000"/>
        </a:lnSpc>
        <a:spcBef>
          <a:spcPct val="0"/>
        </a:spcBef>
        <a:spcAft>
          <a:spcPct val="0"/>
        </a:spcAft>
        <a:defRPr sz="3960" kern="1200">
          <a:solidFill>
            <a:schemeClr val="tx1"/>
          </a:solidFill>
          <a:latin typeface="Arial" panose="020B0604020202020204" pitchFamily="34" charset="0"/>
          <a:ea typeface="Arial" pitchFamily="-106" charset="0"/>
          <a:cs typeface="Arial" panose="020B0604020202020204" pitchFamily="34" charset="0"/>
        </a:defRPr>
      </a:lvl1pPr>
      <a:lvl2pPr algn="l" rtl="0" eaLnBrk="0" fontAlgn="base" hangingPunct="0">
        <a:lnSpc>
          <a:spcPct val="90000"/>
        </a:lnSpc>
        <a:spcBef>
          <a:spcPct val="0"/>
        </a:spcBef>
        <a:spcAft>
          <a:spcPct val="0"/>
        </a:spcAft>
        <a:defRPr sz="3960">
          <a:solidFill>
            <a:schemeClr val="tx1"/>
          </a:solidFill>
          <a:latin typeface="Arial" panose="020B0604020202020204" pitchFamily="34" charset="0"/>
          <a:ea typeface="Arial" pitchFamily="-106" charset="0"/>
          <a:cs typeface="Arial" panose="020B0604020202020204" pitchFamily="34" charset="0"/>
        </a:defRPr>
      </a:lvl2pPr>
      <a:lvl3pPr algn="l" rtl="0" eaLnBrk="0" fontAlgn="base" hangingPunct="0">
        <a:lnSpc>
          <a:spcPct val="90000"/>
        </a:lnSpc>
        <a:spcBef>
          <a:spcPct val="0"/>
        </a:spcBef>
        <a:spcAft>
          <a:spcPct val="0"/>
        </a:spcAft>
        <a:defRPr sz="3960">
          <a:solidFill>
            <a:schemeClr val="tx1"/>
          </a:solidFill>
          <a:latin typeface="Arial" panose="020B0604020202020204" pitchFamily="34" charset="0"/>
          <a:ea typeface="Arial" pitchFamily="-106" charset="0"/>
          <a:cs typeface="Arial" panose="020B0604020202020204" pitchFamily="34" charset="0"/>
        </a:defRPr>
      </a:lvl3pPr>
      <a:lvl4pPr algn="l" rtl="0" eaLnBrk="0" fontAlgn="base" hangingPunct="0">
        <a:lnSpc>
          <a:spcPct val="90000"/>
        </a:lnSpc>
        <a:spcBef>
          <a:spcPct val="0"/>
        </a:spcBef>
        <a:spcAft>
          <a:spcPct val="0"/>
        </a:spcAft>
        <a:defRPr sz="3960">
          <a:solidFill>
            <a:schemeClr val="tx1"/>
          </a:solidFill>
          <a:latin typeface="Arial" panose="020B0604020202020204" pitchFamily="34" charset="0"/>
          <a:ea typeface="Arial" pitchFamily="-106" charset="0"/>
          <a:cs typeface="Arial" panose="020B0604020202020204" pitchFamily="34" charset="0"/>
        </a:defRPr>
      </a:lvl4pPr>
      <a:lvl5pPr algn="l" rtl="0" eaLnBrk="0" fontAlgn="base" hangingPunct="0">
        <a:lnSpc>
          <a:spcPct val="90000"/>
        </a:lnSpc>
        <a:spcBef>
          <a:spcPct val="0"/>
        </a:spcBef>
        <a:spcAft>
          <a:spcPct val="0"/>
        </a:spcAft>
        <a:defRPr sz="3960">
          <a:solidFill>
            <a:schemeClr val="tx1"/>
          </a:solidFill>
          <a:latin typeface="Arial" panose="020B0604020202020204" pitchFamily="34" charset="0"/>
          <a:ea typeface="Arial" pitchFamily="-106" charset="0"/>
          <a:cs typeface="Arial" panose="020B0604020202020204" pitchFamily="34" charset="0"/>
        </a:defRPr>
      </a:lvl5pPr>
      <a:lvl6pPr marL="411480" algn="l" rtl="0" fontAlgn="base">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822960" algn="l" rtl="0" fontAlgn="base">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234440" algn="l" rtl="0" fontAlgn="base">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1645920" algn="l" rtl="0" fontAlgn="base">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p:titleStyle>
    <p:bodyStyle>
      <a:lvl1pPr marL="205740" indent="-205740" algn="l" rtl="0" eaLnBrk="0" fontAlgn="base" hangingPunct="0">
        <a:lnSpc>
          <a:spcPct val="90000"/>
        </a:lnSpc>
        <a:spcBef>
          <a:spcPts val="900"/>
        </a:spcBef>
        <a:spcAft>
          <a:spcPct val="0"/>
        </a:spcAft>
        <a:buFont typeface="Arial" panose="020B0604020202020204" pitchFamily="34" charset="0"/>
        <a:buChar char="•"/>
        <a:defRPr sz="2520" kern="1200">
          <a:solidFill>
            <a:schemeClr val="tx1"/>
          </a:solidFill>
          <a:latin typeface="Arial" panose="020B0604020202020204" pitchFamily="34" charset="0"/>
          <a:ea typeface="Arial" pitchFamily="-106" charset="0"/>
          <a:cs typeface="Arial" panose="020B0604020202020204" pitchFamily="34" charset="0"/>
        </a:defRPr>
      </a:lvl1pPr>
      <a:lvl2pPr marL="617220" indent="-205740" algn="l" rtl="0" eaLnBrk="0" fontAlgn="base" hangingPunct="0">
        <a:lnSpc>
          <a:spcPct val="90000"/>
        </a:lnSpc>
        <a:spcBef>
          <a:spcPts val="450"/>
        </a:spcBef>
        <a:spcAft>
          <a:spcPct val="0"/>
        </a:spcAft>
        <a:buFont typeface="Arial" panose="020B0604020202020204" pitchFamily="34" charset="0"/>
        <a:buChar char="•"/>
        <a:defRPr sz="2160" kern="1200">
          <a:solidFill>
            <a:schemeClr val="tx1"/>
          </a:solidFill>
          <a:latin typeface="Arial" panose="020B0604020202020204" pitchFamily="34" charset="0"/>
          <a:ea typeface="Arial" pitchFamily="-106" charset="0"/>
          <a:cs typeface="Arial" panose="020B0604020202020204" pitchFamily="34" charset="0"/>
        </a:defRPr>
      </a:lvl2pPr>
      <a:lvl3pPr marL="1028700" indent="-205740" algn="l" rtl="0" eaLnBrk="0" fontAlgn="base" hangingPunct="0">
        <a:lnSpc>
          <a:spcPct val="90000"/>
        </a:lnSpc>
        <a:spcBef>
          <a:spcPts val="450"/>
        </a:spcBef>
        <a:spcAft>
          <a:spcPct val="0"/>
        </a:spcAft>
        <a:buFont typeface="Arial" panose="020B0604020202020204" pitchFamily="34" charset="0"/>
        <a:buChar char="•"/>
        <a:defRPr sz="1800" kern="1200">
          <a:solidFill>
            <a:schemeClr val="tx1"/>
          </a:solidFill>
          <a:latin typeface="Arial" panose="020B0604020202020204" pitchFamily="34" charset="0"/>
          <a:ea typeface="Arial" pitchFamily="-106" charset="0"/>
          <a:cs typeface="Arial" panose="020B0604020202020204" pitchFamily="34" charset="0"/>
        </a:defRPr>
      </a:lvl3pPr>
      <a:lvl4pPr marL="1440180" indent="-205740" algn="l" rtl="0" eaLnBrk="0" fontAlgn="base" hangingPunct="0">
        <a:lnSpc>
          <a:spcPct val="90000"/>
        </a:lnSpc>
        <a:spcBef>
          <a:spcPts val="450"/>
        </a:spcBef>
        <a:spcAft>
          <a:spcPct val="0"/>
        </a:spcAft>
        <a:buFont typeface="Arial" panose="020B0604020202020204" pitchFamily="34" charset="0"/>
        <a:buChar char="•"/>
        <a:defRPr kern="1200">
          <a:solidFill>
            <a:schemeClr val="tx1"/>
          </a:solidFill>
          <a:latin typeface="Arial" panose="020B0604020202020204" pitchFamily="34" charset="0"/>
          <a:ea typeface="Arial" pitchFamily="-106" charset="0"/>
          <a:cs typeface="Arial" panose="020B0604020202020204" pitchFamily="34" charset="0"/>
        </a:defRPr>
      </a:lvl4pPr>
      <a:lvl5pPr marL="1851660" indent="-205740" algn="l" rtl="0" eaLnBrk="0" fontAlgn="base" hangingPunct="0">
        <a:lnSpc>
          <a:spcPct val="90000"/>
        </a:lnSpc>
        <a:spcBef>
          <a:spcPts val="450"/>
        </a:spcBef>
        <a:spcAft>
          <a:spcPct val="0"/>
        </a:spcAft>
        <a:buFont typeface="Arial" panose="020B0604020202020204" pitchFamily="34" charset="0"/>
        <a:buChar char="•"/>
        <a:defRPr kern="1200">
          <a:solidFill>
            <a:schemeClr val="tx1"/>
          </a:solidFill>
          <a:latin typeface="Arial" panose="020B0604020202020204" pitchFamily="34" charset="0"/>
          <a:ea typeface="Arial" pitchFamily="-106" charset="0"/>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633538"/>
            <a:ext cx="10515600" cy="454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80" b="0">
                <a:solidFill>
                  <a:prstClr val="black">
                    <a:tint val="75000"/>
                  </a:prstClr>
                </a:solidFill>
                <a:latin typeface="Arial" panose="020B0604020202020204" pitchFamily="34" charset="0"/>
                <a:cs typeface="Arial" panose="020B0604020202020204" pitchFamily="34" charset="0"/>
              </a:defRPr>
            </a:lvl1pPr>
          </a:lstStyle>
          <a:p>
            <a:pPr defTabSz="822960">
              <a:defRPr/>
            </a:pPr>
            <a:fld id="{F3311360-E578-4D46-9217-3581D1F069CE}" type="slidenum">
              <a:rPr lang="en-US" smtClean="0"/>
              <a:pPr defTabSz="822960">
                <a:defRPr/>
              </a:pPr>
              <a:t>‹#›</a:t>
            </a:fld>
            <a:endParaRPr lang="en-US" dirty="0"/>
          </a:p>
        </p:txBody>
      </p:sp>
      <p:pic>
        <p:nvPicPr>
          <p:cNvPr id="1029" name="Picture 1"/>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42890" y="6215063"/>
            <a:ext cx="275748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61303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Lst>
  <p:hf hdr="0" ftr="0" dt="0"/>
  <p:txStyles>
    <p:titleStyle>
      <a:lvl1pPr algn="l" rtl="0" eaLnBrk="0" fontAlgn="base" hangingPunct="0">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411480" algn="l" rtl="0" fontAlgn="base">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822960" algn="l" rtl="0" fontAlgn="base">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234440" algn="l" rtl="0" fontAlgn="base">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1645920" algn="l" rtl="0" fontAlgn="base">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p:titleStyle>
    <p:bodyStyle>
      <a:lvl1pPr marL="205740" indent="-205740" algn="l" rtl="0" eaLnBrk="0" fontAlgn="base" hangingPunct="0">
        <a:lnSpc>
          <a:spcPct val="90000"/>
        </a:lnSpc>
        <a:spcBef>
          <a:spcPts val="900"/>
        </a:spcBef>
        <a:spcAft>
          <a:spcPct val="0"/>
        </a:spcAft>
        <a:buFont typeface="Arial" panose="020B0604020202020204" pitchFamily="34" charset="0"/>
        <a:buChar char="•"/>
        <a:defRPr sz="2520" kern="1200">
          <a:solidFill>
            <a:schemeClr val="tx1"/>
          </a:solidFill>
          <a:latin typeface="Arial" panose="020B0604020202020204" pitchFamily="34" charset="0"/>
          <a:ea typeface="+mn-ea"/>
          <a:cs typeface="Arial" panose="020B0604020202020204" pitchFamily="34" charset="0"/>
        </a:defRPr>
      </a:lvl1pPr>
      <a:lvl2pPr marL="617220" indent="-205740" algn="l" rtl="0" eaLnBrk="0" fontAlgn="base" hangingPunct="0">
        <a:lnSpc>
          <a:spcPct val="90000"/>
        </a:lnSpc>
        <a:spcBef>
          <a:spcPts val="450"/>
        </a:spcBef>
        <a:spcAft>
          <a:spcPct val="0"/>
        </a:spcAft>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2pPr>
      <a:lvl3pPr marL="1028700" indent="-205740" algn="l" rtl="0" eaLnBrk="0" fontAlgn="base" hangingPunct="0">
        <a:lnSpc>
          <a:spcPct val="90000"/>
        </a:lnSpc>
        <a:spcBef>
          <a:spcPts val="45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440180" indent="-205740" algn="l" rtl="0" eaLnBrk="0" fontAlgn="base" hangingPunct="0">
        <a:lnSpc>
          <a:spcPct val="90000"/>
        </a:lnSpc>
        <a:spcBef>
          <a:spcPts val="45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1851660" indent="-205740" algn="l" rtl="0" eaLnBrk="0" fontAlgn="base" hangingPunct="0">
        <a:lnSpc>
          <a:spcPct val="90000"/>
        </a:lnSpc>
        <a:spcBef>
          <a:spcPts val="45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37442" y="350873"/>
            <a:ext cx="10072565" cy="563563"/>
          </a:xfrm>
          <a:prstGeom prst="rect">
            <a:avLst/>
          </a:prstGeom>
        </p:spPr>
        <p:txBody>
          <a:bodyPr vert="horz" lIns="73648" tIns="36824" rIns="73648" bIns="36824" rtlCol="0" anchor="ctr">
            <a:noAutofit/>
          </a:bodyPr>
          <a:lstStyle/>
          <a:p>
            <a:r>
              <a:rPr lang="en-US" dirty="0" smtClean="0"/>
              <a:t>Click to edit Master style</a:t>
            </a:r>
            <a:endParaRPr lang="en-JM" dirty="0"/>
          </a:p>
        </p:txBody>
      </p:sp>
      <p:sp>
        <p:nvSpPr>
          <p:cNvPr id="3" name="Text Placeholder 2"/>
          <p:cNvSpPr>
            <a:spLocks noGrp="1"/>
          </p:cNvSpPr>
          <p:nvPr>
            <p:ph type="body" idx="1"/>
          </p:nvPr>
        </p:nvSpPr>
        <p:spPr>
          <a:xfrm>
            <a:off x="1437441" y="1370374"/>
            <a:ext cx="10043364" cy="4858868"/>
          </a:xfrm>
          <a:prstGeom prst="rect">
            <a:avLst/>
          </a:prstGeom>
        </p:spPr>
        <p:txBody>
          <a:bodyPr vert="horz" lIns="73648" tIns="36824" rIns="73648" bIns="3682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sp>
        <p:nvSpPr>
          <p:cNvPr id="28" name="Oval 27"/>
          <p:cNvSpPr/>
          <p:nvPr userDrawn="1"/>
        </p:nvSpPr>
        <p:spPr>
          <a:xfrm>
            <a:off x="11344921" y="379647"/>
            <a:ext cx="359341" cy="304519"/>
          </a:xfrm>
          <a:prstGeom prst="ellipse">
            <a:avLst/>
          </a:prstGeom>
          <a:solidFill>
            <a:schemeClr val="accent3"/>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lIns="122120" tIns="61060" rIns="122120" bIns="61060" rtlCol="0" anchor="ctr"/>
          <a:lstStyle/>
          <a:p>
            <a:pPr algn="ctr" defTabSz="947491"/>
            <a:endParaRPr lang="en-US" sz="1930">
              <a:solidFill>
                <a:prstClr val="white"/>
              </a:solidFill>
            </a:endParaRPr>
          </a:p>
        </p:txBody>
      </p:sp>
      <p:sp>
        <p:nvSpPr>
          <p:cNvPr id="29" name="Rectangle 28"/>
          <p:cNvSpPr/>
          <p:nvPr userDrawn="1"/>
        </p:nvSpPr>
        <p:spPr>
          <a:xfrm>
            <a:off x="11368390" y="394177"/>
            <a:ext cx="340865" cy="238524"/>
          </a:xfrm>
          <a:prstGeom prst="rect">
            <a:avLst/>
          </a:prstGeom>
        </p:spPr>
        <p:txBody>
          <a:bodyPr wrap="none" lIns="98934" tIns="49465" rIns="98934" bIns="49465">
            <a:spAutoFit/>
          </a:bodyPr>
          <a:lstStyle/>
          <a:p>
            <a:pPr algn="ctr" defTabSz="947491"/>
            <a:fld id="{D8EB8DC1-E802-45A7-B3D9-DC655B97323C}" type="slidenum">
              <a:rPr lang="en-US" sz="901" smtClean="0">
                <a:solidFill>
                  <a:prstClr val="white"/>
                </a:solidFill>
                <a:latin typeface="Source Sans Pro Light"/>
                <a:cs typeface="Source Sans Pro Light"/>
              </a:rPr>
              <a:pPr algn="ctr" defTabSz="947491"/>
              <a:t>‹#›</a:t>
            </a:fld>
            <a:endParaRPr lang="en-US" sz="901" dirty="0">
              <a:solidFill>
                <a:prstClr val="white"/>
              </a:solidFill>
              <a:latin typeface="Source Sans Pro Light"/>
              <a:cs typeface="Source Sans Pro Light"/>
            </a:endParaRPr>
          </a:p>
        </p:txBody>
      </p:sp>
    </p:spTree>
    <p:extLst>
      <p:ext uri="{BB962C8B-B14F-4D97-AF65-F5344CB8AC3E}">
        <p14:creationId xmlns:p14="http://schemas.microsoft.com/office/powerpoint/2010/main" val="2393657100"/>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Lst>
  <p:timing>
    <p:tnLst>
      <p:par>
        <p:cTn id="1" dur="indefinite" restart="never" nodeType="tmRoot"/>
      </p:par>
    </p:tnLst>
  </p:timing>
  <p:hf sldNum="0" hdr="0" dt="0"/>
  <p:txStyles>
    <p:titleStyle>
      <a:lvl1pPr algn="l" defTabSz="947491" rtl="0" eaLnBrk="1" latinLnBrk="0" hangingPunct="1">
        <a:spcBef>
          <a:spcPct val="0"/>
        </a:spcBef>
        <a:buNone/>
        <a:defRPr sz="2187" b="0" i="0" kern="1200">
          <a:solidFill>
            <a:schemeClr val="accent2"/>
          </a:solidFill>
          <a:latin typeface="Source Sans Pro"/>
          <a:ea typeface="+mj-ea"/>
          <a:cs typeface="Source Sans Pro"/>
        </a:defRPr>
      </a:lvl1pPr>
    </p:titleStyle>
    <p:bodyStyle>
      <a:lvl1pPr marL="355311" indent="-355311" algn="l" defTabSz="947491" rtl="0" eaLnBrk="1" latinLnBrk="0" hangingPunct="1">
        <a:spcBef>
          <a:spcPct val="20000"/>
        </a:spcBef>
        <a:buFont typeface="Arial" pitchFamily="34" charset="0"/>
        <a:buChar char="•"/>
        <a:defRPr sz="1287" b="0" i="0" kern="1200">
          <a:solidFill>
            <a:schemeClr val="tx1"/>
          </a:solidFill>
          <a:latin typeface="Source Sans Pro Light"/>
          <a:ea typeface="+mn-ea"/>
          <a:cs typeface="Source Sans Pro Light"/>
        </a:defRPr>
      </a:lvl1pPr>
      <a:lvl2pPr marL="769835" indent="-296091" algn="l" defTabSz="947491" rtl="0" eaLnBrk="1" latinLnBrk="0" hangingPunct="1">
        <a:spcBef>
          <a:spcPct val="20000"/>
        </a:spcBef>
        <a:buFont typeface="Arial" pitchFamily="34" charset="0"/>
        <a:buChar char="–"/>
        <a:defRPr sz="1287" b="0" i="0" kern="1200">
          <a:solidFill>
            <a:schemeClr val="tx1"/>
          </a:solidFill>
          <a:latin typeface="Source Sans Pro Light"/>
          <a:ea typeface="+mn-ea"/>
          <a:cs typeface="Source Sans Pro Light"/>
        </a:defRPr>
      </a:lvl2pPr>
      <a:lvl3pPr marL="1184363" indent="-236873" algn="l" defTabSz="947491" rtl="0" eaLnBrk="1" latinLnBrk="0" hangingPunct="1">
        <a:spcBef>
          <a:spcPct val="20000"/>
        </a:spcBef>
        <a:buFont typeface="Arial" pitchFamily="34" charset="0"/>
        <a:buChar char="•"/>
        <a:defRPr sz="1287" b="0" i="0" kern="1200">
          <a:solidFill>
            <a:schemeClr val="tx1"/>
          </a:solidFill>
          <a:latin typeface="Source Sans Pro Light"/>
          <a:ea typeface="+mn-ea"/>
          <a:cs typeface="Source Sans Pro Light"/>
        </a:defRPr>
      </a:lvl3pPr>
      <a:lvl4pPr marL="1658108" indent="-236873" algn="l" defTabSz="947491" rtl="0" eaLnBrk="1" latinLnBrk="0" hangingPunct="1">
        <a:spcBef>
          <a:spcPct val="20000"/>
        </a:spcBef>
        <a:buFont typeface="Arial" pitchFamily="34" charset="0"/>
        <a:buChar char="–"/>
        <a:defRPr sz="1287" b="0" i="0" kern="1200">
          <a:solidFill>
            <a:schemeClr val="tx1"/>
          </a:solidFill>
          <a:latin typeface="Source Sans Pro Light"/>
          <a:ea typeface="+mn-ea"/>
          <a:cs typeface="Source Sans Pro Light"/>
        </a:defRPr>
      </a:lvl4pPr>
      <a:lvl5pPr marL="2131853" indent="-236873" algn="l" defTabSz="947491" rtl="0" eaLnBrk="1" latinLnBrk="0" hangingPunct="1">
        <a:spcBef>
          <a:spcPct val="20000"/>
        </a:spcBef>
        <a:buFont typeface="Arial" pitchFamily="34" charset="0"/>
        <a:buChar char="»"/>
        <a:defRPr sz="1287" b="0" i="0" kern="1200">
          <a:solidFill>
            <a:schemeClr val="tx1"/>
          </a:solidFill>
          <a:latin typeface="Source Sans Pro Light"/>
          <a:ea typeface="+mn-ea"/>
          <a:cs typeface="Source Sans Pro Light"/>
        </a:defRPr>
      </a:lvl5pPr>
      <a:lvl6pPr marL="2605596" indent="-236873" algn="l" defTabSz="947491" rtl="0" eaLnBrk="1" latinLnBrk="0" hangingPunct="1">
        <a:spcBef>
          <a:spcPct val="20000"/>
        </a:spcBef>
        <a:buFont typeface="Arial" pitchFamily="34" charset="0"/>
        <a:buChar char="•"/>
        <a:defRPr sz="2187" kern="1200">
          <a:solidFill>
            <a:schemeClr val="tx1"/>
          </a:solidFill>
          <a:latin typeface="+mn-lt"/>
          <a:ea typeface="+mn-ea"/>
          <a:cs typeface="+mn-cs"/>
        </a:defRPr>
      </a:lvl6pPr>
      <a:lvl7pPr marL="3079343" indent="-236873" algn="l" defTabSz="947491" rtl="0" eaLnBrk="1" latinLnBrk="0" hangingPunct="1">
        <a:spcBef>
          <a:spcPct val="20000"/>
        </a:spcBef>
        <a:buFont typeface="Arial" pitchFamily="34" charset="0"/>
        <a:buChar char="•"/>
        <a:defRPr sz="2187" kern="1200">
          <a:solidFill>
            <a:schemeClr val="tx1"/>
          </a:solidFill>
          <a:latin typeface="+mn-lt"/>
          <a:ea typeface="+mn-ea"/>
          <a:cs typeface="+mn-cs"/>
        </a:defRPr>
      </a:lvl7pPr>
      <a:lvl8pPr marL="3553085" indent="-236873" algn="l" defTabSz="947491" rtl="0" eaLnBrk="1" latinLnBrk="0" hangingPunct="1">
        <a:spcBef>
          <a:spcPct val="20000"/>
        </a:spcBef>
        <a:buFont typeface="Arial" pitchFamily="34" charset="0"/>
        <a:buChar char="•"/>
        <a:defRPr sz="2187" kern="1200">
          <a:solidFill>
            <a:schemeClr val="tx1"/>
          </a:solidFill>
          <a:latin typeface="+mn-lt"/>
          <a:ea typeface="+mn-ea"/>
          <a:cs typeface="+mn-cs"/>
        </a:defRPr>
      </a:lvl8pPr>
      <a:lvl9pPr marL="4026834" indent="-236873" algn="l" defTabSz="947491" rtl="0" eaLnBrk="1" latinLnBrk="0" hangingPunct="1">
        <a:spcBef>
          <a:spcPct val="20000"/>
        </a:spcBef>
        <a:buFont typeface="Arial" pitchFamily="34" charset="0"/>
        <a:buChar char="•"/>
        <a:defRPr sz="2187" kern="1200">
          <a:solidFill>
            <a:schemeClr val="tx1"/>
          </a:solidFill>
          <a:latin typeface="+mn-lt"/>
          <a:ea typeface="+mn-ea"/>
          <a:cs typeface="+mn-cs"/>
        </a:defRPr>
      </a:lvl9pPr>
    </p:bodyStyle>
    <p:otherStyle>
      <a:defPPr>
        <a:defRPr lang="en-US"/>
      </a:defPPr>
      <a:lvl1pPr marL="0" algn="l" defTabSz="947491" rtl="0" eaLnBrk="1" latinLnBrk="0" hangingPunct="1">
        <a:defRPr sz="1930" kern="1200">
          <a:solidFill>
            <a:schemeClr val="tx1"/>
          </a:solidFill>
          <a:latin typeface="+mn-lt"/>
          <a:ea typeface="+mn-ea"/>
          <a:cs typeface="+mn-cs"/>
        </a:defRPr>
      </a:lvl1pPr>
      <a:lvl2pPr marL="473742" algn="l" defTabSz="947491" rtl="0" eaLnBrk="1" latinLnBrk="0" hangingPunct="1">
        <a:defRPr sz="1930" kern="1200">
          <a:solidFill>
            <a:schemeClr val="tx1"/>
          </a:solidFill>
          <a:latin typeface="+mn-lt"/>
          <a:ea typeface="+mn-ea"/>
          <a:cs typeface="+mn-cs"/>
        </a:defRPr>
      </a:lvl2pPr>
      <a:lvl3pPr marL="947491" algn="l" defTabSz="947491" rtl="0" eaLnBrk="1" latinLnBrk="0" hangingPunct="1">
        <a:defRPr sz="1930" kern="1200">
          <a:solidFill>
            <a:schemeClr val="tx1"/>
          </a:solidFill>
          <a:latin typeface="+mn-lt"/>
          <a:ea typeface="+mn-ea"/>
          <a:cs typeface="+mn-cs"/>
        </a:defRPr>
      </a:lvl3pPr>
      <a:lvl4pPr marL="1421233" algn="l" defTabSz="947491" rtl="0" eaLnBrk="1" latinLnBrk="0" hangingPunct="1">
        <a:defRPr sz="1930" kern="1200">
          <a:solidFill>
            <a:schemeClr val="tx1"/>
          </a:solidFill>
          <a:latin typeface="+mn-lt"/>
          <a:ea typeface="+mn-ea"/>
          <a:cs typeface="+mn-cs"/>
        </a:defRPr>
      </a:lvl4pPr>
      <a:lvl5pPr marL="1894980" algn="l" defTabSz="947491" rtl="0" eaLnBrk="1" latinLnBrk="0" hangingPunct="1">
        <a:defRPr sz="1930" kern="1200">
          <a:solidFill>
            <a:schemeClr val="tx1"/>
          </a:solidFill>
          <a:latin typeface="+mn-lt"/>
          <a:ea typeface="+mn-ea"/>
          <a:cs typeface="+mn-cs"/>
        </a:defRPr>
      </a:lvl5pPr>
      <a:lvl6pPr marL="2368724" algn="l" defTabSz="947491" rtl="0" eaLnBrk="1" latinLnBrk="0" hangingPunct="1">
        <a:defRPr sz="1930" kern="1200">
          <a:solidFill>
            <a:schemeClr val="tx1"/>
          </a:solidFill>
          <a:latin typeface="+mn-lt"/>
          <a:ea typeface="+mn-ea"/>
          <a:cs typeface="+mn-cs"/>
        </a:defRPr>
      </a:lvl6pPr>
      <a:lvl7pPr marL="2842470" algn="l" defTabSz="947491" rtl="0" eaLnBrk="1" latinLnBrk="0" hangingPunct="1">
        <a:defRPr sz="1930" kern="1200">
          <a:solidFill>
            <a:schemeClr val="tx1"/>
          </a:solidFill>
          <a:latin typeface="+mn-lt"/>
          <a:ea typeface="+mn-ea"/>
          <a:cs typeface="+mn-cs"/>
        </a:defRPr>
      </a:lvl7pPr>
      <a:lvl8pPr marL="3316215" algn="l" defTabSz="947491" rtl="0" eaLnBrk="1" latinLnBrk="0" hangingPunct="1">
        <a:defRPr sz="1930" kern="1200">
          <a:solidFill>
            <a:schemeClr val="tx1"/>
          </a:solidFill>
          <a:latin typeface="+mn-lt"/>
          <a:ea typeface="+mn-ea"/>
          <a:cs typeface="+mn-cs"/>
        </a:defRPr>
      </a:lvl8pPr>
      <a:lvl9pPr marL="3789961" algn="l" defTabSz="947491" rtl="0" eaLnBrk="1" latinLnBrk="0" hangingPunct="1">
        <a:defRPr sz="193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wbcsd_principal_logo_150dpi_rgb.jpg"/>
          <p:cNvPicPr>
            <a:picLocks noChangeAspect="1"/>
          </p:cNvPicPr>
          <p:nvPr userDrawn="1"/>
        </p:nvPicPr>
        <p:blipFill>
          <a:blip r:embed="rId10" cstate="print"/>
          <a:stretch>
            <a:fillRect/>
          </a:stretch>
        </p:blipFill>
        <p:spPr>
          <a:xfrm>
            <a:off x="196551" y="6360367"/>
            <a:ext cx="1454912" cy="362967"/>
          </a:xfrm>
          <a:prstGeom prst="rect">
            <a:avLst/>
          </a:prstGeom>
        </p:spPr>
      </p:pic>
    </p:spTree>
    <p:extLst>
      <p:ext uri="{BB962C8B-B14F-4D97-AF65-F5344CB8AC3E}">
        <p14:creationId xmlns:p14="http://schemas.microsoft.com/office/powerpoint/2010/main" val="282663786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timing>
    <p:tnLst>
      <p:par>
        <p:cTn id="1" dur="indefinite" restart="never" nodeType="tmRoot"/>
      </p:par>
    </p:tnLst>
  </p:timing>
  <p:hf hdr="0" ftr="0" dt="0"/>
  <p:txStyles>
    <p:titleStyle>
      <a:lvl1pPr algn="l" rtl="0" eaLnBrk="1" fontAlgn="base" hangingPunct="1">
        <a:spcBef>
          <a:spcPct val="0"/>
        </a:spcBef>
        <a:spcAft>
          <a:spcPct val="0"/>
        </a:spcAft>
        <a:defRPr sz="3600" kern="1200">
          <a:solidFill>
            <a:schemeClr val="bg1"/>
          </a:solidFill>
          <a:latin typeface="Arial" pitchFamily="34" charset="0"/>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Arial"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91875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iming>
    <p:tnLst>
      <p:par>
        <p:cTn id="1" dur="indefinite" restart="never" nodeType="tmRoot"/>
      </p:par>
    </p:tnLst>
  </p:timing>
  <p:hf hdr="0" dt="0"/>
  <p:txStyles>
    <p:titleStyle>
      <a:lvl1pPr algn="l" rtl="0" eaLnBrk="1" fontAlgn="base" hangingPunct="1">
        <a:spcBef>
          <a:spcPct val="0"/>
        </a:spcBef>
        <a:spcAft>
          <a:spcPct val="0"/>
        </a:spcAft>
        <a:defRPr sz="4800" kern="1200">
          <a:solidFill>
            <a:schemeClr val="bg1"/>
          </a:solidFill>
          <a:latin typeface="Arial" pitchFamily="34" charset="0"/>
          <a:ea typeface="+mj-ea"/>
          <a:cs typeface="+mj-cs"/>
        </a:defRPr>
      </a:lvl1pPr>
      <a:lvl2pPr algn="l" rtl="0" eaLnBrk="1" fontAlgn="base" hangingPunct="1">
        <a:spcBef>
          <a:spcPct val="0"/>
        </a:spcBef>
        <a:spcAft>
          <a:spcPct val="0"/>
        </a:spcAft>
        <a:defRPr sz="4800">
          <a:solidFill>
            <a:schemeClr val="bg1"/>
          </a:solidFill>
          <a:latin typeface="Arial" charset="0"/>
        </a:defRPr>
      </a:lvl2pPr>
      <a:lvl3pPr algn="l" rtl="0" eaLnBrk="1" fontAlgn="base" hangingPunct="1">
        <a:spcBef>
          <a:spcPct val="0"/>
        </a:spcBef>
        <a:spcAft>
          <a:spcPct val="0"/>
        </a:spcAft>
        <a:defRPr sz="4800">
          <a:solidFill>
            <a:schemeClr val="bg1"/>
          </a:solidFill>
          <a:latin typeface="Arial" charset="0"/>
        </a:defRPr>
      </a:lvl3pPr>
      <a:lvl4pPr algn="l" rtl="0" eaLnBrk="1" fontAlgn="base" hangingPunct="1">
        <a:spcBef>
          <a:spcPct val="0"/>
        </a:spcBef>
        <a:spcAft>
          <a:spcPct val="0"/>
        </a:spcAft>
        <a:defRPr sz="4800">
          <a:solidFill>
            <a:schemeClr val="bg1"/>
          </a:solidFill>
          <a:latin typeface="Arial" charset="0"/>
        </a:defRPr>
      </a:lvl4pPr>
      <a:lvl5pPr algn="l" rtl="0" eaLnBrk="1" fontAlgn="base" hangingPunct="1">
        <a:spcBef>
          <a:spcPct val="0"/>
        </a:spcBef>
        <a:spcAft>
          <a:spcPct val="0"/>
        </a:spcAft>
        <a:defRPr sz="4800">
          <a:solidFill>
            <a:schemeClr val="bg1"/>
          </a:solidFill>
          <a:latin typeface="Arial" charset="0"/>
        </a:defRPr>
      </a:lvl5pPr>
      <a:lvl6pPr marL="609493" algn="l" rtl="0" eaLnBrk="1" fontAlgn="base" hangingPunct="1">
        <a:spcBef>
          <a:spcPct val="0"/>
        </a:spcBef>
        <a:spcAft>
          <a:spcPct val="0"/>
        </a:spcAft>
        <a:defRPr sz="4800">
          <a:solidFill>
            <a:schemeClr val="bg1"/>
          </a:solidFill>
          <a:latin typeface="Arial" charset="0"/>
        </a:defRPr>
      </a:lvl6pPr>
      <a:lvl7pPr marL="1218987" algn="l" rtl="0" eaLnBrk="1" fontAlgn="base" hangingPunct="1">
        <a:spcBef>
          <a:spcPct val="0"/>
        </a:spcBef>
        <a:spcAft>
          <a:spcPct val="0"/>
        </a:spcAft>
        <a:defRPr sz="4800">
          <a:solidFill>
            <a:schemeClr val="bg1"/>
          </a:solidFill>
          <a:latin typeface="Arial" charset="0"/>
        </a:defRPr>
      </a:lvl7pPr>
      <a:lvl8pPr marL="1828480" algn="l" rtl="0" eaLnBrk="1" fontAlgn="base" hangingPunct="1">
        <a:spcBef>
          <a:spcPct val="0"/>
        </a:spcBef>
        <a:spcAft>
          <a:spcPct val="0"/>
        </a:spcAft>
        <a:defRPr sz="4800">
          <a:solidFill>
            <a:schemeClr val="bg1"/>
          </a:solidFill>
          <a:latin typeface="Arial" charset="0"/>
        </a:defRPr>
      </a:lvl8pPr>
      <a:lvl9pPr marL="2437973" algn="l" rtl="0" eaLnBrk="1" fontAlgn="base" hangingPunct="1">
        <a:spcBef>
          <a:spcPct val="0"/>
        </a:spcBef>
        <a:spcAft>
          <a:spcPct val="0"/>
        </a:spcAft>
        <a:defRPr sz="4800">
          <a:solidFill>
            <a:schemeClr val="bg1"/>
          </a:solidFill>
          <a:latin typeface="Arial" charset="0"/>
        </a:defRPr>
      </a:lvl9pPr>
    </p:titleStyle>
    <p:bodyStyle>
      <a:lvl1pPr marL="457120" indent="-457120" algn="l" rtl="0" eaLnBrk="1" fontAlgn="base" hangingPunct="1">
        <a:spcBef>
          <a:spcPct val="20000"/>
        </a:spcBef>
        <a:spcAft>
          <a:spcPct val="0"/>
        </a:spcAft>
        <a:buFont typeface="Arial" charset="0"/>
        <a:buChar char="•"/>
        <a:defRPr sz="4300" kern="1200">
          <a:solidFill>
            <a:schemeClr val="tx1"/>
          </a:solidFill>
          <a:latin typeface="Arial" pitchFamily="34" charset="0"/>
          <a:ea typeface="+mn-ea"/>
          <a:cs typeface="+mn-cs"/>
        </a:defRPr>
      </a:lvl1pPr>
      <a:lvl2pPr marL="990427" indent="-380933" algn="l" rtl="0" eaLnBrk="1" fontAlgn="base" hangingPunct="1">
        <a:spcBef>
          <a:spcPct val="20000"/>
        </a:spcBef>
        <a:spcAft>
          <a:spcPct val="0"/>
        </a:spcAft>
        <a:buFont typeface="Arial" charset="0"/>
        <a:buChar char="–"/>
        <a:defRPr sz="3700" kern="1200">
          <a:solidFill>
            <a:schemeClr val="tx1"/>
          </a:solidFill>
          <a:latin typeface="Arial" pitchFamily="34" charset="0"/>
          <a:ea typeface="+mn-ea"/>
          <a:cs typeface="+mn-cs"/>
        </a:defRPr>
      </a:lvl2pPr>
      <a:lvl3pPr marL="1523733" indent="-304747" algn="l" rtl="0"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mn-cs"/>
        </a:defRPr>
      </a:lvl3pPr>
      <a:lvl4pPr marL="2133227" indent="-304747" algn="l" rtl="0" eaLnBrk="1" fontAlgn="base" hangingPunct="1">
        <a:spcBef>
          <a:spcPct val="20000"/>
        </a:spcBef>
        <a:spcAft>
          <a:spcPct val="0"/>
        </a:spcAft>
        <a:buFont typeface="Arial" charset="0"/>
        <a:buChar char="–"/>
        <a:defRPr sz="2700" kern="1200">
          <a:solidFill>
            <a:schemeClr val="tx1"/>
          </a:solidFill>
          <a:latin typeface="Arial" pitchFamily="34" charset="0"/>
          <a:ea typeface="+mn-ea"/>
          <a:cs typeface="+mn-cs"/>
        </a:defRPr>
      </a:lvl4pPr>
      <a:lvl5pPr marL="2742720" indent="-304747" algn="l" rtl="0" eaLnBrk="1" fontAlgn="base" hangingPunct="1">
        <a:spcBef>
          <a:spcPct val="20000"/>
        </a:spcBef>
        <a:spcAft>
          <a:spcPct val="0"/>
        </a:spcAft>
        <a:buFont typeface="Arial" charset="0"/>
        <a:buChar char="»"/>
        <a:defRPr sz="2700" kern="1200">
          <a:solidFill>
            <a:schemeClr val="tx1"/>
          </a:solidFill>
          <a:latin typeface="Arial" pitchFamily="34" charset="0"/>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97984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1" r:id="rId4"/>
    <p:sldLayoutId id="2147483742" r:id="rId5"/>
  </p:sldLayoutIdLst>
  <p:timing>
    <p:tnLst>
      <p:par>
        <p:cTn id="1" dur="indefinite" restart="never" nodeType="tmRoot"/>
      </p:par>
    </p:tnLst>
  </p:timing>
  <p:hf hdr="0" dt="0"/>
  <p:txStyles>
    <p:titleStyle>
      <a:lvl1pPr algn="l" rtl="0" eaLnBrk="1" fontAlgn="base" hangingPunct="1">
        <a:spcBef>
          <a:spcPct val="0"/>
        </a:spcBef>
        <a:spcAft>
          <a:spcPct val="0"/>
        </a:spcAft>
        <a:defRPr sz="4799" kern="1200">
          <a:solidFill>
            <a:schemeClr val="bg1"/>
          </a:solidFill>
          <a:latin typeface="Arial" pitchFamily="34" charset="0"/>
          <a:ea typeface="+mj-ea"/>
          <a:cs typeface="+mj-cs"/>
        </a:defRPr>
      </a:lvl1pPr>
      <a:lvl2pPr algn="l" rtl="0" eaLnBrk="1" fontAlgn="base" hangingPunct="1">
        <a:spcBef>
          <a:spcPct val="0"/>
        </a:spcBef>
        <a:spcAft>
          <a:spcPct val="0"/>
        </a:spcAft>
        <a:defRPr sz="4799">
          <a:solidFill>
            <a:schemeClr val="bg1"/>
          </a:solidFill>
          <a:latin typeface="Arial" charset="0"/>
        </a:defRPr>
      </a:lvl2pPr>
      <a:lvl3pPr algn="l" rtl="0" eaLnBrk="1" fontAlgn="base" hangingPunct="1">
        <a:spcBef>
          <a:spcPct val="0"/>
        </a:spcBef>
        <a:spcAft>
          <a:spcPct val="0"/>
        </a:spcAft>
        <a:defRPr sz="4799">
          <a:solidFill>
            <a:schemeClr val="bg1"/>
          </a:solidFill>
          <a:latin typeface="Arial" charset="0"/>
        </a:defRPr>
      </a:lvl3pPr>
      <a:lvl4pPr algn="l" rtl="0" eaLnBrk="1" fontAlgn="base" hangingPunct="1">
        <a:spcBef>
          <a:spcPct val="0"/>
        </a:spcBef>
        <a:spcAft>
          <a:spcPct val="0"/>
        </a:spcAft>
        <a:defRPr sz="4799">
          <a:solidFill>
            <a:schemeClr val="bg1"/>
          </a:solidFill>
          <a:latin typeface="Arial" charset="0"/>
        </a:defRPr>
      </a:lvl4pPr>
      <a:lvl5pPr algn="l" rtl="0" eaLnBrk="1" fontAlgn="base" hangingPunct="1">
        <a:spcBef>
          <a:spcPct val="0"/>
        </a:spcBef>
        <a:spcAft>
          <a:spcPct val="0"/>
        </a:spcAft>
        <a:defRPr sz="4799">
          <a:solidFill>
            <a:schemeClr val="bg1"/>
          </a:solidFill>
          <a:latin typeface="Arial" charset="0"/>
        </a:defRPr>
      </a:lvl5pPr>
      <a:lvl6pPr marL="609310" algn="l" rtl="0" eaLnBrk="1" fontAlgn="base" hangingPunct="1">
        <a:spcBef>
          <a:spcPct val="0"/>
        </a:spcBef>
        <a:spcAft>
          <a:spcPct val="0"/>
        </a:spcAft>
        <a:defRPr sz="4799">
          <a:solidFill>
            <a:schemeClr val="bg1"/>
          </a:solidFill>
          <a:latin typeface="Arial" charset="0"/>
        </a:defRPr>
      </a:lvl6pPr>
      <a:lvl7pPr marL="1218621" algn="l" rtl="0" eaLnBrk="1" fontAlgn="base" hangingPunct="1">
        <a:spcBef>
          <a:spcPct val="0"/>
        </a:spcBef>
        <a:spcAft>
          <a:spcPct val="0"/>
        </a:spcAft>
        <a:defRPr sz="4799">
          <a:solidFill>
            <a:schemeClr val="bg1"/>
          </a:solidFill>
          <a:latin typeface="Arial" charset="0"/>
        </a:defRPr>
      </a:lvl7pPr>
      <a:lvl8pPr marL="1827931" algn="l" rtl="0" eaLnBrk="1" fontAlgn="base" hangingPunct="1">
        <a:spcBef>
          <a:spcPct val="0"/>
        </a:spcBef>
        <a:spcAft>
          <a:spcPct val="0"/>
        </a:spcAft>
        <a:defRPr sz="4799">
          <a:solidFill>
            <a:schemeClr val="bg1"/>
          </a:solidFill>
          <a:latin typeface="Arial" charset="0"/>
        </a:defRPr>
      </a:lvl8pPr>
      <a:lvl9pPr marL="2437242" algn="l" rtl="0" eaLnBrk="1" fontAlgn="base" hangingPunct="1">
        <a:spcBef>
          <a:spcPct val="0"/>
        </a:spcBef>
        <a:spcAft>
          <a:spcPct val="0"/>
        </a:spcAft>
        <a:defRPr sz="4799">
          <a:solidFill>
            <a:schemeClr val="bg1"/>
          </a:solidFill>
          <a:latin typeface="Arial" charset="0"/>
        </a:defRPr>
      </a:lvl9pPr>
    </p:titleStyle>
    <p:bodyStyle>
      <a:lvl1pPr marL="456983" indent="-456983" algn="l" rtl="0" eaLnBrk="1" fontAlgn="base" hangingPunct="1">
        <a:spcBef>
          <a:spcPct val="20000"/>
        </a:spcBef>
        <a:spcAft>
          <a:spcPct val="0"/>
        </a:spcAft>
        <a:buFont typeface="Arial" charset="0"/>
        <a:buChar char="•"/>
        <a:defRPr sz="4299" kern="1200">
          <a:solidFill>
            <a:schemeClr val="tx1"/>
          </a:solidFill>
          <a:latin typeface="Arial" pitchFamily="34" charset="0"/>
          <a:ea typeface="+mn-ea"/>
          <a:cs typeface="+mn-cs"/>
        </a:defRPr>
      </a:lvl1pPr>
      <a:lvl2pPr marL="990130" indent="-380819" algn="l" rtl="0" eaLnBrk="1" fontAlgn="base" hangingPunct="1">
        <a:spcBef>
          <a:spcPct val="20000"/>
        </a:spcBef>
        <a:spcAft>
          <a:spcPct val="0"/>
        </a:spcAft>
        <a:buFont typeface="Arial" charset="0"/>
        <a:buChar char="–"/>
        <a:defRPr sz="3699" kern="1200">
          <a:solidFill>
            <a:schemeClr val="tx1"/>
          </a:solidFill>
          <a:latin typeface="Arial" pitchFamily="34" charset="0"/>
          <a:ea typeface="+mn-ea"/>
          <a:cs typeface="+mn-cs"/>
        </a:defRPr>
      </a:lvl2pPr>
      <a:lvl3pPr marL="1523276" indent="-304656" algn="l" rtl="0" eaLnBrk="1" fontAlgn="base" hangingPunct="1">
        <a:spcBef>
          <a:spcPct val="20000"/>
        </a:spcBef>
        <a:spcAft>
          <a:spcPct val="0"/>
        </a:spcAft>
        <a:buFont typeface="Arial" charset="0"/>
        <a:buChar char="•"/>
        <a:defRPr sz="3199" kern="1200">
          <a:solidFill>
            <a:schemeClr val="tx1"/>
          </a:solidFill>
          <a:latin typeface="Arial" pitchFamily="34" charset="0"/>
          <a:ea typeface="+mn-ea"/>
          <a:cs typeface="+mn-cs"/>
        </a:defRPr>
      </a:lvl3pPr>
      <a:lvl4pPr marL="2132587" indent="-304656" algn="l" rtl="0" eaLnBrk="1" fontAlgn="base" hangingPunct="1">
        <a:spcBef>
          <a:spcPct val="20000"/>
        </a:spcBef>
        <a:spcAft>
          <a:spcPct val="0"/>
        </a:spcAft>
        <a:buFont typeface="Arial" charset="0"/>
        <a:buChar char="–"/>
        <a:defRPr sz="2699" kern="1200">
          <a:solidFill>
            <a:schemeClr val="tx1"/>
          </a:solidFill>
          <a:latin typeface="Arial" pitchFamily="34" charset="0"/>
          <a:ea typeface="+mn-ea"/>
          <a:cs typeface="+mn-cs"/>
        </a:defRPr>
      </a:lvl4pPr>
      <a:lvl5pPr marL="2741897" indent="-304656" algn="l" rtl="0" eaLnBrk="1" fontAlgn="base" hangingPunct="1">
        <a:spcBef>
          <a:spcPct val="20000"/>
        </a:spcBef>
        <a:spcAft>
          <a:spcPct val="0"/>
        </a:spcAft>
        <a:buFont typeface="Arial" charset="0"/>
        <a:buChar char="»"/>
        <a:defRPr sz="2699" kern="1200">
          <a:solidFill>
            <a:schemeClr val="tx1"/>
          </a:solidFill>
          <a:latin typeface="Arial" pitchFamily="34" charset="0"/>
          <a:ea typeface="+mn-ea"/>
          <a:cs typeface="+mn-cs"/>
        </a:defRPr>
      </a:lvl5pPr>
      <a:lvl6pPr marL="3351207"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518"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6982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13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621" rtl="0" eaLnBrk="1" latinLnBrk="0" hangingPunct="1">
        <a:defRPr sz="2399" kern="1200">
          <a:solidFill>
            <a:schemeClr val="tx1"/>
          </a:solidFill>
          <a:latin typeface="+mn-lt"/>
          <a:ea typeface="+mn-ea"/>
          <a:cs typeface="+mn-cs"/>
        </a:defRPr>
      </a:lvl1pPr>
      <a:lvl2pPr marL="609310" algn="l" defTabSz="1218621" rtl="0" eaLnBrk="1" latinLnBrk="0" hangingPunct="1">
        <a:defRPr sz="2399" kern="1200">
          <a:solidFill>
            <a:schemeClr val="tx1"/>
          </a:solidFill>
          <a:latin typeface="+mn-lt"/>
          <a:ea typeface="+mn-ea"/>
          <a:cs typeface="+mn-cs"/>
        </a:defRPr>
      </a:lvl2pPr>
      <a:lvl3pPr marL="1218621" algn="l" defTabSz="1218621" rtl="0" eaLnBrk="1" latinLnBrk="0" hangingPunct="1">
        <a:defRPr sz="2399" kern="1200">
          <a:solidFill>
            <a:schemeClr val="tx1"/>
          </a:solidFill>
          <a:latin typeface="+mn-lt"/>
          <a:ea typeface="+mn-ea"/>
          <a:cs typeface="+mn-cs"/>
        </a:defRPr>
      </a:lvl3pPr>
      <a:lvl4pPr marL="1827931" algn="l" defTabSz="1218621" rtl="0" eaLnBrk="1" latinLnBrk="0" hangingPunct="1">
        <a:defRPr sz="2399" kern="1200">
          <a:solidFill>
            <a:schemeClr val="tx1"/>
          </a:solidFill>
          <a:latin typeface="+mn-lt"/>
          <a:ea typeface="+mn-ea"/>
          <a:cs typeface="+mn-cs"/>
        </a:defRPr>
      </a:lvl4pPr>
      <a:lvl5pPr marL="2437242" algn="l" defTabSz="1218621" rtl="0" eaLnBrk="1" latinLnBrk="0" hangingPunct="1">
        <a:defRPr sz="2399" kern="1200">
          <a:solidFill>
            <a:schemeClr val="tx1"/>
          </a:solidFill>
          <a:latin typeface="+mn-lt"/>
          <a:ea typeface="+mn-ea"/>
          <a:cs typeface="+mn-cs"/>
        </a:defRPr>
      </a:lvl5pPr>
      <a:lvl6pPr marL="3046553" algn="l" defTabSz="1218621" rtl="0" eaLnBrk="1" latinLnBrk="0" hangingPunct="1">
        <a:defRPr sz="2399" kern="1200">
          <a:solidFill>
            <a:schemeClr val="tx1"/>
          </a:solidFill>
          <a:latin typeface="+mn-lt"/>
          <a:ea typeface="+mn-ea"/>
          <a:cs typeface="+mn-cs"/>
        </a:defRPr>
      </a:lvl6pPr>
      <a:lvl7pPr marL="3655863" algn="l" defTabSz="1218621" rtl="0" eaLnBrk="1" latinLnBrk="0" hangingPunct="1">
        <a:defRPr sz="2399" kern="1200">
          <a:solidFill>
            <a:schemeClr val="tx1"/>
          </a:solidFill>
          <a:latin typeface="+mn-lt"/>
          <a:ea typeface="+mn-ea"/>
          <a:cs typeface="+mn-cs"/>
        </a:defRPr>
      </a:lvl7pPr>
      <a:lvl8pPr marL="4265173" algn="l" defTabSz="1218621" rtl="0" eaLnBrk="1" latinLnBrk="0" hangingPunct="1">
        <a:defRPr sz="2399" kern="1200">
          <a:solidFill>
            <a:schemeClr val="tx1"/>
          </a:solidFill>
          <a:latin typeface="+mn-lt"/>
          <a:ea typeface="+mn-ea"/>
          <a:cs typeface="+mn-cs"/>
        </a:defRPr>
      </a:lvl8pPr>
      <a:lvl9pPr marL="4874484" algn="l" defTabSz="1218621"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11352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8" r:id="rId4"/>
    <p:sldLayoutId id="2147483749" r:id="rId5"/>
  </p:sldLayoutIdLst>
  <p:timing>
    <p:tnLst>
      <p:par>
        <p:cTn id="1" dur="indefinite" restart="never" nodeType="tmRoot"/>
      </p:par>
    </p:tnLst>
  </p:timing>
  <p:hf hdr="0" dt="0"/>
  <p:txStyles>
    <p:titleStyle>
      <a:lvl1pPr algn="l" rtl="0" eaLnBrk="1" fontAlgn="base" hangingPunct="1">
        <a:spcBef>
          <a:spcPct val="0"/>
        </a:spcBef>
        <a:spcAft>
          <a:spcPct val="0"/>
        </a:spcAft>
        <a:defRPr sz="4798" kern="1200">
          <a:solidFill>
            <a:schemeClr val="bg1"/>
          </a:solidFill>
          <a:latin typeface="Arial" pitchFamily="34" charset="0"/>
          <a:ea typeface="+mj-ea"/>
          <a:cs typeface="+mj-cs"/>
        </a:defRPr>
      </a:lvl1pPr>
      <a:lvl2pPr algn="l" rtl="0" eaLnBrk="1" fontAlgn="base" hangingPunct="1">
        <a:spcBef>
          <a:spcPct val="0"/>
        </a:spcBef>
        <a:spcAft>
          <a:spcPct val="0"/>
        </a:spcAft>
        <a:defRPr sz="4798">
          <a:solidFill>
            <a:schemeClr val="bg1"/>
          </a:solidFill>
          <a:latin typeface="Arial" charset="0"/>
        </a:defRPr>
      </a:lvl2pPr>
      <a:lvl3pPr algn="l" rtl="0" eaLnBrk="1" fontAlgn="base" hangingPunct="1">
        <a:spcBef>
          <a:spcPct val="0"/>
        </a:spcBef>
        <a:spcAft>
          <a:spcPct val="0"/>
        </a:spcAft>
        <a:defRPr sz="4798">
          <a:solidFill>
            <a:schemeClr val="bg1"/>
          </a:solidFill>
          <a:latin typeface="Arial" charset="0"/>
        </a:defRPr>
      </a:lvl3pPr>
      <a:lvl4pPr algn="l" rtl="0" eaLnBrk="1" fontAlgn="base" hangingPunct="1">
        <a:spcBef>
          <a:spcPct val="0"/>
        </a:spcBef>
        <a:spcAft>
          <a:spcPct val="0"/>
        </a:spcAft>
        <a:defRPr sz="4798">
          <a:solidFill>
            <a:schemeClr val="bg1"/>
          </a:solidFill>
          <a:latin typeface="Arial" charset="0"/>
        </a:defRPr>
      </a:lvl4pPr>
      <a:lvl5pPr algn="l" rtl="0" eaLnBrk="1" fontAlgn="base" hangingPunct="1">
        <a:spcBef>
          <a:spcPct val="0"/>
        </a:spcBef>
        <a:spcAft>
          <a:spcPct val="0"/>
        </a:spcAft>
        <a:defRPr sz="4798">
          <a:solidFill>
            <a:schemeClr val="bg1"/>
          </a:solidFill>
          <a:latin typeface="Arial" charset="0"/>
        </a:defRPr>
      </a:lvl5pPr>
      <a:lvl6pPr marL="609127" algn="l" rtl="0" eaLnBrk="1" fontAlgn="base" hangingPunct="1">
        <a:spcBef>
          <a:spcPct val="0"/>
        </a:spcBef>
        <a:spcAft>
          <a:spcPct val="0"/>
        </a:spcAft>
        <a:defRPr sz="4798">
          <a:solidFill>
            <a:schemeClr val="bg1"/>
          </a:solidFill>
          <a:latin typeface="Arial" charset="0"/>
        </a:defRPr>
      </a:lvl6pPr>
      <a:lvl7pPr marL="1218255" algn="l" rtl="0" eaLnBrk="1" fontAlgn="base" hangingPunct="1">
        <a:spcBef>
          <a:spcPct val="0"/>
        </a:spcBef>
        <a:spcAft>
          <a:spcPct val="0"/>
        </a:spcAft>
        <a:defRPr sz="4798">
          <a:solidFill>
            <a:schemeClr val="bg1"/>
          </a:solidFill>
          <a:latin typeface="Arial" charset="0"/>
        </a:defRPr>
      </a:lvl7pPr>
      <a:lvl8pPr marL="1827383" algn="l" rtl="0" eaLnBrk="1" fontAlgn="base" hangingPunct="1">
        <a:spcBef>
          <a:spcPct val="0"/>
        </a:spcBef>
        <a:spcAft>
          <a:spcPct val="0"/>
        </a:spcAft>
        <a:defRPr sz="4798">
          <a:solidFill>
            <a:schemeClr val="bg1"/>
          </a:solidFill>
          <a:latin typeface="Arial" charset="0"/>
        </a:defRPr>
      </a:lvl8pPr>
      <a:lvl9pPr marL="2436511" algn="l" rtl="0" eaLnBrk="1" fontAlgn="base" hangingPunct="1">
        <a:spcBef>
          <a:spcPct val="0"/>
        </a:spcBef>
        <a:spcAft>
          <a:spcPct val="0"/>
        </a:spcAft>
        <a:defRPr sz="4798">
          <a:solidFill>
            <a:schemeClr val="bg1"/>
          </a:solidFill>
          <a:latin typeface="Arial" charset="0"/>
        </a:defRPr>
      </a:lvl9pPr>
    </p:titleStyle>
    <p:bodyStyle>
      <a:lvl1pPr marL="456846" indent="-456846" algn="l" rtl="0" eaLnBrk="1" fontAlgn="base" hangingPunct="1">
        <a:spcBef>
          <a:spcPct val="20000"/>
        </a:spcBef>
        <a:spcAft>
          <a:spcPct val="0"/>
        </a:spcAft>
        <a:buFont typeface="Arial" charset="0"/>
        <a:buChar char="•"/>
        <a:defRPr sz="4298" kern="1200">
          <a:solidFill>
            <a:schemeClr val="tx1"/>
          </a:solidFill>
          <a:latin typeface="Arial" pitchFamily="34" charset="0"/>
          <a:ea typeface="+mn-ea"/>
          <a:cs typeface="+mn-cs"/>
        </a:defRPr>
      </a:lvl1pPr>
      <a:lvl2pPr marL="989833" indent="-380705" algn="l" rtl="0" eaLnBrk="1" fontAlgn="base" hangingPunct="1">
        <a:spcBef>
          <a:spcPct val="20000"/>
        </a:spcBef>
        <a:spcAft>
          <a:spcPct val="0"/>
        </a:spcAft>
        <a:buFont typeface="Arial" charset="0"/>
        <a:buChar char="–"/>
        <a:defRPr sz="3698" kern="1200">
          <a:solidFill>
            <a:schemeClr val="tx1"/>
          </a:solidFill>
          <a:latin typeface="Arial" pitchFamily="34" charset="0"/>
          <a:ea typeface="+mn-ea"/>
          <a:cs typeface="+mn-cs"/>
        </a:defRPr>
      </a:lvl2pPr>
      <a:lvl3pPr marL="1522819" indent="-304565" algn="l" rtl="0" eaLnBrk="1" fontAlgn="base" hangingPunct="1">
        <a:spcBef>
          <a:spcPct val="20000"/>
        </a:spcBef>
        <a:spcAft>
          <a:spcPct val="0"/>
        </a:spcAft>
        <a:buFont typeface="Arial" charset="0"/>
        <a:buChar char="•"/>
        <a:defRPr sz="3198" kern="1200">
          <a:solidFill>
            <a:schemeClr val="tx1"/>
          </a:solidFill>
          <a:latin typeface="Arial" pitchFamily="34" charset="0"/>
          <a:ea typeface="+mn-ea"/>
          <a:cs typeface="+mn-cs"/>
        </a:defRPr>
      </a:lvl3pPr>
      <a:lvl4pPr marL="2131947" indent="-304565" algn="l" rtl="0" eaLnBrk="1" fontAlgn="base" hangingPunct="1">
        <a:spcBef>
          <a:spcPct val="20000"/>
        </a:spcBef>
        <a:spcAft>
          <a:spcPct val="0"/>
        </a:spcAft>
        <a:buFont typeface="Arial" charset="0"/>
        <a:buChar char="–"/>
        <a:defRPr sz="2698" kern="1200">
          <a:solidFill>
            <a:schemeClr val="tx1"/>
          </a:solidFill>
          <a:latin typeface="Arial" pitchFamily="34" charset="0"/>
          <a:ea typeface="+mn-ea"/>
          <a:cs typeface="+mn-cs"/>
        </a:defRPr>
      </a:lvl4pPr>
      <a:lvl5pPr marL="2741074" indent="-304565" algn="l" rtl="0" eaLnBrk="1" fontAlgn="base" hangingPunct="1">
        <a:spcBef>
          <a:spcPct val="20000"/>
        </a:spcBef>
        <a:spcAft>
          <a:spcPct val="0"/>
        </a:spcAft>
        <a:buFont typeface="Arial" charset="0"/>
        <a:buChar char="»"/>
        <a:defRPr sz="2698" kern="1200">
          <a:solidFill>
            <a:schemeClr val="tx1"/>
          </a:solidFill>
          <a:latin typeface="Arial" pitchFamily="34" charset="0"/>
          <a:ea typeface="+mn-ea"/>
          <a:cs typeface="+mn-cs"/>
        </a:defRPr>
      </a:lvl5pPr>
      <a:lvl6pPr marL="3350202" indent="-304565" algn="l" defTabSz="1218255" rtl="0" eaLnBrk="1" latinLnBrk="0" hangingPunct="1">
        <a:spcBef>
          <a:spcPct val="20000"/>
        </a:spcBef>
        <a:buFont typeface="Arial" pitchFamily="34" charset="0"/>
        <a:buChar char="•"/>
        <a:defRPr sz="2698" kern="1200">
          <a:solidFill>
            <a:schemeClr val="tx1"/>
          </a:solidFill>
          <a:latin typeface="+mn-lt"/>
          <a:ea typeface="+mn-ea"/>
          <a:cs typeface="+mn-cs"/>
        </a:defRPr>
      </a:lvl6pPr>
      <a:lvl7pPr marL="3959330" indent="-304565" algn="l" defTabSz="1218255" rtl="0" eaLnBrk="1" latinLnBrk="0" hangingPunct="1">
        <a:spcBef>
          <a:spcPct val="20000"/>
        </a:spcBef>
        <a:buFont typeface="Arial" pitchFamily="34" charset="0"/>
        <a:buChar char="•"/>
        <a:defRPr sz="2698" kern="1200">
          <a:solidFill>
            <a:schemeClr val="tx1"/>
          </a:solidFill>
          <a:latin typeface="+mn-lt"/>
          <a:ea typeface="+mn-ea"/>
          <a:cs typeface="+mn-cs"/>
        </a:defRPr>
      </a:lvl7pPr>
      <a:lvl8pPr marL="4568458" indent="-304565" algn="l" defTabSz="1218255" rtl="0" eaLnBrk="1" latinLnBrk="0" hangingPunct="1">
        <a:spcBef>
          <a:spcPct val="20000"/>
        </a:spcBef>
        <a:buFont typeface="Arial" pitchFamily="34" charset="0"/>
        <a:buChar char="•"/>
        <a:defRPr sz="2698" kern="1200">
          <a:solidFill>
            <a:schemeClr val="tx1"/>
          </a:solidFill>
          <a:latin typeface="+mn-lt"/>
          <a:ea typeface="+mn-ea"/>
          <a:cs typeface="+mn-cs"/>
        </a:defRPr>
      </a:lvl8pPr>
      <a:lvl9pPr marL="5177585" indent="-304565" algn="l" defTabSz="1218255" rtl="0" eaLnBrk="1" latinLnBrk="0" hangingPunct="1">
        <a:spcBef>
          <a:spcPct val="20000"/>
        </a:spcBef>
        <a:buFont typeface="Arial" pitchFamily="34" charset="0"/>
        <a:buChar char="•"/>
        <a:defRPr sz="2698" kern="1200">
          <a:solidFill>
            <a:schemeClr val="tx1"/>
          </a:solidFill>
          <a:latin typeface="+mn-lt"/>
          <a:ea typeface="+mn-ea"/>
          <a:cs typeface="+mn-cs"/>
        </a:defRPr>
      </a:lvl9pPr>
    </p:bodyStyle>
    <p:otherStyle>
      <a:defPPr>
        <a:defRPr lang="en-US"/>
      </a:defPPr>
      <a:lvl1pPr marL="0" algn="l" defTabSz="1218255" rtl="0" eaLnBrk="1" latinLnBrk="0" hangingPunct="1">
        <a:defRPr sz="2398" kern="1200">
          <a:solidFill>
            <a:schemeClr val="tx1"/>
          </a:solidFill>
          <a:latin typeface="+mn-lt"/>
          <a:ea typeface="+mn-ea"/>
          <a:cs typeface="+mn-cs"/>
        </a:defRPr>
      </a:lvl1pPr>
      <a:lvl2pPr marL="609127" algn="l" defTabSz="1218255" rtl="0" eaLnBrk="1" latinLnBrk="0" hangingPunct="1">
        <a:defRPr sz="2398" kern="1200">
          <a:solidFill>
            <a:schemeClr val="tx1"/>
          </a:solidFill>
          <a:latin typeface="+mn-lt"/>
          <a:ea typeface="+mn-ea"/>
          <a:cs typeface="+mn-cs"/>
        </a:defRPr>
      </a:lvl2pPr>
      <a:lvl3pPr marL="1218255" algn="l" defTabSz="1218255" rtl="0" eaLnBrk="1" latinLnBrk="0" hangingPunct="1">
        <a:defRPr sz="2398" kern="1200">
          <a:solidFill>
            <a:schemeClr val="tx1"/>
          </a:solidFill>
          <a:latin typeface="+mn-lt"/>
          <a:ea typeface="+mn-ea"/>
          <a:cs typeface="+mn-cs"/>
        </a:defRPr>
      </a:lvl3pPr>
      <a:lvl4pPr marL="1827383" algn="l" defTabSz="1218255" rtl="0" eaLnBrk="1" latinLnBrk="0" hangingPunct="1">
        <a:defRPr sz="2398" kern="1200">
          <a:solidFill>
            <a:schemeClr val="tx1"/>
          </a:solidFill>
          <a:latin typeface="+mn-lt"/>
          <a:ea typeface="+mn-ea"/>
          <a:cs typeface="+mn-cs"/>
        </a:defRPr>
      </a:lvl4pPr>
      <a:lvl5pPr marL="2436511" algn="l" defTabSz="1218255" rtl="0" eaLnBrk="1" latinLnBrk="0" hangingPunct="1">
        <a:defRPr sz="2398" kern="1200">
          <a:solidFill>
            <a:schemeClr val="tx1"/>
          </a:solidFill>
          <a:latin typeface="+mn-lt"/>
          <a:ea typeface="+mn-ea"/>
          <a:cs typeface="+mn-cs"/>
        </a:defRPr>
      </a:lvl5pPr>
      <a:lvl6pPr marL="3045639" algn="l" defTabSz="1218255" rtl="0" eaLnBrk="1" latinLnBrk="0" hangingPunct="1">
        <a:defRPr sz="2398" kern="1200">
          <a:solidFill>
            <a:schemeClr val="tx1"/>
          </a:solidFill>
          <a:latin typeface="+mn-lt"/>
          <a:ea typeface="+mn-ea"/>
          <a:cs typeface="+mn-cs"/>
        </a:defRPr>
      </a:lvl6pPr>
      <a:lvl7pPr marL="3654766" algn="l" defTabSz="1218255" rtl="0" eaLnBrk="1" latinLnBrk="0" hangingPunct="1">
        <a:defRPr sz="2398" kern="1200">
          <a:solidFill>
            <a:schemeClr val="tx1"/>
          </a:solidFill>
          <a:latin typeface="+mn-lt"/>
          <a:ea typeface="+mn-ea"/>
          <a:cs typeface="+mn-cs"/>
        </a:defRPr>
      </a:lvl7pPr>
      <a:lvl8pPr marL="4263893" algn="l" defTabSz="1218255" rtl="0" eaLnBrk="1" latinLnBrk="0" hangingPunct="1">
        <a:defRPr sz="2398" kern="1200">
          <a:solidFill>
            <a:schemeClr val="tx1"/>
          </a:solidFill>
          <a:latin typeface="+mn-lt"/>
          <a:ea typeface="+mn-ea"/>
          <a:cs typeface="+mn-cs"/>
        </a:defRPr>
      </a:lvl8pPr>
      <a:lvl9pPr marL="4873022" algn="l" defTabSz="1218255" rtl="0" eaLnBrk="1" latinLnBrk="0" hangingPunct="1">
        <a:defRPr sz="239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wbcsd_principal_logo_150dpi_rgb.jpg"/>
          <p:cNvPicPr>
            <a:picLocks noChangeAspect="1"/>
          </p:cNvPicPr>
          <p:nvPr userDrawn="1"/>
        </p:nvPicPr>
        <p:blipFill>
          <a:blip r:embed="rId10" cstate="print"/>
          <a:stretch>
            <a:fillRect/>
          </a:stretch>
        </p:blipFill>
        <p:spPr>
          <a:xfrm>
            <a:off x="196551" y="6360367"/>
            <a:ext cx="1454912" cy="362967"/>
          </a:xfrm>
          <a:prstGeom prst="rect">
            <a:avLst/>
          </a:prstGeom>
        </p:spPr>
      </p:pic>
    </p:spTree>
    <p:extLst>
      <p:ext uri="{BB962C8B-B14F-4D97-AF65-F5344CB8AC3E}">
        <p14:creationId xmlns:p14="http://schemas.microsoft.com/office/powerpoint/2010/main" val="163598546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Lst>
  <p:timing>
    <p:tnLst>
      <p:par>
        <p:cTn id="1" dur="indefinite" restart="never" nodeType="tmRoot"/>
      </p:par>
    </p:tnLst>
  </p:timing>
  <p:hf hdr="0" ftr="0" dt="0"/>
  <p:txStyles>
    <p:titleStyle>
      <a:lvl1pPr algn="l" rtl="0" eaLnBrk="1" fontAlgn="base" hangingPunct="1">
        <a:spcBef>
          <a:spcPct val="0"/>
        </a:spcBef>
        <a:spcAft>
          <a:spcPct val="0"/>
        </a:spcAft>
        <a:defRPr sz="3600" kern="1200">
          <a:solidFill>
            <a:schemeClr val="bg1"/>
          </a:solidFill>
          <a:latin typeface="Arial" pitchFamily="34" charset="0"/>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Arial"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5470" y="274638"/>
            <a:ext cx="10271989" cy="648000"/>
          </a:xfrm>
          <a:prstGeom prst="rect">
            <a:avLst/>
          </a:prstGeom>
        </p:spPr>
        <p:txBody>
          <a:bodyPr vert="horz" lIns="0" tIns="0" rIns="0" bIns="0" rtlCol="0" anchor="ctr">
            <a:normAutofit/>
          </a:bodyPr>
          <a:lstStyle/>
          <a:p>
            <a:r>
              <a:rPr lang="en-GB" smtClean="0"/>
              <a:t>Click to edit Master title style</a:t>
            </a:r>
            <a:endParaRPr lang="en-GB" dirty="0"/>
          </a:p>
        </p:txBody>
      </p:sp>
      <p:sp>
        <p:nvSpPr>
          <p:cNvPr id="13" name="Text Placeholder 12"/>
          <p:cNvSpPr>
            <a:spLocks noGrp="1"/>
          </p:cNvSpPr>
          <p:nvPr>
            <p:ph type="body" idx="1"/>
          </p:nvPr>
        </p:nvSpPr>
        <p:spPr>
          <a:xfrm>
            <a:off x="1295401" y="1200150"/>
            <a:ext cx="10274300" cy="4605114"/>
          </a:xfrm>
          <a:prstGeom prst="rect">
            <a:avLst/>
          </a:prstGeom>
        </p:spPr>
        <p:txBody>
          <a:bodyPr vert="horz" lIns="0" tIns="0" rIns="0" bIns="0" rtlCol="0">
            <a:normAutofit/>
          </a:bodyPr>
          <a:lstStyle/>
          <a:p>
            <a:pPr marL="0" marR="0" lvl="0" indent="0" algn="l" defTabSz="914400" rtl="0" eaLnBrk="1" fontAlgn="auto" latinLnBrk="0" hangingPunct="1">
              <a:lnSpc>
                <a:spcPct val="100000"/>
              </a:lnSpc>
              <a:spcBef>
                <a:spcPts val="0"/>
              </a:spcBef>
              <a:spcAft>
                <a:spcPts val="400"/>
              </a:spcAft>
              <a:buClrTx/>
              <a:buSzTx/>
              <a:buFont typeface="Arial" pitchFamily="34" charset="0"/>
              <a:buNone/>
              <a:tabLst/>
              <a:defRPr/>
            </a:pPr>
            <a:r>
              <a:rPr lang="en-GB" dirty="0" smtClean="0"/>
              <a:t>Click to edit Master text styles</a:t>
            </a:r>
          </a:p>
          <a:p>
            <a:pPr marL="0" marR="0" lvl="1" indent="0" algn="l" defTabSz="914400" rtl="0" eaLnBrk="1" fontAlgn="auto" latinLnBrk="0" hangingPunct="1">
              <a:lnSpc>
                <a:spcPct val="100000"/>
              </a:lnSpc>
              <a:spcBef>
                <a:spcPts val="500"/>
              </a:spcBef>
              <a:spcAft>
                <a:spcPts val="500"/>
              </a:spcAft>
              <a:buClrTx/>
              <a:buSzTx/>
              <a:buFont typeface="Arial" pitchFamily="34" charset="0"/>
              <a:buNone/>
              <a:tabLst/>
              <a:defRPr/>
            </a:pPr>
            <a:r>
              <a:rPr lang="en-GB" dirty="0" smtClean="0"/>
              <a:t>Second level</a:t>
            </a:r>
          </a:p>
          <a:p>
            <a:pPr marL="0" marR="0" lvl="2" indent="0" algn="l" defTabSz="914400" rtl="0" eaLnBrk="1" fontAlgn="auto" latinLnBrk="0" hangingPunct="1">
              <a:lnSpc>
                <a:spcPct val="100000"/>
              </a:lnSpc>
              <a:spcBef>
                <a:spcPts val="300"/>
              </a:spcBef>
              <a:spcAft>
                <a:spcPts val="300"/>
              </a:spcAft>
              <a:buClrTx/>
              <a:buSzTx/>
              <a:buFont typeface="Arial" pitchFamily="34" charset="0"/>
              <a:buNone/>
              <a:tabLst/>
              <a:defRPr/>
            </a:pPr>
            <a:r>
              <a:rPr lang="en-GB" dirty="0" smtClean="0"/>
              <a:t>Third level</a:t>
            </a:r>
          </a:p>
          <a:p>
            <a:pPr marL="360000" marR="0" lvl="3" indent="-360000" algn="l" defTabSz="914400" rtl="0" eaLnBrk="1" fontAlgn="auto" latinLnBrk="0" hangingPunct="1">
              <a:lnSpc>
                <a:spcPct val="100000"/>
              </a:lnSpc>
              <a:spcBef>
                <a:spcPts val="300"/>
              </a:spcBef>
              <a:spcAft>
                <a:spcPts val="300"/>
              </a:spcAft>
              <a:buClr>
                <a:schemeClr val="tx2">
                  <a:lumMod val="60000"/>
                  <a:lumOff val="40000"/>
                </a:schemeClr>
              </a:buClr>
              <a:buSzTx/>
              <a:buFont typeface="Wingdings" pitchFamily="2" charset="2"/>
              <a:buChar char="Ë"/>
              <a:tabLst/>
              <a:defRPr/>
            </a:pPr>
            <a:r>
              <a:rPr lang="en-GB" dirty="0" smtClean="0"/>
              <a:t>Fourth level</a:t>
            </a:r>
          </a:p>
          <a:p>
            <a:pPr marL="720000" marR="0" lvl="4" indent="-360000" algn="l" defTabSz="914400" rtl="0" eaLnBrk="1" fontAlgn="auto" latinLnBrk="0" hangingPunct="1">
              <a:lnSpc>
                <a:spcPct val="100000"/>
              </a:lnSpc>
              <a:spcBef>
                <a:spcPts val="300"/>
              </a:spcBef>
              <a:spcAft>
                <a:spcPts val="300"/>
              </a:spcAft>
              <a:buClr>
                <a:schemeClr val="tx2">
                  <a:lumMod val="60000"/>
                  <a:lumOff val="40000"/>
                </a:schemeClr>
              </a:buClr>
              <a:buSzTx/>
              <a:buFont typeface="Wingdings" pitchFamily="2" charset="2"/>
              <a:buChar char="Ë"/>
              <a:tabLst/>
              <a:defRPr/>
            </a:pPr>
            <a:r>
              <a:rPr lang="en-GB" dirty="0" smtClean="0"/>
              <a:t>Fifth level</a:t>
            </a:r>
            <a:endParaRPr lang="en-GB" dirty="0"/>
          </a:p>
        </p:txBody>
      </p:sp>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92521" y="5989409"/>
            <a:ext cx="1612511" cy="535679"/>
          </a:xfrm>
          <a:prstGeom prst="rect">
            <a:avLst/>
          </a:prstGeom>
        </p:spPr>
      </p:pic>
    </p:spTree>
    <p:extLst>
      <p:ext uri="{BB962C8B-B14F-4D97-AF65-F5344CB8AC3E}">
        <p14:creationId xmlns:p14="http://schemas.microsoft.com/office/powerpoint/2010/main" val="146857788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3" r:id="rId8"/>
    <p:sldLayoutId id="2147483784" r:id="rId9"/>
    <p:sldLayoutId id="2147483785" r:id="rId10"/>
    <p:sldLayoutId id="2147483786" r:id="rId11"/>
  </p:sldLayoutIdLst>
  <p:timing>
    <p:tnLst>
      <p:par>
        <p:cTn id="1" dur="indefinite" restart="never" nodeType="tmRoot"/>
      </p:par>
    </p:tnLst>
  </p:timing>
  <p:hf sldNum="0" hdr="0" ftr="0" dt="0"/>
  <p:txStyles>
    <p:titleStyle>
      <a:lvl1pPr algn="l" defTabSz="914400" rtl="0" eaLnBrk="1" latinLnBrk="0" hangingPunct="1">
        <a:spcBef>
          <a:spcPct val="0"/>
        </a:spcBef>
        <a:buNone/>
        <a:defRPr lang="en-GB" sz="2600" b="1" kern="1200" dirty="0" smtClean="0">
          <a:solidFill>
            <a:srgbClr val="424242"/>
          </a:solidFill>
          <a:latin typeface="Arial"/>
          <a:ea typeface="+mj-ea"/>
          <a:cs typeface="Arial" pitchFamily="34" charset="0"/>
        </a:defRPr>
      </a:lvl1pPr>
    </p:titleStyle>
    <p:bodyStyle>
      <a:lvl1pPr marL="342900" indent="-342900" algn="l" defTabSz="914400" rtl="0" eaLnBrk="1" latinLnBrk="0" hangingPunct="1">
        <a:spcBef>
          <a:spcPts val="600"/>
        </a:spcBef>
        <a:spcAft>
          <a:spcPts val="0"/>
        </a:spcAft>
        <a:buFont typeface="Arial" pitchFamily="34" charset="0"/>
        <a:buChar char="•"/>
        <a:defRPr kumimoji="0" lang="en-US" sz="1800" b="1" i="0" u="none" strike="noStrike" kern="1200" cap="none" spc="0" normalizeH="0" baseline="0" noProof="0" dirty="0" smtClean="0">
          <a:ln>
            <a:noFill/>
          </a:ln>
          <a:solidFill>
            <a:schemeClr val="accent2"/>
          </a:solidFill>
          <a:effectLst/>
          <a:uLnTx/>
          <a:uFillTx/>
          <a:latin typeface="Arial"/>
          <a:ea typeface="+mn-ea"/>
          <a:cs typeface="Arial" pitchFamily="34" charset="0"/>
        </a:defRPr>
      </a:lvl1pPr>
      <a:lvl2pPr marL="742950" indent="-285750" algn="l" defTabSz="914400" rtl="0" eaLnBrk="1" latinLnBrk="0" hangingPunct="1">
        <a:spcBef>
          <a:spcPts val="600"/>
        </a:spcBef>
        <a:spcAft>
          <a:spcPts val="0"/>
        </a:spcAft>
        <a:buFont typeface="Arial" pitchFamily="34" charset="0"/>
        <a:buChar char="–"/>
        <a:defRPr kumimoji="0" lang="en-US" sz="1800" b="0" i="0" u="none" strike="noStrike" kern="1200" cap="none" spc="0" normalizeH="0" baseline="0" noProof="0" dirty="0" smtClean="0">
          <a:ln>
            <a:noFill/>
          </a:ln>
          <a:solidFill>
            <a:srgbClr val="98BBE5"/>
          </a:solidFill>
          <a:effectLst/>
          <a:uLnTx/>
          <a:uFillTx/>
          <a:latin typeface="Arial"/>
          <a:ea typeface="+mn-ea"/>
          <a:cs typeface="+mn-cs"/>
        </a:defRPr>
      </a:lvl2pPr>
      <a:lvl3pPr marL="1143000" indent="-228600" algn="l" defTabSz="914400" rtl="0" eaLnBrk="1" latinLnBrk="0" hangingPunct="1">
        <a:spcBef>
          <a:spcPts val="600"/>
        </a:spcBef>
        <a:spcAft>
          <a:spcPts val="0"/>
        </a:spcAft>
        <a:buFont typeface="Arial" pitchFamily="34" charset="0"/>
        <a:buChar char="•"/>
        <a:defRPr kumimoji="0" lang="en-US" sz="1800" b="0" i="0" u="none" strike="noStrike" kern="1200" cap="none" spc="0" normalizeH="0" baseline="0" noProof="0" dirty="0" smtClean="0">
          <a:ln>
            <a:noFill/>
          </a:ln>
          <a:solidFill>
            <a:srgbClr val="414042"/>
          </a:solidFill>
          <a:effectLst/>
          <a:uLnTx/>
          <a:uFillTx/>
          <a:latin typeface="Arial"/>
          <a:ea typeface="+mn-ea"/>
          <a:cs typeface="Arial" pitchFamily="34" charset="0"/>
        </a:defRPr>
      </a:lvl3pPr>
      <a:lvl4pPr marL="68263" indent="-136525" algn="l" defTabSz="914400" rtl="0" eaLnBrk="1" latinLnBrk="0" hangingPunct="1">
        <a:spcBef>
          <a:spcPts val="600"/>
        </a:spcBef>
        <a:spcAft>
          <a:spcPts val="0"/>
        </a:spcAft>
        <a:buClr>
          <a:schemeClr val="tx2">
            <a:lumMod val="60000"/>
            <a:lumOff val="40000"/>
          </a:schemeClr>
        </a:buClr>
        <a:buFontTx/>
        <a:buNone/>
        <a:tabLst/>
        <a:defRPr kumimoji="0" lang="en-US" sz="1800" b="0" i="0" u="none" strike="noStrike" kern="1200" cap="none" spc="0" normalizeH="0" baseline="0" noProof="0" dirty="0" smtClean="0">
          <a:ln>
            <a:noFill/>
          </a:ln>
          <a:solidFill>
            <a:srgbClr val="414042"/>
          </a:solidFill>
          <a:effectLst/>
          <a:uLnTx/>
          <a:uFillTx/>
          <a:latin typeface="Arial"/>
          <a:ea typeface="+mn-ea"/>
          <a:cs typeface="Arial" pitchFamily="34" charset="0"/>
        </a:defRPr>
      </a:lvl4pPr>
      <a:lvl5pPr marL="1343025" indent="-228600" algn="l" defTabSz="914400" rtl="0" eaLnBrk="1" latinLnBrk="0" hangingPunct="1">
        <a:spcBef>
          <a:spcPts val="600"/>
        </a:spcBef>
        <a:spcAft>
          <a:spcPts val="0"/>
        </a:spcAft>
        <a:buClr>
          <a:schemeClr val="tx2">
            <a:lumMod val="60000"/>
            <a:lumOff val="40000"/>
          </a:schemeClr>
        </a:buClr>
        <a:buFont typeface="Wingdings" pitchFamily="2" charset="2"/>
        <a:buChar char="Ë"/>
        <a:defRPr lang="en-US" sz="1800" kern="1200" dirty="0" smtClean="0">
          <a:solidFill>
            <a:srgbClr val="414042"/>
          </a:solidFill>
          <a:latin typeface="Arial"/>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wbcsd_principal_logo_150dpi_rgb.jpg"/>
          <p:cNvPicPr>
            <a:picLocks noChangeAspect="1"/>
          </p:cNvPicPr>
          <p:nvPr userDrawn="1"/>
        </p:nvPicPr>
        <p:blipFill>
          <a:blip r:embed="rId10" cstate="print"/>
          <a:stretch>
            <a:fillRect/>
          </a:stretch>
        </p:blipFill>
        <p:spPr>
          <a:xfrm>
            <a:off x="196551" y="6360367"/>
            <a:ext cx="1454912" cy="362967"/>
          </a:xfrm>
          <a:prstGeom prst="rect">
            <a:avLst/>
          </a:prstGeom>
        </p:spPr>
      </p:pic>
    </p:spTree>
    <p:extLst>
      <p:ext uri="{BB962C8B-B14F-4D97-AF65-F5344CB8AC3E}">
        <p14:creationId xmlns:p14="http://schemas.microsoft.com/office/powerpoint/2010/main" val="338774645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Lst>
  <p:timing>
    <p:tnLst>
      <p:par>
        <p:cTn id="1" dur="indefinite" restart="never" nodeType="tmRoot"/>
      </p:par>
    </p:tnLst>
  </p:timing>
  <p:hf hdr="0" ftr="0" dt="0"/>
  <p:txStyles>
    <p:titleStyle>
      <a:lvl1pPr algn="l" rtl="0" eaLnBrk="1" fontAlgn="base" hangingPunct="1">
        <a:spcBef>
          <a:spcPct val="0"/>
        </a:spcBef>
        <a:spcAft>
          <a:spcPct val="0"/>
        </a:spcAft>
        <a:defRPr sz="3600" kern="1200">
          <a:solidFill>
            <a:schemeClr val="bg1"/>
          </a:solidFill>
          <a:latin typeface="Arial" pitchFamily="34" charset="0"/>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Arial"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3609" tIns="41805" rIns="83609" bIns="41805"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3609" tIns="41805" rIns="83609" bIns="41805"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83609" tIns="41805" rIns="83609" bIns="41805" numCol="1" anchor="t" anchorCtr="0" compatLnSpc="1">
            <a:prstTxWarp prst="textNoShape">
              <a:avLst/>
            </a:prstTxWarp>
          </a:bodyPr>
          <a:lstStyle>
            <a:lvl1pPr eaLnBrk="1" hangingPunct="1">
              <a:defRPr sz="1200" b="0"/>
            </a:lvl1pPr>
          </a:lstStyle>
          <a:p>
            <a:pPr fontAlgn="base">
              <a:spcBef>
                <a:spcPct val="0"/>
              </a:spcBef>
              <a:spcAft>
                <a:spcPct val="0"/>
              </a:spcAft>
            </a:pPr>
            <a:endParaRPr lang="en-US">
              <a:solidFill>
                <a:prstClr val="black"/>
              </a:solidFill>
              <a:cs typeface="Arial" panose="020B0604020202020204" pitchFamily="34"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83609" tIns="41805" rIns="83609" bIns="41805" numCol="1" anchor="t" anchorCtr="0" compatLnSpc="1">
            <a:prstTxWarp prst="textNoShape">
              <a:avLst/>
            </a:prstTxWarp>
          </a:bodyPr>
          <a:lstStyle>
            <a:lvl1pPr algn="ctr" eaLnBrk="1" hangingPunct="1">
              <a:defRPr sz="1200" b="0"/>
            </a:lvl1pPr>
          </a:lstStyle>
          <a:p>
            <a:pPr fontAlgn="base">
              <a:spcBef>
                <a:spcPct val="0"/>
              </a:spcBef>
              <a:spcAft>
                <a:spcPct val="0"/>
              </a:spcAft>
            </a:pPr>
            <a:endParaRPr lang="en-US">
              <a:solidFill>
                <a:prstClr val="black"/>
              </a:solidFill>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83609" tIns="41805" rIns="83609" bIns="41805" numCol="1" anchor="t" anchorCtr="0" compatLnSpc="1">
            <a:prstTxWarp prst="textNoShape">
              <a:avLst/>
            </a:prstTxWarp>
          </a:bodyPr>
          <a:lstStyle>
            <a:lvl1pPr algn="r" eaLnBrk="1" hangingPunct="1">
              <a:defRPr sz="1200" b="0"/>
            </a:lvl1pPr>
          </a:lstStyle>
          <a:p>
            <a:pPr fontAlgn="base">
              <a:spcBef>
                <a:spcPct val="0"/>
              </a:spcBef>
              <a:spcAft>
                <a:spcPct val="0"/>
              </a:spcAft>
            </a:pPr>
            <a:fld id="{705A6110-9EEA-4EA9-8893-F0B667559F18}" type="slidenum">
              <a:rPr lang="en-GB">
                <a:solidFill>
                  <a:prstClr val="black"/>
                </a:solidFill>
                <a:cs typeface="Arial" panose="020B0604020202020204" pitchFamily="34" charset="0"/>
              </a:rPr>
              <a:pPr fontAlgn="base">
                <a:spcBef>
                  <a:spcPct val="0"/>
                </a:spcBef>
                <a:spcAft>
                  <a:spcPct val="0"/>
                </a:spcAft>
              </a:pPr>
              <a:t>‹#›</a:t>
            </a:fld>
            <a:endParaRPr lang="en-GB">
              <a:solidFill>
                <a:prstClr val="black"/>
              </a:solidFill>
              <a:cs typeface="Arial" panose="020B0604020202020204" pitchFamily="34" charset="0"/>
            </a:endParaRPr>
          </a:p>
        </p:txBody>
      </p:sp>
    </p:spTree>
    <p:extLst>
      <p:ext uri="{BB962C8B-B14F-4D97-AF65-F5344CB8AC3E}">
        <p14:creationId xmlns:p14="http://schemas.microsoft.com/office/powerpoint/2010/main" val="331560690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Lst>
  <p:hf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itchFamily="18" charset="0"/>
        </a:defRPr>
      </a:lvl2pPr>
      <a:lvl3pPr algn="ctr" rtl="0" eaLnBrk="0" fontAlgn="base" hangingPunct="0">
        <a:spcBef>
          <a:spcPct val="0"/>
        </a:spcBef>
        <a:spcAft>
          <a:spcPct val="0"/>
        </a:spcAft>
        <a:defRPr sz="4000">
          <a:solidFill>
            <a:schemeClr val="tx2"/>
          </a:solidFill>
          <a:latin typeface="Times New Roman" pitchFamily="18" charset="0"/>
        </a:defRPr>
      </a:lvl3pPr>
      <a:lvl4pPr algn="ctr" rtl="0" eaLnBrk="0" fontAlgn="base" hangingPunct="0">
        <a:spcBef>
          <a:spcPct val="0"/>
        </a:spcBef>
        <a:spcAft>
          <a:spcPct val="0"/>
        </a:spcAft>
        <a:defRPr sz="4000">
          <a:solidFill>
            <a:schemeClr val="tx2"/>
          </a:solidFill>
          <a:latin typeface="Times New Roman" pitchFamily="18" charset="0"/>
        </a:defRPr>
      </a:lvl4pPr>
      <a:lvl5pPr algn="ctr" rtl="0" eaLnBrk="0" fontAlgn="base" hangingPunct="0">
        <a:spcBef>
          <a:spcPct val="0"/>
        </a:spcBef>
        <a:spcAft>
          <a:spcPct val="0"/>
        </a:spcAft>
        <a:defRPr sz="4000">
          <a:solidFill>
            <a:schemeClr val="tx2"/>
          </a:solidFill>
          <a:latin typeface="Times New Roman" pitchFamily="18" charset="0"/>
        </a:defRPr>
      </a:lvl5pPr>
      <a:lvl6pPr marL="418047" algn="ctr" rtl="0" fontAlgn="base">
        <a:spcBef>
          <a:spcPct val="0"/>
        </a:spcBef>
        <a:spcAft>
          <a:spcPct val="0"/>
        </a:spcAft>
        <a:defRPr sz="4000">
          <a:solidFill>
            <a:schemeClr val="tx2"/>
          </a:solidFill>
          <a:latin typeface="Times New Roman" pitchFamily="18" charset="0"/>
        </a:defRPr>
      </a:lvl6pPr>
      <a:lvl7pPr marL="836092" algn="ctr" rtl="0" fontAlgn="base">
        <a:spcBef>
          <a:spcPct val="0"/>
        </a:spcBef>
        <a:spcAft>
          <a:spcPct val="0"/>
        </a:spcAft>
        <a:defRPr sz="4000">
          <a:solidFill>
            <a:schemeClr val="tx2"/>
          </a:solidFill>
          <a:latin typeface="Times New Roman" pitchFamily="18" charset="0"/>
        </a:defRPr>
      </a:lvl7pPr>
      <a:lvl8pPr marL="1254139" algn="ctr" rtl="0" fontAlgn="base">
        <a:spcBef>
          <a:spcPct val="0"/>
        </a:spcBef>
        <a:spcAft>
          <a:spcPct val="0"/>
        </a:spcAft>
        <a:defRPr sz="4000">
          <a:solidFill>
            <a:schemeClr val="tx2"/>
          </a:solidFill>
          <a:latin typeface="Times New Roman" pitchFamily="18" charset="0"/>
        </a:defRPr>
      </a:lvl8pPr>
      <a:lvl9pPr marL="1672185" algn="ctr" rtl="0" fontAlgn="base">
        <a:spcBef>
          <a:spcPct val="0"/>
        </a:spcBef>
        <a:spcAft>
          <a:spcPct val="0"/>
        </a:spcAft>
        <a:defRPr sz="4000">
          <a:solidFill>
            <a:schemeClr val="tx2"/>
          </a:solidFill>
          <a:latin typeface="Times New Roman" pitchFamily="18" charset="0"/>
        </a:defRPr>
      </a:lvl9pPr>
    </p:titleStyle>
    <p:bodyStyle>
      <a:lvl1pPr marL="312738" indent="-312738" algn="l" rtl="0" eaLnBrk="0" fontAlgn="base" hangingPunct="0">
        <a:spcBef>
          <a:spcPct val="20000"/>
        </a:spcBef>
        <a:spcAft>
          <a:spcPct val="0"/>
        </a:spcAft>
        <a:buChar char="•"/>
        <a:defRPr sz="2900">
          <a:solidFill>
            <a:schemeClr val="tx1"/>
          </a:solidFill>
          <a:latin typeface="+mn-lt"/>
          <a:ea typeface="+mn-ea"/>
          <a:cs typeface="+mn-cs"/>
        </a:defRPr>
      </a:lvl1pPr>
      <a:lvl2pPr marL="677863" indent="-260350" algn="l" rtl="0" eaLnBrk="0" fontAlgn="base" hangingPunct="0">
        <a:spcBef>
          <a:spcPct val="20000"/>
        </a:spcBef>
        <a:spcAft>
          <a:spcPct val="0"/>
        </a:spcAft>
        <a:buChar char="–"/>
        <a:defRPr sz="2600">
          <a:solidFill>
            <a:schemeClr val="tx1"/>
          </a:solidFill>
          <a:latin typeface="+mn-lt"/>
        </a:defRPr>
      </a:lvl2pPr>
      <a:lvl3pPr marL="1044575" indent="-207963" algn="l" rtl="0" eaLnBrk="0" fontAlgn="base" hangingPunct="0">
        <a:spcBef>
          <a:spcPct val="20000"/>
        </a:spcBef>
        <a:spcAft>
          <a:spcPct val="0"/>
        </a:spcAft>
        <a:buChar char="•"/>
        <a:defRPr sz="2300">
          <a:solidFill>
            <a:schemeClr val="tx1"/>
          </a:solidFill>
          <a:latin typeface="+mn-lt"/>
        </a:defRPr>
      </a:lvl3pPr>
      <a:lvl4pPr marL="1462088" indent="-207963" algn="l" rtl="0" eaLnBrk="0" fontAlgn="base" hangingPunct="0">
        <a:spcBef>
          <a:spcPct val="20000"/>
        </a:spcBef>
        <a:spcAft>
          <a:spcPct val="0"/>
        </a:spcAft>
        <a:buChar char="–"/>
        <a:defRPr>
          <a:solidFill>
            <a:schemeClr val="tx1"/>
          </a:solidFill>
          <a:latin typeface="+mn-lt"/>
        </a:defRPr>
      </a:lvl4pPr>
      <a:lvl5pPr marL="1881188" indent="-207963" algn="l" rtl="0" eaLnBrk="0" fontAlgn="base" hangingPunct="0">
        <a:spcBef>
          <a:spcPct val="20000"/>
        </a:spcBef>
        <a:spcAft>
          <a:spcPct val="0"/>
        </a:spcAft>
        <a:buChar char="»"/>
        <a:defRPr>
          <a:solidFill>
            <a:schemeClr val="tx1"/>
          </a:solidFill>
          <a:latin typeface="+mn-lt"/>
        </a:defRPr>
      </a:lvl5pPr>
      <a:lvl6pPr marL="2299255" indent="-209023" algn="l" rtl="0" fontAlgn="base">
        <a:spcBef>
          <a:spcPct val="20000"/>
        </a:spcBef>
        <a:spcAft>
          <a:spcPct val="0"/>
        </a:spcAft>
        <a:buChar char="»"/>
        <a:defRPr sz="1800">
          <a:solidFill>
            <a:schemeClr val="tx1"/>
          </a:solidFill>
          <a:latin typeface="+mn-lt"/>
        </a:defRPr>
      </a:lvl6pPr>
      <a:lvl7pPr marL="2717301" indent="-209023" algn="l" rtl="0" fontAlgn="base">
        <a:spcBef>
          <a:spcPct val="20000"/>
        </a:spcBef>
        <a:spcAft>
          <a:spcPct val="0"/>
        </a:spcAft>
        <a:buChar char="»"/>
        <a:defRPr sz="1800">
          <a:solidFill>
            <a:schemeClr val="tx1"/>
          </a:solidFill>
          <a:latin typeface="+mn-lt"/>
        </a:defRPr>
      </a:lvl7pPr>
      <a:lvl8pPr marL="3135347" indent="-209023" algn="l" rtl="0" fontAlgn="base">
        <a:spcBef>
          <a:spcPct val="20000"/>
        </a:spcBef>
        <a:spcAft>
          <a:spcPct val="0"/>
        </a:spcAft>
        <a:buChar char="»"/>
        <a:defRPr sz="1800">
          <a:solidFill>
            <a:schemeClr val="tx1"/>
          </a:solidFill>
          <a:latin typeface="+mn-lt"/>
        </a:defRPr>
      </a:lvl8pPr>
      <a:lvl9pPr marL="3553394" indent="-209023" algn="l" rtl="0" fontAlgn="base">
        <a:spcBef>
          <a:spcPct val="20000"/>
        </a:spcBef>
        <a:spcAft>
          <a:spcPct val="0"/>
        </a:spcAft>
        <a:buChar char="»"/>
        <a:defRPr sz="1800">
          <a:solidFill>
            <a:schemeClr val="tx1"/>
          </a:solidFill>
          <a:latin typeface="+mn-lt"/>
        </a:defRPr>
      </a:lvl9pPr>
    </p:bodyStyle>
    <p:otherStyle>
      <a:defPPr>
        <a:defRPr lang="en-US"/>
      </a:defPPr>
      <a:lvl1pPr marL="0" algn="l" defTabSz="836092" rtl="0" eaLnBrk="1" latinLnBrk="0" hangingPunct="1">
        <a:defRPr sz="1600" kern="1200">
          <a:solidFill>
            <a:schemeClr val="tx1"/>
          </a:solidFill>
          <a:latin typeface="+mn-lt"/>
          <a:ea typeface="+mn-ea"/>
          <a:cs typeface="+mn-cs"/>
        </a:defRPr>
      </a:lvl1pPr>
      <a:lvl2pPr marL="418047" algn="l" defTabSz="836092" rtl="0" eaLnBrk="1" latinLnBrk="0" hangingPunct="1">
        <a:defRPr sz="1600" kern="1200">
          <a:solidFill>
            <a:schemeClr val="tx1"/>
          </a:solidFill>
          <a:latin typeface="+mn-lt"/>
          <a:ea typeface="+mn-ea"/>
          <a:cs typeface="+mn-cs"/>
        </a:defRPr>
      </a:lvl2pPr>
      <a:lvl3pPr marL="836092" algn="l" defTabSz="836092" rtl="0" eaLnBrk="1" latinLnBrk="0" hangingPunct="1">
        <a:defRPr sz="1600" kern="1200">
          <a:solidFill>
            <a:schemeClr val="tx1"/>
          </a:solidFill>
          <a:latin typeface="+mn-lt"/>
          <a:ea typeface="+mn-ea"/>
          <a:cs typeface="+mn-cs"/>
        </a:defRPr>
      </a:lvl3pPr>
      <a:lvl4pPr marL="1254139" algn="l" defTabSz="836092" rtl="0" eaLnBrk="1" latinLnBrk="0" hangingPunct="1">
        <a:defRPr sz="1600" kern="1200">
          <a:solidFill>
            <a:schemeClr val="tx1"/>
          </a:solidFill>
          <a:latin typeface="+mn-lt"/>
          <a:ea typeface="+mn-ea"/>
          <a:cs typeface="+mn-cs"/>
        </a:defRPr>
      </a:lvl4pPr>
      <a:lvl5pPr marL="1672185" algn="l" defTabSz="836092" rtl="0" eaLnBrk="1" latinLnBrk="0" hangingPunct="1">
        <a:defRPr sz="1600" kern="1200">
          <a:solidFill>
            <a:schemeClr val="tx1"/>
          </a:solidFill>
          <a:latin typeface="+mn-lt"/>
          <a:ea typeface="+mn-ea"/>
          <a:cs typeface="+mn-cs"/>
        </a:defRPr>
      </a:lvl5pPr>
      <a:lvl6pPr marL="2090232" algn="l" defTabSz="836092" rtl="0" eaLnBrk="1" latinLnBrk="0" hangingPunct="1">
        <a:defRPr sz="1600" kern="1200">
          <a:solidFill>
            <a:schemeClr val="tx1"/>
          </a:solidFill>
          <a:latin typeface="+mn-lt"/>
          <a:ea typeface="+mn-ea"/>
          <a:cs typeface="+mn-cs"/>
        </a:defRPr>
      </a:lvl6pPr>
      <a:lvl7pPr marL="2508277" algn="l" defTabSz="836092" rtl="0" eaLnBrk="1" latinLnBrk="0" hangingPunct="1">
        <a:defRPr sz="1600" kern="1200">
          <a:solidFill>
            <a:schemeClr val="tx1"/>
          </a:solidFill>
          <a:latin typeface="+mn-lt"/>
          <a:ea typeface="+mn-ea"/>
          <a:cs typeface="+mn-cs"/>
        </a:defRPr>
      </a:lvl7pPr>
      <a:lvl8pPr marL="2926324" algn="l" defTabSz="836092" rtl="0" eaLnBrk="1" latinLnBrk="0" hangingPunct="1">
        <a:defRPr sz="1600" kern="1200">
          <a:solidFill>
            <a:schemeClr val="tx1"/>
          </a:solidFill>
          <a:latin typeface="+mn-lt"/>
          <a:ea typeface="+mn-ea"/>
          <a:cs typeface="+mn-cs"/>
        </a:defRPr>
      </a:lvl8pPr>
      <a:lvl9pPr marL="3344371" algn="l" defTabSz="83609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png"/></Relationships>
</file>

<file path=ppt/slides/_rels/slide11.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9.xml"/><Relationship Id="rId1" Type="http://schemas.openxmlformats.org/officeDocument/2006/relationships/slideLayout" Target="../slideLayouts/slideLayout94.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image" Target="../media/image234.png"/><Relationship Id="rId1" Type="http://schemas.openxmlformats.org/officeDocument/2006/relationships/slideLayout" Target="../slideLayouts/slideLayout96.xml"/><Relationship Id="rId6" Type="http://schemas.openxmlformats.org/officeDocument/2006/relationships/image" Target="../media/image238.png"/><Relationship Id="rId11" Type="http://schemas.openxmlformats.org/officeDocument/2006/relationships/image" Target="../media/image22.jpg"/><Relationship Id="rId5" Type="http://schemas.openxmlformats.org/officeDocument/2006/relationships/image" Target="../media/image237.png"/><Relationship Id="rId10" Type="http://schemas.openxmlformats.org/officeDocument/2006/relationships/image" Target="../media/image242.jpeg"/><Relationship Id="rId4" Type="http://schemas.openxmlformats.org/officeDocument/2006/relationships/image" Target="../media/image236.jpeg"/><Relationship Id="rId9" Type="http://schemas.openxmlformats.org/officeDocument/2006/relationships/image" Target="../media/image241.png"/></Relationships>
</file>

<file path=ppt/slides/_rels/slide13.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6.jpeg"/></Relationships>
</file>

<file path=ppt/slides/_rels/slide16.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png"/><Relationship Id="rId1" Type="http://schemas.openxmlformats.org/officeDocument/2006/relationships/slideLayout" Target="../slideLayouts/slideLayout39.xml"/><Relationship Id="rId5" Type="http://schemas.openxmlformats.org/officeDocument/2006/relationships/image" Target="../media/image251.png"/><Relationship Id="rId4" Type="http://schemas.openxmlformats.org/officeDocument/2006/relationships/image" Target="../media/image250.png"/></Relationships>
</file>

<file path=ppt/slides/_rels/slide1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5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hyperlink" Target="http://www.forestlandscaperestoration.org/tool/our-approach-landscape-approach" TargetMode="External"/><Relationship Id="rId7" Type="http://schemas.openxmlformats.org/officeDocument/2006/relationships/image" Target="../media/image256.png"/><Relationship Id="rId12" Type="http://schemas.openxmlformats.org/officeDocument/2006/relationships/image" Target="../media/image261.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255.png"/><Relationship Id="rId11" Type="http://schemas.openxmlformats.org/officeDocument/2006/relationships/image" Target="../media/image260.png"/><Relationship Id="rId5" Type="http://schemas.openxmlformats.org/officeDocument/2006/relationships/image" Target="../media/image254.png"/><Relationship Id="rId10" Type="http://schemas.openxmlformats.org/officeDocument/2006/relationships/image" Target="../media/image259.png"/><Relationship Id="rId4" Type="http://schemas.openxmlformats.org/officeDocument/2006/relationships/image" Target="../media/image253.png"/><Relationship Id="rId9" Type="http://schemas.openxmlformats.org/officeDocument/2006/relationships/image" Target="../media/image258.png"/></Relationships>
</file>

<file path=ppt/slides/_rels/slide2.xml.rels><?xml version="1.0" encoding="UTF-8" standalone="yes"?>
<Relationships xmlns="http://schemas.openxmlformats.org/package/2006/relationships"><Relationship Id="rId26" Type="http://schemas.openxmlformats.org/officeDocument/2006/relationships/image" Target="../media/image50.jpeg"/><Relationship Id="rId117" Type="http://schemas.openxmlformats.org/officeDocument/2006/relationships/image" Target="../media/image140.jpeg"/><Relationship Id="rId21" Type="http://schemas.openxmlformats.org/officeDocument/2006/relationships/image" Target="../media/image45.jpeg"/><Relationship Id="rId42" Type="http://schemas.openxmlformats.org/officeDocument/2006/relationships/image" Target="../media/image66.jpeg"/><Relationship Id="rId47" Type="http://schemas.openxmlformats.org/officeDocument/2006/relationships/image" Target="../media/image71.jpeg"/><Relationship Id="rId63" Type="http://schemas.openxmlformats.org/officeDocument/2006/relationships/image" Target="../media/image87.jpeg"/><Relationship Id="rId68" Type="http://schemas.openxmlformats.org/officeDocument/2006/relationships/image" Target="../media/image92.jpeg"/><Relationship Id="rId84" Type="http://schemas.openxmlformats.org/officeDocument/2006/relationships/image" Target="../media/image108.jpeg"/><Relationship Id="rId89" Type="http://schemas.openxmlformats.org/officeDocument/2006/relationships/image" Target="../media/image113.jpeg"/><Relationship Id="rId112" Type="http://schemas.openxmlformats.org/officeDocument/2006/relationships/image" Target="../media/image135.jpeg"/><Relationship Id="rId133" Type="http://schemas.openxmlformats.org/officeDocument/2006/relationships/image" Target="../media/image156.jpeg"/><Relationship Id="rId138" Type="http://schemas.openxmlformats.org/officeDocument/2006/relationships/image" Target="../media/image161.jpeg"/><Relationship Id="rId154" Type="http://schemas.openxmlformats.org/officeDocument/2006/relationships/image" Target="../media/image177.jpeg"/><Relationship Id="rId159" Type="http://schemas.openxmlformats.org/officeDocument/2006/relationships/image" Target="../media/image182.jpeg"/><Relationship Id="rId175" Type="http://schemas.openxmlformats.org/officeDocument/2006/relationships/image" Target="../media/image198.jpeg"/><Relationship Id="rId170" Type="http://schemas.openxmlformats.org/officeDocument/2006/relationships/image" Target="../media/image193.jpeg"/><Relationship Id="rId16" Type="http://schemas.openxmlformats.org/officeDocument/2006/relationships/image" Target="../media/image40.jpeg"/><Relationship Id="rId107" Type="http://schemas.openxmlformats.org/officeDocument/2006/relationships/image" Target="../media/image130.png"/><Relationship Id="rId11" Type="http://schemas.openxmlformats.org/officeDocument/2006/relationships/image" Target="../media/image35.jpeg"/><Relationship Id="rId32" Type="http://schemas.openxmlformats.org/officeDocument/2006/relationships/image" Target="../media/image56.png"/><Relationship Id="rId37" Type="http://schemas.openxmlformats.org/officeDocument/2006/relationships/image" Target="../media/image61.jpeg"/><Relationship Id="rId53" Type="http://schemas.openxmlformats.org/officeDocument/2006/relationships/image" Target="../media/image77.jpeg"/><Relationship Id="rId58" Type="http://schemas.openxmlformats.org/officeDocument/2006/relationships/image" Target="../media/image82.jpeg"/><Relationship Id="rId74" Type="http://schemas.openxmlformats.org/officeDocument/2006/relationships/image" Target="../media/image98.jpeg"/><Relationship Id="rId79" Type="http://schemas.openxmlformats.org/officeDocument/2006/relationships/image" Target="../media/image103.jpeg"/><Relationship Id="rId102" Type="http://schemas.openxmlformats.org/officeDocument/2006/relationships/image" Target="../media/image126.jpeg"/><Relationship Id="rId123" Type="http://schemas.openxmlformats.org/officeDocument/2006/relationships/image" Target="../media/image146.jpeg"/><Relationship Id="rId128" Type="http://schemas.openxmlformats.org/officeDocument/2006/relationships/image" Target="../media/image151.jpeg"/><Relationship Id="rId144" Type="http://schemas.openxmlformats.org/officeDocument/2006/relationships/image" Target="../media/image167.jpeg"/><Relationship Id="rId149" Type="http://schemas.openxmlformats.org/officeDocument/2006/relationships/image" Target="../media/image172.jpeg"/><Relationship Id="rId5" Type="http://schemas.openxmlformats.org/officeDocument/2006/relationships/image" Target="../media/image29.jpeg"/><Relationship Id="rId90" Type="http://schemas.openxmlformats.org/officeDocument/2006/relationships/image" Target="../media/image114.jpeg"/><Relationship Id="rId95" Type="http://schemas.openxmlformats.org/officeDocument/2006/relationships/image" Target="../media/image119.jpeg"/><Relationship Id="rId160" Type="http://schemas.openxmlformats.org/officeDocument/2006/relationships/image" Target="../media/image183.jpeg"/><Relationship Id="rId165" Type="http://schemas.openxmlformats.org/officeDocument/2006/relationships/image" Target="../media/image188.jpeg"/><Relationship Id="rId181" Type="http://schemas.openxmlformats.org/officeDocument/2006/relationships/image" Target="../media/image204.jpeg"/><Relationship Id="rId22" Type="http://schemas.openxmlformats.org/officeDocument/2006/relationships/image" Target="../media/image46.jpeg"/><Relationship Id="rId27" Type="http://schemas.openxmlformats.org/officeDocument/2006/relationships/image" Target="../media/image51.jpeg"/><Relationship Id="rId43" Type="http://schemas.openxmlformats.org/officeDocument/2006/relationships/image" Target="../media/image67.jpeg"/><Relationship Id="rId48" Type="http://schemas.openxmlformats.org/officeDocument/2006/relationships/image" Target="../media/image72.jpeg"/><Relationship Id="rId64" Type="http://schemas.openxmlformats.org/officeDocument/2006/relationships/image" Target="../media/image88.jpeg"/><Relationship Id="rId69" Type="http://schemas.openxmlformats.org/officeDocument/2006/relationships/image" Target="../media/image93.jpeg"/><Relationship Id="rId113" Type="http://schemas.openxmlformats.org/officeDocument/2006/relationships/image" Target="../media/image136.jpeg"/><Relationship Id="rId118" Type="http://schemas.openxmlformats.org/officeDocument/2006/relationships/image" Target="../media/image141.jpeg"/><Relationship Id="rId134" Type="http://schemas.openxmlformats.org/officeDocument/2006/relationships/image" Target="../media/image157.jpeg"/><Relationship Id="rId139" Type="http://schemas.openxmlformats.org/officeDocument/2006/relationships/image" Target="../media/image162.jpeg"/><Relationship Id="rId80" Type="http://schemas.openxmlformats.org/officeDocument/2006/relationships/image" Target="../media/image104.jpeg"/><Relationship Id="rId85" Type="http://schemas.openxmlformats.org/officeDocument/2006/relationships/image" Target="../media/image109.jpeg"/><Relationship Id="rId150" Type="http://schemas.openxmlformats.org/officeDocument/2006/relationships/image" Target="../media/image173.png"/><Relationship Id="rId155" Type="http://schemas.openxmlformats.org/officeDocument/2006/relationships/image" Target="../media/image178.jpeg"/><Relationship Id="rId171" Type="http://schemas.openxmlformats.org/officeDocument/2006/relationships/image" Target="../media/image194.jpeg"/><Relationship Id="rId176" Type="http://schemas.openxmlformats.org/officeDocument/2006/relationships/image" Target="../media/image199.png"/><Relationship Id="rId12" Type="http://schemas.openxmlformats.org/officeDocument/2006/relationships/image" Target="../media/image36.jpeg"/><Relationship Id="rId17" Type="http://schemas.openxmlformats.org/officeDocument/2006/relationships/image" Target="../media/image41.jpeg"/><Relationship Id="rId33" Type="http://schemas.openxmlformats.org/officeDocument/2006/relationships/image" Target="../media/image57.jpeg"/><Relationship Id="rId38" Type="http://schemas.openxmlformats.org/officeDocument/2006/relationships/image" Target="../media/image62.jpeg"/><Relationship Id="rId59" Type="http://schemas.openxmlformats.org/officeDocument/2006/relationships/image" Target="../media/image83.jpeg"/><Relationship Id="rId103" Type="http://schemas.openxmlformats.org/officeDocument/2006/relationships/image" Target="../media/image127.jpeg"/><Relationship Id="rId108" Type="http://schemas.openxmlformats.org/officeDocument/2006/relationships/image" Target="../media/image131.jpeg"/><Relationship Id="rId124" Type="http://schemas.openxmlformats.org/officeDocument/2006/relationships/image" Target="../media/image147.jpeg"/><Relationship Id="rId129" Type="http://schemas.openxmlformats.org/officeDocument/2006/relationships/image" Target="../media/image152.jpeg"/><Relationship Id="rId54" Type="http://schemas.openxmlformats.org/officeDocument/2006/relationships/image" Target="../media/image78.jpeg"/><Relationship Id="rId70" Type="http://schemas.openxmlformats.org/officeDocument/2006/relationships/image" Target="../media/image94.jpeg"/><Relationship Id="rId75" Type="http://schemas.openxmlformats.org/officeDocument/2006/relationships/image" Target="../media/image99.jpeg"/><Relationship Id="rId91" Type="http://schemas.openxmlformats.org/officeDocument/2006/relationships/image" Target="../media/image115.jpeg"/><Relationship Id="rId96" Type="http://schemas.openxmlformats.org/officeDocument/2006/relationships/image" Target="../media/image120.jpeg"/><Relationship Id="rId140" Type="http://schemas.openxmlformats.org/officeDocument/2006/relationships/image" Target="../media/image163.jpeg"/><Relationship Id="rId145" Type="http://schemas.openxmlformats.org/officeDocument/2006/relationships/image" Target="../media/image168.jpeg"/><Relationship Id="rId161" Type="http://schemas.openxmlformats.org/officeDocument/2006/relationships/image" Target="../media/image184.jpeg"/><Relationship Id="rId166" Type="http://schemas.openxmlformats.org/officeDocument/2006/relationships/image" Target="../media/image189.jpeg"/><Relationship Id="rId182" Type="http://schemas.openxmlformats.org/officeDocument/2006/relationships/image" Target="../media/image205.jpeg"/><Relationship Id="rId1" Type="http://schemas.openxmlformats.org/officeDocument/2006/relationships/slideLayout" Target="../slideLayouts/slideLayout61.xml"/><Relationship Id="rId6" Type="http://schemas.openxmlformats.org/officeDocument/2006/relationships/image" Target="../media/image30.jpeg"/><Relationship Id="rId23" Type="http://schemas.openxmlformats.org/officeDocument/2006/relationships/image" Target="../media/image47.jpeg"/><Relationship Id="rId28" Type="http://schemas.openxmlformats.org/officeDocument/2006/relationships/image" Target="../media/image52.jpeg"/><Relationship Id="rId49" Type="http://schemas.openxmlformats.org/officeDocument/2006/relationships/image" Target="../media/image73.jpeg"/><Relationship Id="rId114" Type="http://schemas.openxmlformats.org/officeDocument/2006/relationships/image" Target="../media/image137.jpeg"/><Relationship Id="rId119" Type="http://schemas.openxmlformats.org/officeDocument/2006/relationships/image" Target="../media/image142.jpeg"/><Relationship Id="rId44" Type="http://schemas.openxmlformats.org/officeDocument/2006/relationships/image" Target="../media/image68.jpeg"/><Relationship Id="rId60" Type="http://schemas.openxmlformats.org/officeDocument/2006/relationships/image" Target="../media/image84.jpeg"/><Relationship Id="rId65" Type="http://schemas.openxmlformats.org/officeDocument/2006/relationships/image" Target="../media/image89.jpeg"/><Relationship Id="rId81" Type="http://schemas.openxmlformats.org/officeDocument/2006/relationships/image" Target="../media/image105.jpeg"/><Relationship Id="rId86" Type="http://schemas.openxmlformats.org/officeDocument/2006/relationships/image" Target="../media/image110.jpeg"/><Relationship Id="rId130" Type="http://schemas.openxmlformats.org/officeDocument/2006/relationships/image" Target="../media/image153.jpeg"/><Relationship Id="rId135" Type="http://schemas.openxmlformats.org/officeDocument/2006/relationships/image" Target="../media/image158.jpeg"/><Relationship Id="rId151" Type="http://schemas.openxmlformats.org/officeDocument/2006/relationships/image" Target="../media/image174.jpeg"/><Relationship Id="rId156" Type="http://schemas.openxmlformats.org/officeDocument/2006/relationships/image" Target="../media/image179.jpeg"/><Relationship Id="rId177" Type="http://schemas.openxmlformats.org/officeDocument/2006/relationships/image" Target="../media/image200.jpeg"/><Relationship Id="rId4" Type="http://schemas.openxmlformats.org/officeDocument/2006/relationships/image" Target="../media/image28.jpeg"/><Relationship Id="rId9" Type="http://schemas.openxmlformats.org/officeDocument/2006/relationships/image" Target="../media/image33.jpeg"/><Relationship Id="rId172" Type="http://schemas.openxmlformats.org/officeDocument/2006/relationships/image" Target="../media/image195.jpeg"/><Relationship Id="rId180" Type="http://schemas.openxmlformats.org/officeDocument/2006/relationships/image" Target="../media/image203.jpeg"/><Relationship Id="rId13" Type="http://schemas.openxmlformats.org/officeDocument/2006/relationships/image" Target="../media/image37.jpeg"/><Relationship Id="rId18" Type="http://schemas.openxmlformats.org/officeDocument/2006/relationships/image" Target="../media/image42.jpeg"/><Relationship Id="rId39" Type="http://schemas.openxmlformats.org/officeDocument/2006/relationships/image" Target="../media/image63.jpeg"/><Relationship Id="rId109" Type="http://schemas.openxmlformats.org/officeDocument/2006/relationships/image" Target="../media/image132.jpeg"/><Relationship Id="rId34" Type="http://schemas.openxmlformats.org/officeDocument/2006/relationships/image" Target="../media/image58.jpeg"/><Relationship Id="rId50" Type="http://schemas.openxmlformats.org/officeDocument/2006/relationships/image" Target="../media/image74.jpeg"/><Relationship Id="rId55" Type="http://schemas.openxmlformats.org/officeDocument/2006/relationships/image" Target="../media/image79.jpeg"/><Relationship Id="rId76" Type="http://schemas.openxmlformats.org/officeDocument/2006/relationships/image" Target="../media/image100.jpeg"/><Relationship Id="rId97" Type="http://schemas.openxmlformats.org/officeDocument/2006/relationships/image" Target="../media/image121.jpeg"/><Relationship Id="rId104" Type="http://schemas.openxmlformats.org/officeDocument/2006/relationships/image" Target="../media/image128.jpeg"/><Relationship Id="rId120" Type="http://schemas.openxmlformats.org/officeDocument/2006/relationships/image" Target="../media/image143.jpeg"/><Relationship Id="rId125" Type="http://schemas.openxmlformats.org/officeDocument/2006/relationships/image" Target="../media/image148.jpeg"/><Relationship Id="rId141" Type="http://schemas.openxmlformats.org/officeDocument/2006/relationships/image" Target="../media/image164.jpeg"/><Relationship Id="rId146" Type="http://schemas.openxmlformats.org/officeDocument/2006/relationships/image" Target="../media/image169.jpeg"/><Relationship Id="rId167" Type="http://schemas.openxmlformats.org/officeDocument/2006/relationships/image" Target="../media/image190.jpeg"/><Relationship Id="rId7" Type="http://schemas.openxmlformats.org/officeDocument/2006/relationships/image" Target="../media/image31.jpeg"/><Relationship Id="rId71" Type="http://schemas.openxmlformats.org/officeDocument/2006/relationships/image" Target="../media/image95.jpeg"/><Relationship Id="rId92" Type="http://schemas.openxmlformats.org/officeDocument/2006/relationships/image" Target="../media/image116.png"/><Relationship Id="rId162" Type="http://schemas.openxmlformats.org/officeDocument/2006/relationships/image" Target="../media/image185.jpeg"/><Relationship Id="rId183" Type="http://schemas.openxmlformats.org/officeDocument/2006/relationships/image" Target="../media/image206.png"/><Relationship Id="rId2" Type="http://schemas.openxmlformats.org/officeDocument/2006/relationships/notesSlide" Target="../notesSlides/notesSlide1.xml"/><Relationship Id="rId29" Type="http://schemas.openxmlformats.org/officeDocument/2006/relationships/image" Target="../media/image53.jpeg"/><Relationship Id="rId24" Type="http://schemas.openxmlformats.org/officeDocument/2006/relationships/image" Target="../media/image48.jpeg"/><Relationship Id="rId40" Type="http://schemas.openxmlformats.org/officeDocument/2006/relationships/image" Target="../media/image64.jpeg"/><Relationship Id="rId45" Type="http://schemas.openxmlformats.org/officeDocument/2006/relationships/image" Target="../media/image69.jpeg"/><Relationship Id="rId66" Type="http://schemas.openxmlformats.org/officeDocument/2006/relationships/image" Target="../media/image90.jpeg"/><Relationship Id="rId87" Type="http://schemas.openxmlformats.org/officeDocument/2006/relationships/image" Target="../media/image111.jpeg"/><Relationship Id="rId110" Type="http://schemas.openxmlformats.org/officeDocument/2006/relationships/image" Target="../media/image133.jpeg"/><Relationship Id="rId115" Type="http://schemas.openxmlformats.org/officeDocument/2006/relationships/image" Target="../media/image138.jpeg"/><Relationship Id="rId131" Type="http://schemas.openxmlformats.org/officeDocument/2006/relationships/image" Target="../media/image154.png"/><Relationship Id="rId136" Type="http://schemas.openxmlformats.org/officeDocument/2006/relationships/image" Target="../media/image159.png"/><Relationship Id="rId157" Type="http://schemas.openxmlformats.org/officeDocument/2006/relationships/image" Target="../media/image180.jpeg"/><Relationship Id="rId178" Type="http://schemas.openxmlformats.org/officeDocument/2006/relationships/image" Target="../media/image201.jpeg"/><Relationship Id="rId61" Type="http://schemas.openxmlformats.org/officeDocument/2006/relationships/image" Target="../media/image85.jpeg"/><Relationship Id="rId82" Type="http://schemas.openxmlformats.org/officeDocument/2006/relationships/image" Target="../media/image106.jpeg"/><Relationship Id="rId152" Type="http://schemas.openxmlformats.org/officeDocument/2006/relationships/image" Target="../media/image175.jpeg"/><Relationship Id="rId173" Type="http://schemas.openxmlformats.org/officeDocument/2006/relationships/image" Target="../media/image196.jpeg"/><Relationship Id="rId19" Type="http://schemas.openxmlformats.org/officeDocument/2006/relationships/image" Target="../media/image43.jpeg"/><Relationship Id="rId14" Type="http://schemas.openxmlformats.org/officeDocument/2006/relationships/image" Target="../media/image38.jpeg"/><Relationship Id="rId30" Type="http://schemas.openxmlformats.org/officeDocument/2006/relationships/image" Target="../media/image54.jpeg"/><Relationship Id="rId35" Type="http://schemas.openxmlformats.org/officeDocument/2006/relationships/image" Target="../media/image59.jpeg"/><Relationship Id="rId56" Type="http://schemas.openxmlformats.org/officeDocument/2006/relationships/image" Target="../media/image80.jpeg"/><Relationship Id="rId77" Type="http://schemas.openxmlformats.org/officeDocument/2006/relationships/image" Target="../media/image101.jpeg"/><Relationship Id="rId100" Type="http://schemas.openxmlformats.org/officeDocument/2006/relationships/image" Target="../media/image124.jpeg"/><Relationship Id="rId105" Type="http://schemas.openxmlformats.org/officeDocument/2006/relationships/image" Target="../media/image129.jpeg"/><Relationship Id="rId126" Type="http://schemas.openxmlformats.org/officeDocument/2006/relationships/image" Target="../media/image149.jpeg"/><Relationship Id="rId147" Type="http://schemas.openxmlformats.org/officeDocument/2006/relationships/image" Target="../media/image170.jpeg"/><Relationship Id="rId168" Type="http://schemas.openxmlformats.org/officeDocument/2006/relationships/image" Target="../media/image191.jpeg"/><Relationship Id="rId8" Type="http://schemas.openxmlformats.org/officeDocument/2006/relationships/image" Target="../media/image32.jpeg"/><Relationship Id="rId51" Type="http://schemas.openxmlformats.org/officeDocument/2006/relationships/image" Target="../media/image75.jpeg"/><Relationship Id="rId72" Type="http://schemas.openxmlformats.org/officeDocument/2006/relationships/image" Target="../media/image96.jpeg"/><Relationship Id="rId93" Type="http://schemas.openxmlformats.org/officeDocument/2006/relationships/image" Target="../media/image117.jpeg"/><Relationship Id="rId98" Type="http://schemas.openxmlformats.org/officeDocument/2006/relationships/image" Target="../media/image122.jpeg"/><Relationship Id="rId121" Type="http://schemas.openxmlformats.org/officeDocument/2006/relationships/image" Target="../media/image144.jpeg"/><Relationship Id="rId142" Type="http://schemas.openxmlformats.org/officeDocument/2006/relationships/image" Target="../media/image165.jpeg"/><Relationship Id="rId163" Type="http://schemas.openxmlformats.org/officeDocument/2006/relationships/image" Target="../media/image186.jpeg"/><Relationship Id="rId184" Type="http://schemas.openxmlformats.org/officeDocument/2006/relationships/image" Target="../media/image207.png"/><Relationship Id="rId3" Type="http://schemas.openxmlformats.org/officeDocument/2006/relationships/image" Target="../media/image27.jpeg"/><Relationship Id="rId25" Type="http://schemas.openxmlformats.org/officeDocument/2006/relationships/image" Target="../media/image49.jpeg"/><Relationship Id="rId46" Type="http://schemas.openxmlformats.org/officeDocument/2006/relationships/image" Target="../media/image70.jpeg"/><Relationship Id="rId67" Type="http://schemas.openxmlformats.org/officeDocument/2006/relationships/image" Target="../media/image91.jpeg"/><Relationship Id="rId116" Type="http://schemas.openxmlformats.org/officeDocument/2006/relationships/image" Target="../media/image139.jpeg"/><Relationship Id="rId137" Type="http://schemas.openxmlformats.org/officeDocument/2006/relationships/image" Target="../media/image160.jpeg"/><Relationship Id="rId158" Type="http://schemas.openxmlformats.org/officeDocument/2006/relationships/image" Target="../media/image181.jpeg"/><Relationship Id="rId20" Type="http://schemas.openxmlformats.org/officeDocument/2006/relationships/image" Target="../media/image44.jpeg"/><Relationship Id="rId41" Type="http://schemas.openxmlformats.org/officeDocument/2006/relationships/image" Target="../media/image65.jpeg"/><Relationship Id="rId62" Type="http://schemas.openxmlformats.org/officeDocument/2006/relationships/image" Target="../media/image86.jpeg"/><Relationship Id="rId83" Type="http://schemas.openxmlformats.org/officeDocument/2006/relationships/image" Target="../media/image107.jpeg"/><Relationship Id="rId88" Type="http://schemas.openxmlformats.org/officeDocument/2006/relationships/image" Target="../media/image112.jpeg"/><Relationship Id="rId111" Type="http://schemas.openxmlformats.org/officeDocument/2006/relationships/image" Target="../media/image134.png"/><Relationship Id="rId132" Type="http://schemas.openxmlformats.org/officeDocument/2006/relationships/image" Target="../media/image155.png"/><Relationship Id="rId153" Type="http://schemas.openxmlformats.org/officeDocument/2006/relationships/image" Target="../media/image176.jpeg"/><Relationship Id="rId174" Type="http://schemas.openxmlformats.org/officeDocument/2006/relationships/image" Target="../media/image197.jpeg"/><Relationship Id="rId179" Type="http://schemas.openxmlformats.org/officeDocument/2006/relationships/image" Target="../media/image202.jpeg"/><Relationship Id="rId15" Type="http://schemas.openxmlformats.org/officeDocument/2006/relationships/image" Target="../media/image39.jpeg"/><Relationship Id="rId36" Type="http://schemas.openxmlformats.org/officeDocument/2006/relationships/image" Target="../media/image60.jpeg"/><Relationship Id="rId57" Type="http://schemas.openxmlformats.org/officeDocument/2006/relationships/image" Target="../media/image81.jpeg"/><Relationship Id="rId106" Type="http://schemas.openxmlformats.org/officeDocument/2006/relationships/hyperlink" Target="http://www.bridgestone.com/index.html" TargetMode="External"/><Relationship Id="rId127" Type="http://schemas.openxmlformats.org/officeDocument/2006/relationships/image" Target="../media/image150.png"/><Relationship Id="rId10" Type="http://schemas.openxmlformats.org/officeDocument/2006/relationships/image" Target="../media/image34.jpeg"/><Relationship Id="rId31" Type="http://schemas.openxmlformats.org/officeDocument/2006/relationships/image" Target="../media/image55.jpeg"/><Relationship Id="rId52" Type="http://schemas.openxmlformats.org/officeDocument/2006/relationships/image" Target="../media/image76.jpeg"/><Relationship Id="rId73" Type="http://schemas.openxmlformats.org/officeDocument/2006/relationships/image" Target="../media/image97.jpeg"/><Relationship Id="rId78" Type="http://schemas.openxmlformats.org/officeDocument/2006/relationships/image" Target="../media/image102.jpeg"/><Relationship Id="rId94" Type="http://schemas.openxmlformats.org/officeDocument/2006/relationships/image" Target="../media/image118.jpeg"/><Relationship Id="rId99" Type="http://schemas.openxmlformats.org/officeDocument/2006/relationships/image" Target="../media/image123.jpeg"/><Relationship Id="rId101" Type="http://schemas.openxmlformats.org/officeDocument/2006/relationships/image" Target="../media/image125.jpeg"/><Relationship Id="rId122" Type="http://schemas.openxmlformats.org/officeDocument/2006/relationships/image" Target="../media/image145.jpeg"/><Relationship Id="rId143" Type="http://schemas.openxmlformats.org/officeDocument/2006/relationships/image" Target="../media/image166.jpeg"/><Relationship Id="rId148" Type="http://schemas.openxmlformats.org/officeDocument/2006/relationships/image" Target="../media/image171.jpeg"/><Relationship Id="rId164" Type="http://schemas.openxmlformats.org/officeDocument/2006/relationships/image" Target="../media/image187.jpeg"/><Relationship Id="rId169" Type="http://schemas.openxmlformats.org/officeDocument/2006/relationships/image" Target="../media/image192.jpeg"/><Relationship Id="rId185" Type="http://schemas.openxmlformats.org/officeDocument/2006/relationships/image" Target="../media/image208.jpeg"/></Relationships>
</file>

<file path=ppt/slides/_rels/slide2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66.jpeg"/><Relationship Id="rId5" Type="http://schemas.openxmlformats.org/officeDocument/2006/relationships/image" Target="../media/image265.jpeg"/><Relationship Id="rId4" Type="http://schemas.openxmlformats.org/officeDocument/2006/relationships/image" Target="../media/image26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68.jpeg"/></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69.png"/></Relationships>
</file>

<file path=ppt/slides/_rels/slide24.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270.jpeg"/><Relationship Id="rId1" Type="http://schemas.openxmlformats.org/officeDocument/2006/relationships/slideLayout" Target="../slideLayouts/slideLayout4.xml"/><Relationship Id="rId4" Type="http://schemas.openxmlformats.org/officeDocument/2006/relationships/image" Target="../media/image272.png"/></Relationships>
</file>

<file path=ppt/slides/_rels/slide25.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73.png"/></Relationships>
</file>

<file path=ppt/slides/_rels/slide26.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77.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hyperlink" Target="http://www.youtube.com/watch?v=IyL272Q1N0s"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209.jpeg"/><Relationship Id="rId7" Type="http://schemas.openxmlformats.org/officeDocument/2006/relationships/image" Target="../media/image21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s>
</file>

<file path=ppt/slides/_rels/slide30.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19.xml"/><Relationship Id="rId5" Type="http://schemas.openxmlformats.org/officeDocument/2006/relationships/image" Target="../media/image283.png"/><Relationship Id="rId4" Type="http://schemas.openxmlformats.org/officeDocument/2006/relationships/image" Target="../media/image282.jpeg"/></Relationships>
</file>

<file path=ppt/slides/_rels/slide31.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15.jpeg"/><Relationship Id="rId7" Type="http://schemas.openxmlformats.org/officeDocument/2006/relationships/image" Target="../media/image21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18.png"/><Relationship Id="rId5" Type="http://schemas.openxmlformats.org/officeDocument/2006/relationships/image" Target="../media/image217.jpeg"/><Relationship Id="rId4" Type="http://schemas.openxmlformats.org/officeDocument/2006/relationships/image" Target="../media/image216.jpeg"/></Relationships>
</file>

<file path=ppt/slides/_rels/slide5.xml.rels><?xml version="1.0" encoding="UTF-8" standalone="yes"?>
<Relationships xmlns="http://schemas.openxmlformats.org/package/2006/relationships"><Relationship Id="rId3" Type="http://schemas.openxmlformats.org/officeDocument/2006/relationships/image" Target="../media/image220.jpeg"/><Relationship Id="rId7" Type="http://schemas.openxmlformats.org/officeDocument/2006/relationships/hyperlink" Target="http://www.wri.org/"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226.png"/></Relationships>
</file>

<file path=ppt/slides/_rels/slide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2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wbcsd.org/rootressources/epicture/1458/image/foodbio.jpg"/>
          <p:cNvPicPr>
            <a:picLocks noChangeAspect="1" noChangeArrowheads="1"/>
          </p:cNvPicPr>
          <p:nvPr/>
        </p:nvPicPr>
        <p:blipFill rotWithShape="1">
          <a:blip r:embed="rId2">
            <a:extLst>
              <a:ext uri="{28A0092B-C50C-407E-A947-70E740481C1C}">
                <a14:useLocalDpi xmlns:a14="http://schemas.microsoft.com/office/drawing/2010/main" val="0"/>
              </a:ext>
            </a:extLst>
          </a:blip>
          <a:srcRect l="24876" t="4700" r="1599" b="16710"/>
          <a:stretch/>
        </p:blipFill>
        <p:spPr bwMode="auto">
          <a:xfrm rot="10800000">
            <a:off x="-15240" y="1219200"/>
            <a:ext cx="12207240" cy="45872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 y="2835268"/>
            <a:ext cx="8453387" cy="1631194"/>
          </a:xfrm>
          <a:prstGeom prst="rect">
            <a:avLst/>
          </a:prstGeom>
          <a:solidFill>
            <a:srgbClr val="FFFFFF">
              <a:alpha val="87059"/>
            </a:srgbClr>
          </a:solidFill>
        </p:spPr>
        <p:txBody>
          <a:bodyPr wrap="square" lIns="121899" tIns="60949" rIns="121899" bIns="60949" rtlCol="0">
            <a:spAutoFit/>
          </a:bodyPr>
          <a:lstStyle/>
          <a:p>
            <a:r>
              <a:rPr lang="en-US" sz="3400" kern="900" dirty="0">
                <a:solidFill>
                  <a:srgbClr val="595959"/>
                </a:solidFill>
                <a:latin typeface="Helvetica Neue"/>
                <a:cs typeface="Helvetica Neue"/>
              </a:rPr>
              <a:t>Mainstreaming and Assessment </a:t>
            </a:r>
            <a:endParaRPr lang="en-US" sz="3400" kern="900" dirty="0" smtClean="0">
              <a:solidFill>
                <a:srgbClr val="595959"/>
              </a:solidFill>
              <a:latin typeface="Helvetica Neue"/>
              <a:cs typeface="Helvetica Neue"/>
            </a:endParaRPr>
          </a:p>
          <a:p>
            <a:r>
              <a:rPr lang="en-US" sz="2400" kern="900" dirty="0">
                <a:solidFill>
                  <a:srgbClr val="595959"/>
                </a:solidFill>
                <a:latin typeface="Helvetica Neue"/>
                <a:cs typeface="Helvetica Neue"/>
              </a:rPr>
              <a:t>A WBCSD </a:t>
            </a:r>
            <a:r>
              <a:rPr lang="en-US" sz="2400" kern="900" dirty="0" smtClean="0">
                <a:solidFill>
                  <a:srgbClr val="595959"/>
                </a:solidFill>
                <a:latin typeface="Helvetica Neue"/>
                <a:cs typeface="Helvetica Neue"/>
              </a:rPr>
              <a:t>perspective</a:t>
            </a:r>
          </a:p>
          <a:p>
            <a:pPr algn="r"/>
            <a:r>
              <a:rPr lang="en-US" sz="2000" i="1" kern="900" dirty="0" smtClean="0">
                <a:solidFill>
                  <a:srgbClr val="595959"/>
                </a:solidFill>
                <a:latin typeface="Helvetica Neue"/>
                <a:cs typeface="Helvetica Neue"/>
              </a:rPr>
              <a:t>CBD COP12, 13 October 2014</a:t>
            </a:r>
          </a:p>
          <a:p>
            <a:pPr algn="r"/>
            <a:r>
              <a:rPr lang="en-US" sz="2000" i="1" kern="900" dirty="0" smtClean="0">
                <a:solidFill>
                  <a:srgbClr val="595959"/>
                </a:solidFill>
                <a:latin typeface="Helvetica Neue"/>
                <a:cs typeface="Helvetica Neue"/>
              </a:rPr>
              <a:t>Violaine Berger, WBCSD</a:t>
            </a:r>
          </a:p>
        </p:txBody>
      </p:sp>
    </p:spTree>
    <p:extLst>
      <p:ext uri="{BB962C8B-B14F-4D97-AF65-F5344CB8AC3E}">
        <p14:creationId xmlns:p14="http://schemas.microsoft.com/office/powerpoint/2010/main" val="2444554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448" y="123398"/>
            <a:ext cx="10743751" cy="1143000"/>
          </a:xfrm>
        </p:spPr>
        <p:txBody>
          <a:bodyPr/>
          <a:lstStyle/>
          <a:p>
            <a:r>
              <a:rPr lang="en-GB" sz="4400" dirty="0" smtClean="0">
                <a:solidFill>
                  <a:srgbClr val="000000"/>
                </a:solidFill>
                <a:latin typeface="Helvetica Neue"/>
                <a:cs typeface="Helvetica Neue"/>
              </a:rPr>
              <a:t>Ecosystems</a:t>
            </a:r>
            <a:r>
              <a:rPr lang="en-GB" sz="4400" dirty="0">
                <a:solidFill>
                  <a:srgbClr val="000000"/>
                </a:solidFill>
                <a:latin typeface="Helvetica Neue"/>
                <a:cs typeface="Helvetica Neue"/>
              </a:rPr>
              <a:t> </a:t>
            </a:r>
            <a:r>
              <a:rPr lang="en-GB" sz="4400" dirty="0" smtClean="0">
                <a:solidFill>
                  <a:srgbClr val="279D5E"/>
                </a:solidFill>
                <a:latin typeface="Helvetica Neue"/>
                <a:cs typeface="Helvetica Neue"/>
              </a:rPr>
              <a:t>Toolkit</a:t>
            </a:r>
            <a:endParaRPr lang="en-GB" sz="4400" dirty="0">
              <a:solidFill>
                <a:srgbClr val="279D5E"/>
              </a:solidFill>
              <a:latin typeface="Helvetica Neue"/>
              <a:cs typeface="Helvetica Neue"/>
            </a:endParaRPr>
          </a:p>
        </p:txBody>
      </p:sp>
      <p:sp>
        <p:nvSpPr>
          <p:cNvPr id="3" name="Text Placeholder 2"/>
          <p:cNvSpPr>
            <a:spLocks noGrp="1"/>
          </p:cNvSpPr>
          <p:nvPr>
            <p:ph idx="1"/>
          </p:nvPr>
        </p:nvSpPr>
        <p:spPr>
          <a:xfrm>
            <a:off x="762448" y="1094188"/>
            <a:ext cx="10363200" cy="4114800"/>
          </a:xfrm>
        </p:spPr>
        <p:txBody>
          <a:bodyPr/>
          <a:lstStyle/>
          <a:p>
            <a:pPr marL="342900" indent="-342900" defTabSz="1218987">
              <a:spcBef>
                <a:spcPct val="0"/>
              </a:spcBef>
              <a:buClr>
                <a:srgbClr val="279D5E"/>
              </a:buClr>
              <a:buFont typeface="Wingdings" panose="05000000000000000000" pitchFamily="2" charset="2"/>
              <a:buChar char="§"/>
            </a:pPr>
            <a:r>
              <a:rPr lang="en-US" sz="3200" dirty="0" smtClean="0">
                <a:solidFill>
                  <a:prstClr val="black"/>
                </a:solidFill>
                <a:latin typeface="+mn-lt"/>
                <a:cs typeface="Calibri" panose="020F0502020204030204" pitchFamily="34" charset="0"/>
              </a:rPr>
              <a:t>Corporate </a:t>
            </a:r>
            <a:r>
              <a:rPr lang="en-US" sz="3200" dirty="0">
                <a:solidFill>
                  <a:prstClr val="black"/>
                </a:solidFill>
                <a:latin typeface="+mn-lt"/>
                <a:cs typeface="Calibri" panose="020F0502020204030204" pitchFamily="34" charset="0"/>
              </a:rPr>
              <a:t>Ecosystem Services Review (ESR)</a:t>
            </a:r>
          </a:p>
          <a:p>
            <a:pPr marL="342900" indent="-342900" defTabSz="1218987">
              <a:spcBef>
                <a:spcPct val="0"/>
              </a:spcBef>
              <a:buClr>
                <a:srgbClr val="279D5E"/>
              </a:buClr>
              <a:buFont typeface="Wingdings" panose="05000000000000000000" pitchFamily="2" charset="2"/>
              <a:buChar char="§"/>
            </a:pPr>
            <a:r>
              <a:rPr lang="en-US" sz="3200" dirty="0">
                <a:solidFill>
                  <a:prstClr val="black"/>
                </a:solidFill>
                <a:latin typeface="+mn-lt"/>
                <a:cs typeface="Calibri" panose="020F0502020204030204" pitchFamily="34" charset="0"/>
              </a:rPr>
              <a:t>Guide to Corporate Ecosystem Valuation (CEV)</a:t>
            </a:r>
          </a:p>
          <a:p>
            <a:pPr marL="342900" indent="-342900" defTabSz="1218987">
              <a:spcBef>
                <a:spcPct val="0"/>
              </a:spcBef>
              <a:buClr>
                <a:srgbClr val="279D5E"/>
              </a:buClr>
              <a:buFont typeface="Wingdings" panose="05000000000000000000" pitchFamily="2" charset="2"/>
              <a:buChar char="§"/>
            </a:pPr>
            <a:r>
              <a:rPr lang="en-US" sz="3200" dirty="0">
                <a:solidFill>
                  <a:prstClr val="black"/>
                </a:solidFill>
                <a:latin typeface="+mn-lt"/>
                <a:cs typeface="Calibri" panose="020F0502020204030204" pitchFamily="34" charset="0"/>
              </a:rPr>
              <a:t>Business Guide to Water </a:t>
            </a:r>
            <a:r>
              <a:rPr lang="en-US" sz="3200" dirty="0" smtClean="0">
                <a:solidFill>
                  <a:prstClr val="black"/>
                </a:solidFill>
                <a:latin typeface="+mn-lt"/>
                <a:cs typeface="Calibri" panose="020F0502020204030204" pitchFamily="34" charset="0"/>
              </a:rPr>
              <a:t>Valuation</a:t>
            </a:r>
          </a:p>
          <a:p>
            <a:pPr marL="342900" indent="-342900" defTabSz="1218987">
              <a:spcBef>
                <a:spcPct val="0"/>
              </a:spcBef>
              <a:buClr>
                <a:srgbClr val="279D5E"/>
              </a:buClr>
              <a:buFont typeface="Wingdings" panose="05000000000000000000" pitchFamily="2" charset="2"/>
              <a:buChar char="§"/>
            </a:pPr>
            <a:r>
              <a:rPr lang="en-US" sz="3200" dirty="0" smtClean="0">
                <a:solidFill>
                  <a:prstClr val="black"/>
                </a:solidFill>
                <a:latin typeface="+mn-lt"/>
                <a:cs typeface="Calibri" panose="020F0502020204030204" pitchFamily="34" charset="0"/>
              </a:rPr>
              <a:t>Eco4Biz</a:t>
            </a:r>
          </a:p>
          <a:p>
            <a:pPr marL="342900" indent="-342900" defTabSz="1218987">
              <a:spcBef>
                <a:spcPct val="0"/>
              </a:spcBef>
              <a:buClr>
                <a:srgbClr val="279D5E"/>
              </a:buClr>
              <a:buFont typeface="Wingdings" panose="05000000000000000000" pitchFamily="2" charset="2"/>
              <a:buChar char="§"/>
            </a:pPr>
            <a:r>
              <a:rPr lang="en-US" sz="3200" dirty="0" smtClean="0">
                <a:solidFill>
                  <a:prstClr val="black"/>
                </a:solidFill>
                <a:latin typeface="+mn-lt"/>
                <a:cs typeface="Calibri" panose="020F0502020204030204" pitchFamily="34" charset="0"/>
              </a:rPr>
              <a:t>IUCN Knowledge Product Guide</a:t>
            </a:r>
            <a:endParaRPr lang="en-US" sz="3200" dirty="0">
              <a:solidFill>
                <a:prstClr val="black"/>
              </a:solidFill>
              <a:latin typeface="+mn-lt"/>
              <a:cs typeface="Calibri" panose="020F0502020204030204" pitchFamily="34" charset="0"/>
            </a:endParaRPr>
          </a:p>
        </p:txBody>
      </p:sp>
      <p:pic>
        <p:nvPicPr>
          <p:cNvPr id="6" name="Picture 2"/>
          <p:cNvPicPr>
            <a:picLocks noChangeAspect="1" noChangeArrowheads="1"/>
          </p:cNvPicPr>
          <p:nvPr/>
        </p:nvPicPr>
        <p:blipFill>
          <a:blip r:embed="rId3"/>
          <a:srcRect/>
          <a:stretch>
            <a:fillRect/>
          </a:stretch>
        </p:blipFill>
        <p:spPr bwMode="auto">
          <a:xfrm rot="21423592">
            <a:off x="7561343" y="4215327"/>
            <a:ext cx="1634628" cy="2311677"/>
          </a:xfrm>
          <a:prstGeom prst="rect">
            <a:avLst/>
          </a:prstGeom>
          <a:ln>
            <a:noFill/>
          </a:ln>
          <a:effectLst>
            <a:outerShdw blurRad="292100" dist="139700" dir="2700000" algn="tl" rotWithShape="0">
              <a:srgbClr val="333333">
                <a:alpha val="65000"/>
              </a:srgbClr>
            </a:outerShdw>
          </a:effectLst>
        </p:spPr>
      </p:pic>
      <p:pic>
        <p:nvPicPr>
          <p:cNvPr id="7" name="Picture 5"/>
          <p:cNvPicPr>
            <a:picLocks noChangeAspect="1" noChangeArrowheads="1"/>
          </p:cNvPicPr>
          <p:nvPr/>
        </p:nvPicPr>
        <p:blipFill>
          <a:blip r:embed="rId4" cstate="print"/>
          <a:srcRect/>
          <a:stretch>
            <a:fillRect/>
          </a:stretch>
        </p:blipFill>
        <p:spPr bwMode="auto">
          <a:xfrm rot="20800966">
            <a:off x="2018934" y="4740254"/>
            <a:ext cx="1334451" cy="189424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noChangeArrowheads="1"/>
          </p:cNvPicPr>
          <p:nvPr/>
        </p:nvPicPr>
        <p:blipFill>
          <a:blip r:embed="rId5" cstate="print"/>
          <a:srcRect/>
          <a:stretch>
            <a:fillRect/>
          </a:stretch>
        </p:blipFill>
        <p:spPr bwMode="auto">
          <a:xfrm>
            <a:off x="3756322" y="4605852"/>
            <a:ext cx="1332989" cy="1888401"/>
          </a:xfrm>
          <a:prstGeom prst="rect">
            <a:avLst/>
          </a:prstGeom>
          <a:ln>
            <a:noFill/>
          </a:ln>
          <a:effectLst>
            <a:outerShdw blurRad="292100" dist="139700" dir="2700000" algn="tl" rotWithShape="0">
              <a:srgbClr val="333333">
                <a:alpha val="65000"/>
              </a:srgbClr>
            </a:outerShdw>
          </a:effectLst>
        </p:spPr>
      </p:pic>
      <p:pic>
        <p:nvPicPr>
          <p:cNvPr id="1026" name="Picture 2" descr="http://www.wbcsd.org/rootressources/epicture/1320/image/water_valuation-1cov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7343">
            <a:off x="5551004" y="4340607"/>
            <a:ext cx="1643894" cy="2346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rot="890733">
            <a:off x="9764089" y="3793909"/>
            <a:ext cx="1858631" cy="2629282"/>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rot="20847594">
            <a:off x="1679958" y="4506790"/>
            <a:ext cx="1346844" cy="338554"/>
          </a:xfrm>
          <a:prstGeom prst="rect">
            <a:avLst/>
          </a:prstGeom>
        </p:spPr>
        <p:txBody>
          <a:bodyPr wrap="none">
            <a:spAutoFit/>
          </a:bodyPr>
          <a:lstStyle/>
          <a:p>
            <a:r>
              <a:rPr lang="en-US" sz="1600" dirty="0">
                <a:solidFill>
                  <a:prstClr val="black"/>
                </a:solidFill>
                <a:cs typeface="Calibri" panose="020F0502020204030204" pitchFamily="34" charset="0"/>
              </a:rPr>
              <a:t>2008 &amp; 2012</a:t>
            </a:r>
            <a:endParaRPr lang="en-US" sz="1600" dirty="0">
              <a:solidFill>
                <a:srgbClr val="000000"/>
              </a:solidFill>
            </a:endParaRPr>
          </a:p>
        </p:txBody>
      </p:sp>
      <p:sp>
        <p:nvSpPr>
          <p:cNvPr id="10" name="Rectangle 9"/>
          <p:cNvSpPr/>
          <p:nvPr/>
        </p:nvSpPr>
        <p:spPr>
          <a:xfrm>
            <a:off x="4081604" y="4303451"/>
            <a:ext cx="624658" cy="338554"/>
          </a:xfrm>
          <a:prstGeom prst="rect">
            <a:avLst/>
          </a:prstGeom>
        </p:spPr>
        <p:txBody>
          <a:bodyPr wrap="none">
            <a:spAutoFit/>
          </a:bodyPr>
          <a:lstStyle/>
          <a:p>
            <a:r>
              <a:rPr lang="en-US" sz="1600" dirty="0">
                <a:solidFill>
                  <a:prstClr val="black"/>
                </a:solidFill>
                <a:cs typeface="Calibri" panose="020F0502020204030204" pitchFamily="34" charset="0"/>
              </a:rPr>
              <a:t>2011</a:t>
            </a:r>
            <a:endParaRPr lang="en-US" sz="1600" dirty="0">
              <a:solidFill>
                <a:srgbClr val="000000"/>
              </a:solidFill>
            </a:endParaRPr>
          </a:p>
        </p:txBody>
      </p:sp>
      <p:sp>
        <p:nvSpPr>
          <p:cNvPr id="11" name="Rectangle 10"/>
          <p:cNvSpPr/>
          <p:nvPr/>
        </p:nvSpPr>
        <p:spPr>
          <a:xfrm rot="324471">
            <a:off x="6186875" y="4040046"/>
            <a:ext cx="639919" cy="338554"/>
          </a:xfrm>
          <a:prstGeom prst="rect">
            <a:avLst/>
          </a:prstGeom>
        </p:spPr>
        <p:txBody>
          <a:bodyPr wrap="none">
            <a:spAutoFit/>
          </a:bodyPr>
          <a:lstStyle/>
          <a:p>
            <a:r>
              <a:rPr lang="en-US" sz="1600" dirty="0">
                <a:solidFill>
                  <a:prstClr val="black"/>
                </a:solidFill>
                <a:cs typeface="Calibri" panose="020F0502020204030204" pitchFamily="34" charset="0"/>
              </a:rPr>
              <a:t>2013</a:t>
            </a:r>
            <a:endParaRPr lang="en-US" sz="1600" dirty="0">
              <a:solidFill>
                <a:srgbClr val="000000"/>
              </a:solidFill>
            </a:endParaRPr>
          </a:p>
        </p:txBody>
      </p:sp>
      <p:sp>
        <p:nvSpPr>
          <p:cNvPr id="12" name="Rectangle 11"/>
          <p:cNvSpPr/>
          <p:nvPr/>
        </p:nvSpPr>
        <p:spPr>
          <a:xfrm rot="21445581">
            <a:off x="8061480" y="3910834"/>
            <a:ext cx="639919" cy="338554"/>
          </a:xfrm>
          <a:prstGeom prst="rect">
            <a:avLst/>
          </a:prstGeom>
        </p:spPr>
        <p:txBody>
          <a:bodyPr wrap="none">
            <a:spAutoFit/>
          </a:bodyPr>
          <a:lstStyle/>
          <a:p>
            <a:r>
              <a:rPr lang="en-US" sz="1600" dirty="0">
                <a:solidFill>
                  <a:prstClr val="black"/>
                </a:solidFill>
                <a:cs typeface="Calibri" panose="020F0502020204030204" pitchFamily="34" charset="0"/>
              </a:rPr>
              <a:t>2013</a:t>
            </a:r>
            <a:endParaRPr lang="en-US" sz="1600" dirty="0">
              <a:solidFill>
                <a:srgbClr val="000000"/>
              </a:solidFill>
            </a:endParaRPr>
          </a:p>
        </p:txBody>
      </p:sp>
      <p:sp>
        <p:nvSpPr>
          <p:cNvPr id="13" name="Rectangle 12"/>
          <p:cNvSpPr/>
          <p:nvPr/>
        </p:nvSpPr>
        <p:spPr>
          <a:xfrm rot="800992">
            <a:off x="10684282" y="3516713"/>
            <a:ext cx="639919" cy="338554"/>
          </a:xfrm>
          <a:prstGeom prst="rect">
            <a:avLst/>
          </a:prstGeom>
        </p:spPr>
        <p:txBody>
          <a:bodyPr wrap="none">
            <a:spAutoFit/>
          </a:bodyPr>
          <a:lstStyle/>
          <a:p>
            <a:r>
              <a:rPr lang="en-US" sz="1600" dirty="0">
                <a:solidFill>
                  <a:prstClr val="black"/>
                </a:solidFill>
                <a:cs typeface="Calibri" panose="020F0502020204030204" pitchFamily="34" charset="0"/>
              </a:rPr>
              <a:t>2014</a:t>
            </a:r>
            <a:endParaRPr lang="en-US" sz="1600" dirty="0">
              <a:solidFill>
                <a:srgbClr val="000000"/>
              </a:solidFill>
            </a:endParaRPr>
          </a:p>
        </p:txBody>
      </p:sp>
    </p:spTree>
    <p:extLst>
      <p:ext uri="{BB962C8B-B14F-4D97-AF65-F5344CB8AC3E}">
        <p14:creationId xmlns:p14="http://schemas.microsoft.com/office/powerpoint/2010/main" val="2094947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924" y="1"/>
            <a:ext cx="975886" cy="1161915"/>
          </a:xfrm>
          <a:prstGeom prst="rect">
            <a:avLst/>
          </a:prstGeom>
        </p:spPr>
      </p:pic>
      <p:sp>
        <p:nvSpPr>
          <p:cNvPr id="4" name="Title 3"/>
          <p:cNvSpPr>
            <a:spLocks noGrp="1"/>
          </p:cNvSpPr>
          <p:nvPr>
            <p:ph type="title"/>
          </p:nvPr>
        </p:nvSpPr>
        <p:spPr/>
        <p:txBody>
          <a:bodyPr/>
          <a:lstStyle/>
          <a:p>
            <a:r>
              <a:rPr lang="en-US" dirty="0" smtClean="0"/>
              <a:t>Natural Capital Protocol</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8244" y="237432"/>
            <a:ext cx="3294051" cy="1354011"/>
          </a:xfrm>
          <a:prstGeom prst="rect">
            <a:avLst/>
          </a:prstGeom>
        </p:spPr>
      </p:pic>
      <p:sp>
        <p:nvSpPr>
          <p:cNvPr id="2" name="Content Placeholder 1"/>
          <p:cNvSpPr>
            <a:spLocks noGrp="1"/>
          </p:cNvSpPr>
          <p:nvPr>
            <p:ph idx="1"/>
          </p:nvPr>
        </p:nvSpPr>
        <p:spPr/>
        <p:txBody>
          <a:bodyPr/>
          <a:lstStyle/>
          <a:p>
            <a:pPr marL="0" indent="0">
              <a:buNone/>
              <a:defRPr/>
            </a:pPr>
            <a:r>
              <a:rPr lang="en-US" altLang="en-US" sz="2573" b="1" dirty="0"/>
              <a:t>Enable business to assess and better manage their (direct &amp; indirect) interactions with natural capital</a:t>
            </a:r>
          </a:p>
          <a:p>
            <a:pPr marL="0" indent="0">
              <a:buNone/>
              <a:defRPr/>
            </a:pPr>
            <a:endParaRPr lang="en-US" altLang="en-US" sz="1801" dirty="0"/>
          </a:p>
          <a:p>
            <a:pPr marL="441141" indent="-441141">
              <a:buFont typeface="+mj-lt"/>
              <a:buAutoNum type="arabicPeriod"/>
              <a:defRPr/>
            </a:pPr>
            <a:r>
              <a:rPr lang="en-US" altLang="en-US" sz="2058" dirty="0"/>
              <a:t>Increase knowledge and awareness to generate &amp; deliver greater consistency</a:t>
            </a:r>
          </a:p>
          <a:p>
            <a:pPr marL="441141" indent="-441141">
              <a:buFont typeface="+mj-lt"/>
              <a:buAutoNum type="arabicPeriod"/>
              <a:defRPr/>
            </a:pPr>
            <a:r>
              <a:rPr lang="en-US" altLang="en-US" sz="2058" dirty="0"/>
              <a:t>Equip project managers to effectively link and embed the outputs directly into business (operations, accounting, etc.), and get value from it.</a:t>
            </a:r>
          </a:p>
          <a:p>
            <a:pPr marL="441141" indent="-441141">
              <a:buFont typeface="+mj-lt"/>
              <a:buAutoNum type="arabicPeriod"/>
              <a:defRPr/>
            </a:pPr>
            <a:r>
              <a:rPr lang="en-US" altLang="en-US" sz="2058" dirty="0"/>
              <a:t>Stimulate action</a:t>
            </a:r>
          </a:p>
          <a:p>
            <a:endParaRPr lang="en-US" dirty="0"/>
          </a:p>
        </p:txBody>
      </p:sp>
    </p:spTree>
    <p:extLst>
      <p:ext uri="{BB962C8B-B14F-4D97-AF65-F5344CB8AC3E}">
        <p14:creationId xmlns:p14="http://schemas.microsoft.com/office/powerpoint/2010/main" val="27594315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10"/>
          <p:cNvPicPr>
            <a:picLocks noChangeAspect="1" noChangeArrowheads="1"/>
          </p:cNvPicPr>
          <p:nvPr/>
        </p:nvPicPr>
        <p:blipFill>
          <a:blip r:embed="rId2" cstate="print"/>
          <a:srcRect/>
          <a:stretch>
            <a:fillRect/>
          </a:stretch>
        </p:blipFill>
        <p:spPr bwMode="auto">
          <a:xfrm>
            <a:off x="8261624" y="1522536"/>
            <a:ext cx="1286762" cy="1058167"/>
          </a:xfrm>
          <a:prstGeom prst="rect">
            <a:avLst/>
          </a:prstGeom>
          <a:noFill/>
          <a:ln w="9525">
            <a:noFill/>
            <a:miter lim="800000"/>
            <a:headEnd/>
            <a:tailEnd/>
          </a:ln>
        </p:spPr>
      </p:pic>
      <p:pic>
        <p:nvPicPr>
          <p:cNvPr id="79" name="Picture 14"/>
          <p:cNvPicPr>
            <a:picLocks noChangeAspect="1" noChangeArrowheads="1"/>
          </p:cNvPicPr>
          <p:nvPr/>
        </p:nvPicPr>
        <p:blipFill>
          <a:blip r:embed="rId3" cstate="print"/>
          <a:srcRect/>
          <a:stretch>
            <a:fillRect/>
          </a:stretch>
        </p:blipFill>
        <p:spPr bwMode="auto">
          <a:xfrm>
            <a:off x="2478120" y="1574783"/>
            <a:ext cx="2824419" cy="996873"/>
          </a:xfrm>
          <a:prstGeom prst="rect">
            <a:avLst/>
          </a:prstGeom>
          <a:noFill/>
          <a:ln w="9525">
            <a:noFill/>
            <a:miter lim="800000"/>
            <a:headEnd/>
            <a:tailEnd/>
          </a:ln>
        </p:spPr>
      </p:pic>
      <p:sp>
        <p:nvSpPr>
          <p:cNvPr id="3" name="TextBox 2"/>
          <p:cNvSpPr txBox="1"/>
          <p:nvPr/>
        </p:nvSpPr>
        <p:spPr>
          <a:xfrm>
            <a:off x="2174809" y="5850374"/>
            <a:ext cx="3431042" cy="686342"/>
          </a:xfrm>
          <a:prstGeom prst="rect">
            <a:avLst/>
          </a:prstGeom>
          <a:noFill/>
        </p:spPr>
        <p:txBody>
          <a:bodyPr wrap="square" rtlCol="0">
            <a:spAutoFit/>
          </a:bodyPr>
          <a:lstStyle/>
          <a:p>
            <a:pPr marL="367617" indent="-367617" defTabSz="947491">
              <a:buFont typeface="Arial" panose="020B0604020202020204" pitchFamily="34" charset="0"/>
              <a:buChar char="•"/>
            </a:pPr>
            <a:r>
              <a:rPr lang="en-US" sz="1930" dirty="0">
                <a:solidFill>
                  <a:prstClr val="black"/>
                </a:solidFill>
              </a:rPr>
              <a:t>Generic Natural Capital Protocol</a:t>
            </a:r>
          </a:p>
        </p:txBody>
      </p:sp>
      <p:sp>
        <p:nvSpPr>
          <p:cNvPr id="127" name="TextBox 126"/>
          <p:cNvSpPr txBox="1"/>
          <p:nvPr/>
        </p:nvSpPr>
        <p:spPr>
          <a:xfrm>
            <a:off x="6880238" y="5850375"/>
            <a:ext cx="3725132" cy="983346"/>
          </a:xfrm>
          <a:prstGeom prst="rect">
            <a:avLst/>
          </a:prstGeom>
          <a:noFill/>
        </p:spPr>
        <p:txBody>
          <a:bodyPr wrap="square" rtlCol="0">
            <a:spAutoFit/>
          </a:bodyPr>
          <a:lstStyle/>
          <a:p>
            <a:pPr marL="367617" indent="-367617" defTabSz="947491">
              <a:buFont typeface="Arial" panose="020B0604020202020204" pitchFamily="34" charset="0"/>
              <a:buChar char="•"/>
            </a:pPr>
            <a:r>
              <a:rPr lang="en-US" sz="1930" dirty="0">
                <a:solidFill>
                  <a:prstClr val="black"/>
                </a:solidFill>
              </a:rPr>
              <a:t>Sector guides for Food &amp; Beverage + Apparel</a:t>
            </a:r>
          </a:p>
          <a:p>
            <a:pPr marL="367617" indent="-367617" defTabSz="947491">
              <a:buFont typeface="Arial" panose="020B0604020202020204" pitchFamily="34" charset="0"/>
              <a:buChar char="•"/>
            </a:pPr>
            <a:r>
              <a:rPr lang="en-US" sz="1930" dirty="0">
                <a:solidFill>
                  <a:prstClr val="black"/>
                </a:solidFill>
              </a:rPr>
              <a:t>Pilot testing</a:t>
            </a:r>
          </a:p>
        </p:txBody>
      </p:sp>
      <p:pic>
        <p:nvPicPr>
          <p:cNvPr id="11" name="Picture 11" descr="TrucostLogo.jpg"/>
          <p:cNvPicPr>
            <a:picLocks noChangeAspect="1"/>
          </p:cNvPicPr>
          <p:nvPr/>
        </p:nvPicPr>
        <p:blipFill>
          <a:blip r:embed="rId4" cstate="print"/>
          <a:stretch>
            <a:fillRect/>
          </a:stretch>
        </p:blipFill>
        <p:spPr>
          <a:xfrm>
            <a:off x="8037448" y="3146328"/>
            <a:ext cx="448352" cy="421374"/>
          </a:xfrm>
          <a:prstGeom prst="rect">
            <a:avLst/>
          </a:prstGeom>
        </p:spPr>
      </p:pic>
      <p:pic>
        <p:nvPicPr>
          <p:cNvPr id="12" name="Picture 15"/>
          <p:cNvPicPr>
            <a:picLocks noChangeAspect="1" noChangeArrowheads="1"/>
          </p:cNvPicPr>
          <p:nvPr/>
        </p:nvPicPr>
        <p:blipFill>
          <a:blip r:embed="rId5" cstate="print"/>
          <a:srcRect/>
          <a:stretch>
            <a:fillRect/>
          </a:stretch>
        </p:blipFill>
        <p:spPr bwMode="auto">
          <a:xfrm>
            <a:off x="8778796" y="3067075"/>
            <a:ext cx="1171278" cy="524190"/>
          </a:xfrm>
          <a:prstGeom prst="rect">
            <a:avLst/>
          </a:prstGeom>
          <a:noFill/>
          <a:ln w="9525">
            <a:noFill/>
            <a:miter lim="800000"/>
            <a:headEnd/>
            <a:tailEnd/>
          </a:ln>
        </p:spPr>
      </p:pic>
      <p:pic>
        <p:nvPicPr>
          <p:cNvPr id="13" name="Picture 2"/>
          <p:cNvPicPr>
            <a:picLocks noChangeAspect="1" noChangeArrowheads="1"/>
          </p:cNvPicPr>
          <p:nvPr/>
        </p:nvPicPr>
        <p:blipFill>
          <a:blip r:embed="rId6" cstate="print"/>
          <a:srcRect/>
          <a:stretch>
            <a:fillRect/>
          </a:stretch>
        </p:blipFill>
        <p:spPr bwMode="auto">
          <a:xfrm>
            <a:off x="7174328" y="3161241"/>
            <a:ext cx="570124" cy="406460"/>
          </a:xfrm>
          <a:prstGeom prst="rect">
            <a:avLst/>
          </a:prstGeom>
          <a:noFill/>
          <a:ln w="9525">
            <a:noFill/>
            <a:miter lim="800000"/>
            <a:headEnd/>
            <a:tailEnd/>
          </a:ln>
        </p:spPr>
      </p:pic>
      <p:pic>
        <p:nvPicPr>
          <p:cNvPr id="15" name="Content Placeholder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5222" y="3120280"/>
            <a:ext cx="696656" cy="508948"/>
          </a:xfrm>
          <a:prstGeom prst="rect">
            <a:avLst/>
          </a:prstGeom>
        </p:spPr>
      </p:pic>
      <p:pic>
        <p:nvPicPr>
          <p:cNvPr id="1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6393" t="55518" r="39414"/>
          <a:stretch/>
        </p:blipFill>
        <p:spPr bwMode="auto">
          <a:xfrm>
            <a:off x="8091388" y="4133328"/>
            <a:ext cx="1151850" cy="7294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 name="Picture 17"/>
          <p:cNvPicPr>
            <a:picLocks noChangeAspect="1"/>
          </p:cNvPicPr>
          <p:nvPr/>
        </p:nvPicPr>
        <p:blipFill>
          <a:blip r:embed="rId9" cstate="print"/>
          <a:stretch>
            <a:fillRect/>
          </a:stretch>
        </p:blipFill>
        <p:spPr>
          <a:xfrm>
            <a:off x="7343682" y="4233200"/>
            <a:ext cx="614032" cy="542458"/>
          </a:xfrm>
          <a:prstGeom prst="rect">
            <a:avLst/>
          </a:prstGeom>
        </p:spPr>
      </p:pic>
      <p:pic>
        <p:nvPicPr>
          <p:cNvPr id="2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63089" t="55518"/>
          <a:stretch/>
        </p:blipFill>
        <p:spPr bwMode="auto">
          <a:xfrm>
            <a:off x="9330983" y="4183869"/>
            <a:ext cx="1470447" cy="6103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4"/>
          <p:cNvPicPr>
            <a:picLocks noChangeAspect="1"/>
          </p:cNvPicPr>
          <p:nvPr/>
        </p:nvPicPr>
        <p:blipFill>
          <a:blip r:embed="rId10"/>
          <a:stretch>
            <a:fillRect/>
          </a:stretch>
        </p:blipFill>
        <p:spPr>
          <a:xfrm>
            <a:off x="1381497" y="2985143"/>
            <a:ext cx="5281062" cy="2496113"/>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4176" y="202720"/>
            <a:ext cx="2117694" cy="870472"/>
          </a:xfrm>
          <a:prstGeom prst="rect">
            <a:avLst/>
          </a:prstGeom>
        </p:spPr>
      </p:pic>
      <p:sp>
        <p:nvSpPr>
          <p:cNvPr id="6" name="Rounded Rectangle 5"/>
          <p:cNvSpPr/>
          <p:nvPr/>
        </p:nvSpPr>
        <p:spPr>
          <a:xfrm>
            <a:off x="1292541" y="2656070"/>
            <a:ext cx="5587697" cy="29982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7491"/>
            <a:endParaRPr lang="en-US" sz="1930">
              <a:solidFill>
                <a:prstClr val="white"/>
              </a:solidFill>
            </a:endParaRPr>
          </a:p>
        </p:txBody>
      </p:sp>
      <p:sp>
        <p:nvSpPr>
          <p:cNvPr id="21" name="Rounded Rectangle 20"/>
          <p:cNvSpPr/>
          <p:nvPr/>
        </p:nvSpPr>
        <p:spPr>
          <a:xfrm>
            <a:off x="7056777" y="2656070"/>
            <a:ext cx="3842682" cy="29982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7491"/>
            <a:endParaRPr lang="en-US" sz="1930">
              <a:solidFill>
                <a:prstClr val="white"/>
              </a:solidFill>
            </a:endParaRPr>
          </a:p>
        </p:txBody>
      </p:sp>
      <p:sp>
        <p:nvSpPr>
          <p:cNvPr id="17" name="TextBox 16"/>
          <p:cNvSpPr txBox="1"/>
          <p:nvPr/>
        </p:nvSpPr>
        <p:spPr>
          <a:xfrm>
            <a:off x="5216656" y="1069949"/>
            <a:ext cx="3778299" cy="983346"/>
          </a:xfrm>
          <a:prstGeom prst="rect">
            <a:avLst/>
          </a:prstGeom>
          <a:noFill/>
        </p:spPr>
        <p:txBody>
          <a:bodyPr wrap="square" rtlCol="0">
            <a:spAutoFit/>
          </a:bodyPr>
          <a:lstStyle/>
          <a:p>
            <a:pPr marL="367617" indent="-367617" defTabSz="947491">
              <a:buFont typeface="Arial" panose="020B0604020202020204" pitchFamily="34" charset="0"/>
              <a:buChar char="•"/>
            </a:pPr>
            <a:r>
              <a:rPr lang="en-US" sz="1930" dirty="0">
                <a:solidFill>
                  <a:prstClr val="black"/>
                </a:solidFill>
              </a:rPr>
              <a:t>Overall coordination</a:t>
            </a:r>
          </a:p>
          <a:p>
            <a:pPr marL="367617" indent="-367617" defTabSz="947491">
              <a:buFont typeface="Arial" panose="020B0604020202020204" pitchFamily="34" charset="0"/>
              <a:buChar char="•"/>
            </a:pPr>
            <a:r>
              <a:rPr lang="en-US" sz="1930" dirty="0">
                <a:solidFill>
                  <a:prstClr val="black"/>
                </a:solidFill>
              </a:rPr>
              <a:t>Multi-stakeholder consultation process</a:t>
            </a:r>
          </a:p>
        </p:txBody>
      </p:sp>
    </p:spTree>
    <p:extLst>
      <p:ext uri="{BB962C8B-B14F-4D97-AF65-F5344CB8AC3E}">
        <p14:creationId xmlns:p14="http://schemas.microsoft.com/office/powerpoint/2010/main" val="509169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4847" y="1301933"/>
            <a:ext cx="5440682" cy="5267549"/>
          </a:xfrm>
          <a:prstGeom prst="rect">
            <a:avLst/>
          </a:prstGeom>
        </p:spPr>
      </p:pic>
      <p:sp>
        <p:nvSpPr>
          <p:cNvPr id="6" name="Title 1"/>
          <p:cNvSpPr>
            <a:spLocks noGrp="1"/>
          </p:cNvSpPr>
          <p:nvPr>
            <p:ph type="title"/>
          </p:nvPr>
        </p:nvSpPr>
        <p:spPr>
          <a:xfrm>
            <a:off x="691424" y="1142704"/>
            <a:ext cx="10515600" cy="849313"/>
          </a:xfrm>
        </p:spPr>
        <p:txBody>
          <a:bodyPr/>
          <a:lstStyle/>
          <a:p>
            <a:r>
              <a:rPr lang="en-GB" sz="2880" dirty="0"/>
              <a:t>Reporting is a </a:t>
            </a:r>
            <a:r>
              <a:rPr lang="en-GB" sz="2880" dirty="0">
                <a:solidFill>
                  <a:srgbClr val="00B050"/>
                </a:solidFill>
              </a:rPr>
              <a:t>dynamic process</a:t>
            </a:r>
          </a:p>
        </p:txBody>
      </p:sp>
      <p:sp>
        <p:nvSpPr>
          <p:cNvPr id="11" name="Content Placeholder 10"/>
          <p:cNvSpPr>
            <a:spLocks noGrp="1"/>
          </p:cNvSpPr>
          <p:nvPr>
            <p:ph idx="1"/>
          </p:nvPr>
        </p:nvSpPr>
        <p:spPr>
          <a:xfrm>
            <a:off x="697047" y="1914252"/>
            <a:ext cx="5608825" cy="473988"/>
          </a:xfrm>
        </p:spPr>
        <p:txBody>
          <a:bodyPr/>
          <a:lstStyle/>
          <a:p>
            <a:pPr marL="0" lvl="4" indent="0">
              <a:spcBef>
                <a:spcPct val="0"/>
              </a:spcBef>
              <a:buNone/>
              <a:defRPr/>
            </a:pPr>
            <a:r>
              <a:rPr lang="en-GB" dirty="0" smtClean="0"/>
              <a:t>And not </a:t>
            </a:r>
            <a:r>
              <a:rPr lang="en-GB" dirty="0"/>
              <a:t>a goal in itself, but an instrument </a:t>
            </a:r>
            <a:r>
              <a:rPr lang="en-GB" dirty="0" smtClean="0"/>
              <a:t>to:</a:t>
            </a:r>
          </a:p>
          <a:p>
            <a:pPr marL="0" lvl="4" indent="0">
              <a:spcBef>
                <a:spcPct val="0"/>
              </a:spcBef>
              <a:buNone/>
              <a:defRPr/>
            </a:pPr>
            <a:endParaRPr lang="en-GB" dirty="0" smtClean="0"/>
          </a:p>
          <a:p>
            <a:pPr marL="0" lvl="4" indent="0">
              <a:spcBef>
                <a:spcPct val="0"/>
              </a:spcBef>
              <a:buNone/>
              <a:defRPr/>
            </a:pPr>
            <a:endParaRPr lang="en-GB" dirty="0"/>
          </a:p>
        </p:txBody>
      </p:sp>
      <p:sp>
        <p:nvSpPr>
          <p:cNvPr id="2" name="TextBox 1"/>
          <p:cNvSpPr txBox="1"/>
          <p:nvPr/>
        </p:nvSpPr>
        <p:spPr>
          <a:xfrm>
            <a:off x="1590346" y="2338613"/>
            <a:ext cx="3471203" cy="2340128"/>
          </a:xfrm>
          <a:prstGeom prst="rect">
            <a:avLst/>
          </a:prstGeom>
          <a:noFill/>
        </p:spPr>
        <p:txBody>
          <a:bodyPr wrap="square" rtlCol="0">
            <a:spAutoFit/>
          </a:bodyPr>
          <a:lstStyle/>
          <a:p>
            <a:pPr marL="411480" lvl="4" indent="-411480" defTabSz="548640">
              <a:spcBef>
                <a:spcPts val="720"/>
              </a:spcBef>
              <a:buClr>
                <a:srgbClr val="00B050"/>
              </a:buClr>
              <a:buFont typeface="+mj-lt"/>
              <a:buAutoNum type="arabicPeriod"/>
              <a:defRPr/>
            </a:pPr>
            <a:r>
              <a:rPr lang="en-GB" sz="1920" dirty="0">
                <a:solidFill>
                  <a:prstClr val="black"/>
                </a:solidFill>
                <a:latin typeface="Arial" panose="020B0604020202020204" pitchFamily="34" charset="0"/>
                <a:cs typeface="Arial" panose="020B0604020202020204" pitchFamily="34" charset="0"/>
              </a:rPr>
              <a:t>improve the effectiveness of corporate investments in sustainability</a:t>
            </a:r>
          </a:p>
          <a:p>
            <a:pPr marL="411480" lvl="4" indent="-411480" defTabSz="548640">
              <a:spcBef>
                <a:spcPts val="720"/>
              </a:spcBef>
              <a:buClr>
                <a:srgbClr val="00B050"/>
              </a:buClr>
              <a:buFont typeface="+mj-lt"/>
              <a:buAutoNum type="arabicPeriod"/>
              <a:defRPr/>
            </a:pPr>
            <a:endParaRPr lang="en-GB" sz="1920" dirty="0">
              <a:solidFill>
                <a:prstClr val="black"/>
              </a:solidFill>
              <a:latin typeface="Arial" panose="020B0604020202020204" pitchFamily="34" charset="0"/>
              <a:cs typeface="Arial" panose="020B0604020202020204" pitchFamily="34" charset="0"/>
            </a:endParaRPr>
          </a:p>
          <a:p>
            <a:pPr marL="411480" lvl="4" indent="-411480" defTabSz="548640">
              <a:spcBef>
                <a:spcPts val="720"/>
              </a:spcBef>
              <a:buClr>
                <a:srgbClr val="00B050"/>
              </a:buClr>
              <a:buFont typeface="+mj-lt"/>
              <a:buAutoNum type="arabicPeriod"/>
              <a:defRPr/>
            </a:pPr>
            <a:r>
              <a:rPr lang="en-GB" sz="1920" dirty="0">
                <a:solidFill>
                  <a:prstClr val="black"/>
                </a:solidFill>
                <a:latin typeface="Arial" panose="020B0604020202020204" pitchFamily="34" charset="0"/>
                <a:cs typeface="Arial" panose="020B0604020202020204" pitchFamily="34" charset="0"/>
              </a:rPr>
              <a:t>trigger internal changes towards integrated decision-making  </a:t>
            </a:r>
          </a:p>
        </p:txBody>
      </p:sp>
      <p:sp>
        <p:nvSpPr>
          <p:cNvPr id="3" name="TextBox 2"/>
          <p:cNvSpPr txBox="1"/>
          <p:nvPr/>
        </p:nvSpPr>
        <p:spPr>
          <a:xfrm>
            <a:off x="837816" y="4678741"/>
            <a:ext cx="4407985" cy="1421928"/>
          </a:xfrm>
          <a:prstGeom prst="rect">
            <a:avLst/>
          </a:prstGeom>
          <a:noFill/>
        </p:spPr>
        <p:txBody>
          <a:bodyPr wrap="square" rtlCol="0">
            <a:spAutoFit/>
          </a:bodyPr>
          <a:lstStyle/>
          <a:p>
            <a:pPr defTabSz="548640"/>
            <a:r>
              <a:rPr lang="en-US" sz="2160" dirty="0">
                <a:solidFill>
                  <a:srgbClr val="00B050"/>
                </a:solidFill>
                <a:latin typeface="Arial" panose="020B0604020202020204" pitchFamily="34" charset="0"/>
                <a:cs typeface="Arial" panose="020B0604020202020204" pitchFamily="34" charset="0"/>
              </a:rPr>
              <a:t>Key role to play in accelerating transition towards </a:t>
            </a:r>
            <a:r>
              <a:rPr lang="en-US" sz="2160" dirty="0" smtClean="0">
                <a:solidFill>
                  <a:srgbClr val="00B050"/>
                </a:solidFill>
                <a:latin typeface="Arial" panose="020B0604020202020204" pitchFamily="34" charset="0"/>
                <a:cs typeface="Arial" panose="020B0604020202020204" pitchFamily="34" charset="0"/>
              </a:rPr>
              <a:t>integration of values of impact &amp; dependencies in decision making </a:t>
            </a:r>
            <a:endParaRPr lang="en-US" sz="2160" dirty="0">
              <a:solidFill>
                <a:srgbClr val="00B050"/>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519789" y="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96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5pPr>
            <a:lvl6pPr marL="411480" algn="l" rtl="0" fontAlgn="base">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6pPr>
            <a:lvl7pPr marL="822960" algn="l" rtl="0" fontAlgn="base">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7pPr>
            <a:lvl8pPr marL="1234440" algn="l" rtl="0" fontAlgn="base">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8pPr>
            <a:lvl9pPr marL="1645920" algn="l" rtl="0" fontAlgn="base">
              <a:lnSpc>
                <a:spcPct val="90000"/>
              </a:lnSpc>
              <a:spcBef>
                <a:spcPct val="0"/>
              </a:spcBef>
              <a:spcAft>
                <a:spcPct val="0"/>
              </a:spcAft>
              <a:defRPr sz="3960">
                <a:solidFill>
                  <a:schemeClr val="tx1"/>
                </a:solidFill>
                <a:latin typeface="Arial" panose="020B0604020202020204" pitchFamily="34" charset="0"/>
                <a:cs typeface="Arial" panose="020B0604020202020204" pitchFamily="34" charset="0"/>
              </a:defRPr>
            </a:lvl9pPr>
          </a:lstStyle>
          <a:p>
            <a:r>
              <a:rPr lang="en-US" sz="4400" dirty="0" smtClean="0">
                <a:solidFill>
                  <a:srgbClr val="000000"/>
                </a:solidFill>
                <a:latin typeface="Helvetica Neue"/>
                <a:cs typeface="Helvetica Neue"/>
              </a:rPr>
              <a:t>Company </a:t>
            </a:r>
            <a:r>
              <a:rPr lang="en-US" sz="4400" dirty="0" smtClean="0">
                <a:solidFill>
                  <a:srgbClr val="279D5E"/>
                </a:solidFill>
                <a:latin typeface="Helvetica Neue"/>
                <a:cs typeface="Helvetica Neue"/>
              </a:rPr>
              <a:t>Reporting</a:t>
            </a:r>
            <a:endParaRPr lang="en-US" sz="4400" dirty="0">
              <a:solidFill>
                <a:srgbClr val="279D5E"/>
              </a:solidFill>
              <a:latin typeface="Helvetica Neue"/>
              <a:cs typeface="Helvetica Neue"/>
            </a:endParaRPr>
          </a:p>
        </p:txBody>
      </p:sp>
    </p:spTree>
    <p:extLst>
      <p:ext uri="{BB962C8B-B14F-4D97-AF65-F5344CB8AC3E}">
        <p14:creationId xmlns:p14="http://schemas.microsoft.com/office/powerpoint/2010/main" val="30669734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GB" altLang="en-US" sz="4400" dirty="0">
                <a:solidFill>
                  <a:srgbClr val="279D5E"/>
                </a:solidFill>
                <a:latin typeface="Helvetica Neue"/>
                <a:ea typeface="+mj-ea"/>
                <a:cs typeface="Helvetica Neue"/>
              </a:rPr>
              <a:t>What about corporate practice? </a:t>
            </a:r>
            <a:endParaRPr lang="en-US" altLang="en-US" sz="4400" dirty="0">
              <a:solidFill>
                <a:srgbClr val="279D5E"/>
              </a:solidFill>
              <a:latin typeface="Helvetica Neue"/>
              <a:ea typeface="+mj-ea"/>
              <a:cs typeface="Helvetica Neue"/>
            </a:endParaRPr>
          </a:p>
        </p:txBody>
      </p:sp>
      <p:sp>
        <p:nvSpPr>
          <p:cNvPr id="88067" name="Content Placeholder 2"/>
          <p:cNvSpPr>
            <a:spLocks noGrp="1"/>
          </p:cNvSpPr>
          <p:nvPr>
            <p:ph idx="1"/>
          </p:nvPr>
        </p:nvSpPr>
        <p:spPr>
          <a:xfrm>
            <a:off x="4407144" y="1294883"/>
            <a:ext cx="6420877" cy="4089083"/>
          </a:xfrm>
        </p:spPr>
        <p:txBody>
          <a:bodyPr/>
          <a:lstStyle/>
          <a:p>
            <a:pPr marL="342900" indent="-342900">
              <a:lnSpc>
                <a:spcPct val="124000"/>
              </a:lnSpc>
              <a:buClr>
                <a:schemeClr val="tx2"/>
              </a:buClr>
              <a:buFont typeface="Wingdings" panose="05000000000000000000" pitchFamily="2" charset="2"/>
              <a:buChar char="§"/>
            </a:pPr>
            <a:r>
              <a:rPr lang="en-US" sz="1680" dirty="0"/>
              <a:t>Less than 12% of reports reviewed reflect those sustainability issues considered to be material to the business.</a:t>
            </a:r>
          </a:p>
          <a:p>
            <a:pPr marL="342900" indent="-342900">
              <a:lnSpc>
                <a:spcPct val="124000"/>
              </a:lnSpc>
              <a:buClr>
                <a:schemeClr val="tx2"/>
              </a:buClr>
              <a:buFont typeface="Wingdings" panose="05000000000000000000" pitchFamily="2" charset="2"/>
              <a:buChar char="§"/>
            </a:pPr>
            <a:r>
              <a:rPr lang="en-US" sz="1680" dirty="0"/>
              <a:t>80% of WBCSD members produce a stand-alone sustainability report with the rest developing self-declared integrated reports </a:t>
            </a:r>
          </a:p>
          <a:p>
            <a:pPr marL="342900" indent="-342900">
              <a:lnSpc>
                <a:spcPct val="124000"/>
              </a:lnSpc>
              <a:buClr>
                <a:schemeClr val="tx2"/>
              </a:buClr>
              <a:buFont typeface="Wingdings" panose="05000000000000000000" pitchFamily="2" charset="2"/>
              <a:buChar char="§"/>
            </a:pPr>
            <a:r>
              <a:rPr lang="en-US" sz="1680" dirty="0"/>
              <a:t>75% use the GRI Guidelines with an upward trend to combine the use of several frameworks</a:t>
            </a:r>
          </a:p>
          <a:p>
            <a:pPr marL="342900" indent="-342900">
              <a:lnSpc>
                <a:spcPct val="124000"/>
              </a:lnSpc>
              <a:buClr>
                <a:schemeClr val="tx2"/>
              </a:buClr>
              <a:buFont typeface="Wingdings" panose="05000000000000000000" pitchFamily="2" charset="2"/>
              <a:buChar char="§"/>
            </a:pPr>
            <a:r>
              <a:rPr lang="en-US" sz="1680" dirty="0"/>
              <a:t>60% of total reports reviewed have some form of assurance on their sustainability disclosures with limited level as the dominant form </a:t>
            </a:r>
          </a:p>
          <a:p>
            <a:pPr marL="342900" indent="-342900">
              <a:lnSpc>
                <a:spcPct val="124000"/>
              </a:lnSpc>
              <a:buClr>
                <a:schemeClr val="tx2"/>
              </a:buClr>
              <a:buFont typeface="Wingdings" panose="05000000000000000000" pitchFamily="2" charset="2"/>
              <a:buChar char="§"/>
            </a:pPr>
            <a:r>
              <a:rPr lang="en-US" sz="1680" dirty="0"/>
              <a:t>When known, the average time period between year-end and the publication date is approximately six months reflecting a disconnect between sustainability and financial reporting cycles </a:t>
            </a:r>
          </a:p>
          <a:p>
            <a:pPr marL="342900" indent="-342900">
              <a:lnSpc>
                <a:spcPct val="124000"/>
              </a:lnSpc>
              <a:buClr>
                <a:schemeClr val="tx2"/>
              </a:buClr>
              <a:buFont typeface="Wingdings" panose="05000000000000000000" pitchFamily="2" charset="2"/>
              <a:buChar char="§"/>
            </a:pPr>
            <a:endParaRPr lang="en-US" sz="1680" dirty="0"/>
          </a:p>
          <a:p>
            <a:endParaRPr lang="en-US" sz="1680" dirty="0">
              <a:solidFill>
                <a:srgbClr val="002060"/>
              </a:solidFill>
            </a:endParaRPr>
          </a:p>
          <a:p>
            <a:endParaRPr lang="en-US" altLang="en-US" dirty="0" smtClean="0">
              <a:solidFill>
                <a:srgbClr val="002060"/>
              </a:solidFill>
            </a:endParaRPr>
          </a:p>
        </p:txBody>
      </p:sp>
      <p:sp>
        <p:nvSpPr>
          <p:cNvPr id="8806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A07679F-786E-43DC-914C-74BC6501DB3E}" type="slidenum">
              <a:rPr lang="en-US" altLang="en-US" smtClean="0"/>
              <a:pPr/>
              <a:t>14</a:t>
            </a:fld>
            <a:endParaRPr lang="en-US" altLang="en-US" smtClean="0"/>
          </a:p>
        </p:txBody>
      </p:sp>
      <p:pic>
        <p:nvPicPr>
          <p:cNvPr id="3" name="Picture 2"/>
          <p:cNvPicPr>
            <a:picLocks noChangeAspect="1"/>
          </p:cNvPicPr>
          <p:nvPr/>
        </p:nvPicPr>
        <p:blipFill>
          <a:blip r:embed="rId3"/>
          <a:stretch>
            <a:fillRect/>
          </a:stretch>
        </p:blipFill>
        <p:spPr>
          <a:xfrm>
            <a:off x="1135531" y="1514148"/>
            <a:ext cx="2955596" cy="4096867"/>
          </a:xfrm>
          <a:prstGeom prst="rect">
            <a:avLst/>
          </a:prstGeom>
        </p:spPr>
      </p:pic>
    </p:spTree>
    <p:extLst>
      <p:ext uri="{BB962C8B-B14F-4D97-AF65-F5344CB8AC3E}">
        <p14:creationId xmlns:p14="http://schemas.microsoft.com/office/powerpoint/2010/main" val="4184050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8612746" y="3732428"/>
            <a:ext cx="3579254" cy="3125572"/>
          </a:xfrm>
          <a:prstGeom prst="rect">
            <a:avLst/>
          </a:prstGeom>
          <a:noFill/>
          <a:ln w="9525">
            <a:noFill/>
            <a:miter lim="800000"/>
            <a:headEnd/>
            <a:tailEnd/>
          </a:ln>
        </p:spPr>
      </p:pic>
      <p:sp>
        <p:nvSpPr>
          <p:cNvPr id="2" name="Title 1"/>
          <p:cNvSpPr>
            <a:spLocks noGrp="1"/>
          </p:cNvSpPr>
          <p:nvPr>
            <p:ph type="title"/>
          </p:nvPr>
        </p:nvSpPr>
        <p:spPr>
          <a:xfrm>
            <a:off x="914401" y="212912"/>
            <a:ext cx="10363200" cy="1143000"/>
          </a:xfrm>
        </p:spPr>
        <p:txBody>
          <a:bodyPr/>
          <a:lstStyle/>
          <a:p>
            <a:r>
              <a:rPr lang="en-US" sz="4400" dirty="0" smtClean="0">
                <a:solidFill>
                  <a:srgbClr val="000000"/>
                </a:solidFill>
                <a:latin typeface="Helvetica Neue"/>
                <a:cs typeface="Helvetica Neue"/>
              </a:rPr>
              <a:t>Ecosystems  </a:t>
            </a:r>
            <a:r>
              <a:rPr lang="en-US" sz="4400" dirty="0">
                <a:solidFill>
                  <a:srgbClr val="279D5E"/>
                </a:solidFill>
                <a:latin typeface="Helvetica Neue"/>
                <a:cs typeface="Helvetica Neue"/>
              </a:rPr>
              <a:t>Capacity Building</a:t>
            </a:r>
          </a:p>
        </p:txBody>
      </p:sp>
      <p:sp>
        <p:nvSpPr>
          <p:cNvPr id="6" name="Rectangle 5"/>
          <p:cNvSpPr/>
          <p:nvPr/>
        </p:nvSpPr>
        <p:spPr>
          <a:xfrm>
            <a:off x="914401" y="1094302"/>
            <a:ext cx="5480411" cy="523220"/>
          </a:xfrm>
          <a:prstGeom prst="rect">
            <a:avLst/>
          </a:prstGeom>
        </p:spPr>
        <p:txBody>
          <a:bodyPr wrap="none">
            <a:spAutoFit/>
          </a:bodyPr>
          <a:lstStyle/>
          <a:p>
            <a:r>
              <a:rPr lang="en-US" sz="2800" b="1" dirty="0" smtClean="0"/>
              <a:t>Business Ecosystems Training</a:t>
            </a:r>
            <a:endParaRPr lang="en-US" sz="2800" dirty="0"/>
          </a:p>
        </p:txBody>
      </p:sp>
      <p:pic>
        <p:nvPicPr>
          <p:cNvPr id="9" name="Picture 8"/>
          <p:cNvPicPr>
            <a:picLocks noChangeAspect="1" noChangeArrowheads="1"/>
          </p:cNvPicPr>
          <p:nvPr/>
        </p:nvPicPr>
        <p:blipFill>
          <a:blip r:embed="rId4" cstate="print"/>
          <a:srcRect/>
          <a:stretch>
            <a:fillRect/>
          </a:stretch>
        </p:blipFill>
        <p:spPr bwMode="auto">
          <a:xfrm>
            <a:off x="7923739" y="1862048"/>
            <a:ext cx="4304163" cy="1954842"/>
          </a:xfrm>
          <a:prstGeom prst="rect">
            <a:avLst/>
          </a:prstGeom>
          <a:noFill/>
          <a:ln w="9525">
            <a:noFill/>
            <a:miter lim="800000"/>
            <a:headEnd/>
            <a:tailEnd/>
          </a:ln>
          <a:effectLst/>
        </p:spPr>
      </p:pic>
      <p:sp>
        <p:nvSpPr>
          <p:cNvPr id="7" name="Rectangle 6"/>
          <p:cNvSpPr/>
          <p:nvPr/>
        </p:nvSpPr>
        <p:spPr>
          <a:xfrm>
            <a:off x="1049354" y="1862048"/>
            <a:ext cx="6965156" cy="4324261"/>
          </a:xfrm>
          <a:prstGeom prst="rect">
            <a:avLst/>
          </a:prstGeom>
        </p:spPr>
        <p:txBody>
          <a:bodyPr wrap="square">
            <a:spAutoFit/>
          </a:bodyPr>
          <a:lstStyle/>
          <a:p>
            <a:pPr marL="285750" indent="-285750">
              <a:buFont typeface="Wingdings" pitchFamily="2" charset="2"/>
              <a:buChar char="§"/>
            </a:pPr>
            <a:r>
              <a:rPr lang="en-US" sz="2300" b="1" dirty="0"/>
              <a:t>Objectives: </a:t>
            </a:r>
            <a:r>
              <a:rPr lang="en-US" sz="2300" dirty="0"/>
              <a:t>equip companies with the skills they need to better measure, manage and mitigate their ecosystem impacts and dependencies</a:t>
            </a:r>
          </a:p>
          <a:p>
            <a:pPr marL="285750" indent="-285750">
              <a:buFont typeface="Wingdings" pitchFamily="2" charset="2"/>
              <a:buChar char="§"/>
            </a:pPr>
            <a:endParaRPr lang="en-US" sz="1100" dirty="0"/>
          </a:p>
          <a:p>
            <a:pPr marL="342900" indent="-342900">
              <a:buFont typeface="Wingdings" pitchFamily="2" charset="2"/>
              <a:buChar char="§"/>
            </a:pPr>
            <a:r>
              <a:rPr lang="en-US" sz="2300" b="1" dirty="0" smtClean="0"/>
              <a:t>Material: </a:t>
            </a:r>
          </a:p>
          <a:p>
            <a:pPr marL="342900" indent="-342900">
              <a:buFont typeface="Wingdings" pitchFamily="2" charset="2"/>
              <a:buChar char="§"/>
            </a:pPr>
            <a:r>
              <a:rPr lang="en-US" sz="2300" dirty="0" smtClean="0"/>
              <a:t>4 </a:t>
            </a:r>
            <a:r>
              <a:rPr lang="en-US" sz="2300" dirty="0"/>
              <a:t>modules, with presentation slides, facilitator notes, facilitation </a:t>
            </a:r>
            <a:r>
              <a:rPr lang="en-US" sz="2300" dirty="0" smtClean="0"/>
              <a:t>tips</a:t>
            </a:r>
          </a:p>
          <a:p>
            <a:pPr marL="342900" indent="-342900">
              <a:buFont typeface="Wingdings" pitchFamily="2" charset="2"/>
              <a:buChar char="§"/>
            </a:pPr>
            <a:r>
              <a:rPr lang="en-US" sz="2300" dirty="0" smtClean="0"/>
              <a:t>Open source on WBCSD’s website</a:t>
            </a:r>
            <a:endParaRPr lang="en-US" sz="2300" dirty="0"/>
          </a:p>
          <a:p>
            <a:pPr indent="228600">
              <a:buFont typeface="Wingdings" pitchFamily="2" charset="2"/>
              <a:buChar char="§"/>
            </a:pPr>
            <a:endParaRPr lang="en-US" sz="1100" b="1" dirty="0"/>
          </a:p>
          <a:p>
            <a:pPr marL="285750" indent="-285750">
              <a:buFont typeface="Wingdings" pitchFamily="2" charset="2"/>
              <a:buChar char="§"/>
            </a:pPr>
            <a:r>
              <a:rPr lang="en-US" sz="2300" b="1" dirty="0" smtClean="0"/>
              <a:t>Content: </a:t>
            </a:r>
          </a:p>
          <a:p>
            <a:pPr marL="628650" indent="-342900">
              <a:buFont typeface="Courier New" panose="02070309020205020404" pitchFamily="49" charset="0"/>
              <a:buChar char="o"/>
            </a:pPr>
            <a:r>
              <a:rPr lang="en-US" sz="2300" dirty="0" smtClean="0"/>
              <a:t>Definitions</a:t>
            </a:r>
          </a:p>
          <a:p>
            <a:pPr marL="628650" indent="-342900">
              <a:buFont typeface="Courier New" panose="02070309020205020404" pitchFamily="49" charset="0"/>
              <a:buChar char="o"/>
            </a:pPr>
            <a:r>
              <a:rPr lang="en-US" sz="2300" dirty="0" smtClean="0"/>
              <a:t>Case studies / best practices</a:t>
            </a:r>
          </a:p>
          <a:p>
            <a:pPr marL="628650" indent="-342900">
              <a:buFont typeface="Courier New" panose="02070309020205020404" pitchFamily="49" charset="0"/>
              <a:buChar char="o"/>
            </a:pPr>
            <a:r>
              <a:rPr lang="en-US" sz="2300" dirty="0" smtClean="0"/>
              <a:t>Introduction of ESR &amp; CEV methodologies</a:t>
            </a:r>
            <a:endParaRPr lang="en-US" sz="2300" dirty="0"/>
          </a:p>
        </p:txBody>
      </p:sp>
    </p:spTree>
    <p:extLst>
      <p:ext uri="{BB962C8B-B14F-4D97-AF65-F5344CB8AC3E}">
        <p14:creationId xmlns:p14="http://schemas.microsoft.com/office/powerpoint/2010/main" val="27010477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restashop.lafourmicreative.netdna-cdn.com/67146-102012-thickbox/pochoir-kaisercraft-rou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58487">
            <a:off x="4511039" y="-411480"/>
            <a:ext cx="7421880" cy="742188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1" y="1940379"/>
            <a:ext cx="12192000" cy="574221"/>
          </a:xfrm>
          <a:solidFill>
            <a:srgbClr val="000000">
              <a:alpha val="49020"/>
            </a:srgbClr>
          </a:solidFill>
        </p:spPr>
        <p:txBody>
          <a:bodyPr/>
          <a:lstStyle/>
          <a:p>
            <a:r>
              <a:rPr lang="en-US" sz="3200" dirty="0" smtClean="0"/>
              <a:t>2. Managing &amp; Mitigating</a:t>
            </a:r>
            <a:endParaRPr lang="en-US" sz="3200" dirty="0"/>
          </a:p>
        </p:txBody>
      </p:sp>
    </p:spTree>
    <p:extLst>
      <p:ext uri="{BB962C8B-B14F-4D97-AF65-F5344CB8AC3E}">
        <p14:creationId xmlns:p14="http://schemas.microsoft.com/office/powerpoint/2010/main" val="4279057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071" y="261423"/>
            <a:ext cx="10271989" cy="648000"/>
          </a:xfrm>
        </p:spPr>
        <p:txBody>
          <a:bodyPr>
            <a:noAutofit/>
          </a:bodyPr>
          <a:lstStyle/>
          <a:p>
            <a:r>
              <a:rPr lang="en-US" sz="4000" dirty="0">
                <a:solidFill>
                  <a:schemeClr val="tx1"/>
                </a:solidFill>
                <a:latin typeface="Arial" pitchFamily="34" charset="0"/>
                <a:cs typeface="+mj-cs"/>
              </a:rPr>
              <a:t>Sharing best practices</a:t>
            </a:r>
          </a:p>
        </p:txBody>
      </p:sp>
      <p:sp>
        <p:nvSpPr>
          <p:cNvPr id="5" name="Rectangle 4"/>
          <p:cNvSpPr/>
          <p:nvPr/>
        </p:nvSpPr>
        <p:spPr>
          <a:xfrm>
            <a:off x="938439" y="1178860"/>
            <a:ext cx="6318387" cy="1200329"/>
          </a:xfrm>
          <a:prstGeom prst="rect">
            <a:avLst/>
          </a:prstGeom>
        </p:spPr>
        <p:txBody>
          <a:bodyPr wrap="square">
            <a:spAutoFit/>
          </a:bodyPr>
          <a:lstStyle/>
          <a:p>
            <a:pPr marL="0" lvl="1">
              <a:spcBef>
                <a:spcPts val="0"/>
              </a:spcBef>
              <a:defRPr/>
            </a:pPr>
            <a:r>
              <a:rPr lang="en-US" sz="2400" dirty="0">
                <a:latin typeface="Arial" charset="0"/>
              </a:rPr>
              <a:t>Case studies on effective company </a:t>
            </a:r>
            <a:r>
              <a:rPr lang="en-US" sz="2400" dirty="0" smtClean="0">
                <a:latin typeface="Arial" charset="0"/>
              </a:rPr>
              <a:t>actions to reduce the pace of biodiversity loss and ecosystem degradation</a:t>
            </a:r>
          </a:p>
        </p:txBody>
      </p:sp>
      <p:pic>
        <p:nvPicPr>
          <p:cNvPr id="6" name="Picture 3"/>
          <p:cNvPicPr>
            <a:picLocks noChangeAspect="1" noChangeArrowheads="1"/>
          </p:cNvPicPr>
          <p:nvPr/>
        </p:nvPicPr>
        <p:blipFill>
          <a:blip r:embed="rId2" cstate="print"/>
          <a:srcRect/>
          <a:stretch>
            <a:fillRect/>
          </a:stretch>
        </p:blipFill>
        <p:spPr bwMode="auto">
          <a:xfrm>
            <a:off x="9243861" y="136067"/>
            <a:ext cx="2323597" cy="3300306"/>
          </a:xfrm>
          <a:prstGeom prst="rect">
            <a:avLst/>
          </a:prstGeom>
          <a:ln>
            <a:noFill/>
          </a:ln>
          <a:effectLst>
            <a:outerShdw blurRad="292100" dist="139700" dir="2700000" algn="tl" rotWithShape="0">
              <a:srgbClr val="333333">
                <a:alpha val="65000"/>
              </a:srgbClr>
            </a:outerShdw>
          </a:effectLst>
        </p:spPr>
      </p:pic>
      <p:pic>
        <p:nvPicPr>
          <p:cNvPr id="7" name="Picture 5"/>
          <p:cNvPicPr>
            <a:picLocks noChangeAspect="1" noChangeArrowheads="1"/>
          </p:cNvPicPr>
          <p:nvPr/>
        </p:nvPicPr>
        <p:blipFill>
          <a:blip r:embed="rId3" cstate="print"/>
          <a:srcRect/>
          <a:stretch>
            <a:fillRect/>
          </a:stretch>
        </p:blipFill>
        <p:spPr bwMode="auto">
          <a:xfrm>
            <a:off x="8081628" y="1081833"/>
            <a:ext cx="2321408" cy="327234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987380" y="2481417"/>
            <a:ext cx="3409783" cy="3520618"/>
          </a:xfrm>
          <a:prstGeom prst="rect">
            <a:avLst/>
          </a:prstGeom>
        </p:spPr>
      </p:pic>
      <p:pic>
        <p:nvPicPr>
          <p:cNvPr id="9" name="Picture 8"/>
          <p:cNvPicPr>
            <a:picLocks noChangeAspect="1"/>
          </p:cNvPicPr>
          <p:nvPr/>
        </p:nvPicPr>
        <p:blipFill>
          <a:blip r:embed="rId5"/>
          <a:stretch>
            <a:fillRect/>
          </a:stretch>
        </p:blipFill>
        <p:spPr>
          <a:xfrm>
            <a:off x="4379536" y="2470956"/>
            <a:ext cx="3422823" cy="3664050"/>
          </a:xfrm>
          <a:prstGeom prst="rect">
            <a:avLst/>
          </a:prstGeom>
        </p:spPr>
      </p:pic>
      <p:sp>
        <p:nvSpPr>
          <p:cNvPr id="10" name="Rectangle 9"/>
          <p:cNvSpPr/>
          <p:nvPr/>
        </p:nvSpPr>
        <p:spPr>
          <a:xfrm>
            <a:off x="3554734" y="6150114"/>
            <a:ext cx="3776353" cy="707886"/>
          </a:xfrm>
          <a:prstGeom prst="rect">
            <a:avLst/>
          </a:prstGeom>
        </p:spPr>
        <p:txBody>
          <a:bodyPr wrap="square">
            <a:spAutoFit/>
          </a:bodyPr>
          <a:lstStyle/>
          <a:p>
            <a:pPr marL="0" lvl="1">
              <a:spcBef>
                <a:spcPts val="0"/>
              </a:spcBef>
              <a:defRPr/>
            </a:pPr>
            <a:r>
              <a:rPr lang="en-US" sz="2000" dirty="0" smtClean="0">
                <a:latin typeface="Arial" charset="0"/>
              </a:rPr>
              <a:t>Over 10 sectors of activities </a:t>
            </a:r>
          </a:p>
          <a:p>
            <a:pPr marL="0" lvl="1">
              <a:spcBef>
                <a:spcPts val="0"/>
              </a:spcBef>
              <a:defRPr/>
            </a:pPr>
            <a:r>
              <a:rPr lang="en-US" sz="2000" dirty="0" smtClean="0">
                <a:latin typeface="Arial" charset="0"/>
              </a:rPr>
              <a:t>Global to national scope </a:t>
            </a:r>
            <a:endParaRPr lang="en-US" sz="2000" dirty="0">
              <a:latin typeface="Arial" charset="0"/>
            </a:endParaRPr>
          </a:p>
        </p:txBody>
      </p:sp>
      <p:sp>
        <p:nvSpPr>
          <p:cNvPr id="11" name="Rectangle 10"/>
          <p:cNvSpPr/>
          <p:nvPr/>
        </p:nvSpPr>
        <p:spPr>
          <a:xfrm>
            <a:off x="10495898" y="3561729"/>
            <a:ext cx="1071560" cy="369332"/>
          </a:xfrm>
          <a:prstGeom prst="rect">
            <a:avLst/>
          </a:prstGeom>
        </p:spPr>
        <p:txBody>
          <a:bodyPr wrap="square">
            <a:spAutoFit/>
          </a:bodyPr>
          <a:lstStyle/>
          <a:p>
            <a:r>
              <a:rPr lang="en-US" dirty="0" smtClean="0">
                <a:latin typeface="Arial" charset="0"/>
              </a:rPr>
              <a:t>2010</a:t>
            </a:r>
            <a:endParaRPr lang="en-US" dirty="0"/>
          </a:p>
        </p:txBody>
      </p:sp>
      <p:sp>
        <p:nvSpPr>
          <p:cNvPr id="12" name="Rectangle 11"/>
          <p:cNvSpPr/>
          <p:nvPr/>
        </p:nvSpPr>
        <p:spPr>
          <a:xfrm>
            <a:off x="8842127" y="4515182"/>
            <a:ext cx="1071560" cy="369332"/>
          </a:xfrm>
          <a:prstGeom prst="rect">
            <a:avLst/>
          </a:prstGeom>
        </p:spPr>
        <p:txBody>
          <a:bodyPr wrap="square">
            <a:spAutoFit/>
          </a:bodyPr>
          <a:lstStyle/>
          <a:p>
            <a:r>
              <a:rPr lang="en-US" dirty="0" smtClean="0">
                <a:latin typeface="Arial" charset="0"/>
              </a:rPr>
              <a:t>2012</a:t>
            </a:r>
            <a:endParaRPr lang="en-US" dirty="0"/>
          </a:p>
        </p:txBody>
      </p:sp>
      <p:sp>
        <p:nvSpPr>
          <p:cNvPr id="13" name="Right Arrow 12"/>
          <p:cNvSpPr/>
          <p:nvPr/>
        </p:nvSpPr>
        <p:spPr>
          <a:xfrm>
            <a:off x="3025635" y="6104263"/>
            <a:ext cx="529099" cy="701040"/>
          </a:xfrm>
          <a:prstGeom prst="rightArrow">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5083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limate.chicagowilderness.org/images/9/95/Green_infrastructure.jpg"/>
          <p:cNvPicPr>
            <a:picLocks noChangeAspect="1" noChangeArrowheads="1"/>
          </p:cNvPicPr>
          <p:nvPr/>
        </p:nvPicPr>
        <p:blipFill rotWithShape="1">
          <a:blip r:embed="rId2">
            <a:extLst>
              <a:ext uri="{28A0092B-C50C-407E-A947-70E740481C1C}">
                <a14:useLocalDpi xmlns:a14="http://schemas.microsoft.com/office/drawing/2010/main" val="0"/>
              </a:ext>
            </a:extLst>
          </a:blip>
          <a:srcRect r="188"/>
          <a:stretch/>
        </p:blipFill>
        <p:spPr bwMode="auto">
          <a:xfrm>
            <a:off x="0" y="19049"/>
            <a:ext cx="13051431" cy="683895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1" y="1940379"/>
            <a:ext cx="12192000" cy="574221"/>
          </a:xfrm>
          <a:solidFill>
            <a:srgbClr val="000000">
              <a:alpha val="49020"/>
            </a:srgbClr>
          </a:solidFill>
        </p:spPr>
        <p:txBody>
          <a:bodyPr/>
          <a:lstStyle/>
          <a:p>
            <a:r>
              <a:rPr lang="en-US" sz="3200" dirty="0" smtClean="0"/>
              <a:t>3. Invest in ecosystems, adopting a landscape level approach</a:t>
            </a:r>
            <a:endParaRPr lang="en-US" sz="3200" dirty="0"/>
          </a:p>
        </p:txBody>
      </p:sp>
      <p:pic>
        <p:nvPicPr>
          <p:cNvPr id="6" name="Picture 5" descr="wbcsd_principal_logo_white.png"/>
          <p:cNvPicPr>
            <a:picLocks noChangeAspect="1"/>
          </p:cNvPicPr>
          <p:nvPr/>
        </p:nvPicPr>
        <p:blipFill>
          <a:blip r:embed="rId3" cstate="print"/>
          <a:stretch>
            <a:fillRect/>
          </a:stretch>
        </p:blipFill>
        <p:spPr>
          <a:xfrm>
            <a:off x="391158" y="6118499"/>
            <a:ext cx="1419598" cy="471716"/>
          </a:xfrm>
          <a:prstGeom prst="rect">
            <a:avLst/>
          </a:prstGeom>
        </p:spPr>
      </p:pic>
    </p:spTree>
    <p:extLst>
      <p:ext uri="{BB962C8B-B14F-4D97-AF65-F5344CB8AC3E}">
        <p14:creationId xmlns:p14="http://schemas.microsoft.com/office/powerpoint/2010/main" val="31902481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701659" y="175076"/>
            <a:ext cx="10271989" cy="648000"/>
          </a:xfrm>
        </p:spPr>
        <p:txBody>
          <a:bodyPr>
            <a:normAutofit/>
          </a:bodyPr>
          <a:lstStyle/>
          <a:p>
            <a:r>
              <a:rPr lang="en-US" sz="4000" dirty="0">
                <a:solidFill>
                  <a:srgbClr val="414042"/>
                </a:solidFill>
                <a:latin typeface="Arial" pitchFamily="34" charset="0"/>
                <a:cs typeface="+mj-cs"/>
              </a:rPr>
              <a:t>Adopting a landscape-level approach</a:t>
            </a:r>
          </a:p>
        </p:txBody>
      </p:sp>
      <p:sp>
        <p:nvSpPr>
          <p:cNvPr id="27" name="TextBox 26"/>
          <p:cNvSpPr txBox="1"/>
          <p:nvPr/>
        </p:nvSpPr>
        <p:spPr>
          <a:xfrm>
            <a:off x="8495607" y="6284421"/>
            <a:ext cx="2161309" cy="369332"/>
          </a:xfrm>
          <a:prstGeom prst="rect">
            <a:avLst/>
          </a:prstGeom>
          <a:noFill/>
        </p:spPr>
        <p:txBody>
          <a:bodyPr wrap="square" rtlCol="0">
            <a:spAutoFit/>
          </a:bodyPr>
          <a:lstStyle/>
          <a:p>
            <a:r>
              <a:rPr lang="en-US" dirty="0" smtClean="0">
                <a:solidFill>
                  <a:srgbClr val="414042"/>
                </a:solidFill>
              </a:rPr>
              <a:t>Source: </a:t>
            </a:r>
            <a:r>
              <a:rPr lang="en-US" dirty="0" smtClean="0">
                <a:solidFill>
                  <a:srgbClr val="414042"/>
                </a:solidFill>
                <a:hlinkClick r:id="rId3"/>
              </a:rPr>
              <a:t>GPFLR</a:t>
            </a:r>
            <a:endParaRPr lang="en-US" dirty="0">
              <a:solidFill>
                <a:srgbClr val="414042"/>
              </a:solidFill>
            </a:endParaRPr>
          </a:p>
        </p:txBody>
      </p:sp>
      <p:pic>
        <p:nvPicPr>
          <p:cNvPr id="3" name="Picture 2"/>
          <p:cNvPicPr>
            <a:picLocks noChangeAspect="1"/>
          </p:cNvPicPr>
          <p:nvPr/>
        </p:nvPicPr>
        <p:blipFill>
          <a:blip r:embed="rId4"/>
          <a:stretch>
            <a:fillRect/>
          </a:stretch>
        </p:blipFill>
        <p:spPr>
          <a:xfrm>
            <a:off x="4157664" y="2006817"/>
            <a:ext cx="2859577" cy="2970414"/>
          </a:xfrm>
          <a:prstGeom prst="rect">
            <a:avLst/>
          </a:prstGeom>
        </p:spPr>
      </p:pic>
      <p:pic>
        <p:nvPicPr>
          <p:cNvPr id="16" name="Picture 15"/>
          <p:cNvPicPr>
            <a:picLocks noChangeAspect="1"/>
          </p:cNvPicPr>
          <p:nvPr/>
        </p:nvPicPr>
        <p:blipFill>
          <a:blip r:embed="rId5"/>
          <a:stretch>
            <a:fillRect/>
          </a:stretch>
        </p:blipFill>
        <p:spPr>
          <a:xfrm>
            <a:off x="2222203" y="2129500"/>
            <a:ext cx="4577543" cy="2848496"/>
          </a:xfrm>
          <a:prstGeom prst="rect">
            <a:avLst/>
          </a:prstGeom>
        </p:spPr>
      </p:pic>
      <p:pic>
        <p:nvPicPr>
          <p:cNvPr id="17" name="Picture 16"/>
          <p:cNvPicPr>
            <a:picLocks noChangeAspect="1"/>
          </p:cNvPicPr>
          <p:nvPr/>
        </p:nvPicPr>
        <p:blipFill>
          <a:blip r:embed="rId6"/>
          <a:stretch>
            <a:fillRect/>
          </a:stretch>
        </p:blipFill>
        <p:spPr>
          <a:xfrm>
            <a:off x="2486122" y="1086403"/>
            <a:ext cx="4422371" cy="4012277"/>
          </a:xfrm>
          <a:prstGeom prst="rect">
            <a:avLst/>
          </a:prstGeom>
        </p:spPr>
      </p:pic>
      <p:pic>
        <p:nvPicPr>
          <p:cNvPr id="18" name="Picture 17"/>
          <p:cNvPicPr>
            <a:picLocks noChangeAspect="1"/>
          </p:cNvPicPr>
          <p:nvPr/>
        </p:nvPicPr>
        <p:blipFill>
          <a:blip r:embed="rId7"/>
          <a:stretch>
            <a:fillRect/>
          </a:stretch>
        </p:blipFill>
        <p:spPr>
          <a:xfrm>
            <a:off x="2553924" y="1230489"/>
            <a:ext cx="4710546" cy="3724103"/>
          </a:xfrm>
          <a:prstGeom prst="rect">
            <a:avLst/>
          </a:prstGeom>
        </p:spPr>
      </p:pic>
      <p:pic>
        <p:nvPicPr>
          <p:cNvPr id="19" name="Picture 18"/>
          <p:cNvPicPr>
            <a:picLocks noChangeAspect="1"/>
          </p:cNvPicPr>
          <p:nvPr/>
        </p:nvPicPr>
        <p:blipFill>
          <a:blip r:embed="rId8"/>
          <a:stretch>
            <a:fillRect/>
          </a:stretch>
        </p:blipFill>
        <p:spPr>
          <a:xfrm>
            <a:off x="2606054" y="1259914"/>
            <a:ext cx="6561513" cy="3890357"/>
          </a:xfrm>
          <a:prstGeom prst="rect">
            <a:avLst/>
          </a:prstGeom>
        </p:spPr>
      </p:pic>
      <p:pic>
        <p:nvPicPr>
          <p:cNvPr id="20" name="Picture 19"/>
          <p:cNvPicPr>
            <a:picLocks noChangeAspect="1"/>
          </p:cNvPicPr>
          <p:nvPr/>
        </p:nvPicPr>
        <p:blipFill>
          <a:blip r:embed="rId9"/>
          <a:stretch>
            <a:fillRect/>
          </a:stretch>
        </p:blipFill>
        <p:spPr>
          <a:xfrm>
            <a:off x="2600511" y="1198954"/>
            <a:ext cx="6572597" cy="4012276"/>
          </a:xfrm>
          <a:prstGeom prst="rect">
            <a:avLst/>
          </a:prstGeom>
        </p:spPr>
      </p:pic>
      <p:pic>
        <p:nvPicPr>
          <p:cNvPr id="21" name="Picture 20"/>
          <p:cNvPicPr>
            <a:picLocks noChangeAspect="1"/>
          </p:cNvPicPr>
          <p:nvPr/>
        </p:nvPicPr>
        <p:blipFill>
          <a:blip r:embed="rId10"/>
          <a:stretch>
            <a:fillRect/>
          </a:stretch>
        </p:blipFill>
        <p:spPr>
          <a:xfrm>
            <a:off x="2667012" y="1306154"/>
            <a:ext cx="6439594" cy="4865717"/>
          </a:xfrm>
          <a:prstGeom prst="rect">
            <a:avLst/>
          </a:prstGeom>
        </p:spPr>
      </p:pic>
      <p:pic>
        <p:nvPicPr>
          <p:cNvPr id="22" name="Picture 21"/>
          <p:cNvPicPr>
            <a:picLocks noChangeAspect="1"/>
          </p:cNvPicPr>
          <p:nvPr/>
        </p:nvPicPr>
        <p:blipFill>
          <a:blip r:embed="rId11"/>
          <a:stretch>
            <a:fillRect/>
          </a:stretch>
        </p:blipFill>
        <p:spPr>
          <a:xfrm>
            <a:off x="2595689" y="1295070"/>
            <a:ext cx="6483927" cy="4876801"/>
          </a:xfrm>
          <a:prstGeom prst="rect">
            <a:avLst/>
          </a:prstGeom>
        </p:spPr>
      </p:pic>
      <p:pic>
        <p:nvPicPr>
          <p:cNvPr id="23" name="Picture 22"/>
          <p:cNvPicPr>
            <a:picLocks noChangeAspect="1"/>
          </p:cNvPicPr>
          <p:nvPr/>
        </p:nvPicPr>
        <p:blipFill>
          <a:blip r:embed="rId12"/>
          <a:stretch>
            <a:fillRect/>
          </a:stretch>
        </p:blipFill>
        <p:spPr>
          <a:xfrm>
            <a:off x="2562438" y="1267361"/>
            <a:ext cx="6517178" cy="4932218"/>
          </a:xfrm>
          <a:prstGeom prst="rect">
            <a:avLst/>
          </a:prstGeom>
        </p:spPr>
      </p:pic>
    </p:spTree>
    <p:extLst>
      <p:ext uri="{BB962C8B-B14F-4D97-AF65-F5344CB8AC3E}">
        <p14:creationId xmlns:p14="http://schemas.microsoft.com/office/powerpoint/2010/main" val="8296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Estelle Geisinger\AppData\Local\Microsoft\Windows\Temporary Internet Files\Content.Outlook\RAK51006\grupo argos logo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0575" y="2027238"/>
            <a:ext cx="8524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222" descr="APRIL Grou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2840" y="684213"/>
            <a:ext cx="6699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descr="M:\ADVOCACY &amp; COMMUNICATIONS\Communications\Logos and Pictures\Logos Members &amp; Partners\Member cies logos\Anglo Americ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0075" y="141292"/>
            <a:ext cx="10302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24" descr="ArcelorMitta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92439" y="579438"/>
            <a:ext cx="652463"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226" descr="Bank of Americ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84613" y="677863"/>
            <a:ext cx="992187"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227" descr="Baosteel.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19690" y="681042"/>
            <a:ext cx="63341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228" descr="Basf.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97577" y="652467"/>
            <a:ext cx="452439"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230" descr="BG Group.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415213" y="569917"/>
            <a:ext cx="6461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231" descr="BMW Group.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331202" y="571500"/>
            <a:ext cx="438151"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232" descr="BP.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377615" y="449263"/>
            <a:ext cx="26828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233" descr="Borealis.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115425" y="560392"/>
            <a:ext cx="1081088"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234" descr="Borusan.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350501" y="596900"/>
            <a:ext cx="820739"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236" descr="Brisa.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482727" y="1042988"/>
            <a:ext cx="3571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237" descr="Canon.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736852" y="1135063"/>
            <a:ext cx="608013"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239" descr="Cemex.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544889" y="1030290"/>
            <a:ext cx="781051"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240" descr="CH2MHILL.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538666" y="1030291"/>
            <a:ext cx="8715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241" descr="Chevron Corporation.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683251" y="944565"/>
            <a:ext cx="27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242" descr="Cimentos Liz.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8480427" y="982663"/>
            <a:ext cx="554039"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246" descr="Chunghwa Telecom.jp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470776" y="1009650"/>
            <a:ext cx="68421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247" descr="Cosco.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261100" y="1047750"/>
            <a:ext cx="9398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248" descr="The Coca-Cola Company.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4557715" y="5934075"/>
            <a:ext cx="1258887"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1" name="Picture 249" descr="Continental.jp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0868027" y="1009650"/>
            <a:ext cx="8620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2" name="Picture 250" descr="CooperTires.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428625" y="1595438"/>
            <a:ext cx="8524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3" name="Picture 251" descr="CRH.jp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2193927" y="1482729"/>
            <a:ext cx="3333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4" name="Picture 252" descr="Daimler.jp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2741615" y="1617663"/>
            <a:ext cx="895351" cy="11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5" name="Picture 253" descr="Deloitte Touche Tohmatsu.jp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3913188" y="1592267"/>
            <a:ext cx="858837"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6" name="Picture 254" descr="Denso.jp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4999039" y="1601792"/>
            <a:ext cx="64611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7" name="Picture 256" descr="Deutsche Bank.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632576" y="1470029"/>
            <a:ext cx="1074739"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8" name="Picture 2" descr="M:\ADVOCACY &amp; COMMUNICATIONS\Communications\Logos and Pictures\Logos Members &amp; Partners\Member cies logos\CPC Corporation.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52577" y="1468438"/>
            <a:ext cx="361951"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9" name="Picture 4" descr="W:\Mobility\SMP 2.0\Company logos\DB-MNL_rgb_M.bmp"/>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911852" y="1544638"/>
            <a:ext cx="5683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0" name="Picture 259" descr="The Dow Chemical Company.jpg"/>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10137775" y="1447800"/>
            <a:ext cx="7239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1" name="Picture 260" descr="Deutsche Post DHL.jp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7942265" y="1466854"/>
            <a:ext cx="10318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2" name="Picture 263" descr="DuPont.jpg"/>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495303" y="2076454"/>
            <a:ext cx="7540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3" name="Picture 264" descr="Eastman.jpg"/>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2038351" y="2124075"/>
            <a:ext cx="808039"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4" name="Picture 6" descr="http://t0.gstatic.com/images?q=tbn:ANd9GcQIcOuM3dtdZA6-eF77g3ufGJaMBfSihL70sf6JGKLuCnwz4EWn"/>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1064877" y="1281117"/>
            <a:ext cx="66516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5" name="Picture 266" descr="EatonCorporation.jpg"/>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3024189" y="2063750"/>
            <a:ext cx="501651"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6" name="Picture 267" descr="Eczacibasi.jpg"/>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3706815" y="1989138"/>
            <a:ext cx="7747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7" name="Picture 268" descr="EDF.jpg"/>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4629152" y="1947863"/>
            <a:ext cx="531813"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8" name="Picture 269" descr="EDP.jpg"/>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5310188" y="1911350"/>
            <a:ext cx="3714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9" name="Picture 270" descr="ENI.jpg"/>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5905502" y="1873251"/>
            <a:ext cx="274639"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0" name="Picture 271" descr="Enrc Group.jpg"/>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6394451" y="1866900"/>
            <a:ext cx="4953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1" name="Picture 272" descr="ERM.jpg"/>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7742238" y="1744664"/>
            <a:ext cx="28098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2" name="Picture 274" descr="Empresas Publicas de Medellin EPM.jpg"/>
          <p:cNvPicPr>
            <a:picLocks noChangeAspect="1"/>
          </p:cNvPicPr>
          <p:nvPr/>
        </p:nvPicPr>
        <p:blipFill>
          <a:blip r:embed="rId45">
            <a:extLst>
              <a:ext uri="{28A0092B-C50C-407E-A947-70E740481C1C}">
                <a14:useLocalDpi xmlns:a14="http://schemas.microsoft.com/office/drawing/2010/main" val="0"/>
              </a:ext>
            </a:extLst>
          </a:blip>
          <a:srcRect/>
          <a:stretch>
            <a:fillRect/>
          </a:stretch>
        </p:blipFill>
        <p:spPr bwMode="auto">
          <a:xfrm>
            <a:off x="7064377" y="1936750"/>
            <a:ext cx="461963"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3" name="Picture 276" descr="E-on.jpg"/>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bwMode="auto">
          <a:xfrm>
            <a:off x="1404941" y="2098679"/>
            <a:ext cx="446087"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4" name="Picture 277" descr="Eskom.jpg"/>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8815390" y="1927227"/>
            <a:ext cx="6127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5" name="Picture 278" descr="Evonik.jpg"/>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9567866" y="1884365"/>
            <a:ext cx="7143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6" name="Picture 280" descr="Fibria.jpg"/>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10493377" y="1860550"/>
            <a:ext cx="5492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7" name="Picture 282" descr="Ford.jpg"/>
          <p:cNvPicPr>
            <a:picLocks noChangeAspect="1"/>
          </p:cNvPicPr>
          <p:nvPr/>
        </p:nvPicPr>
        <p:blipFill>
          <a:blip r:embed="rId50">
            <a:extLst>
              <a:ext uri="{28A0092B-C50C-407E-A947-70E740481C1C}">
                <a14:useLocalDpi xmlns:a14="http://schemas.microsoft.com/office/drawing/2010/main" val="0"/>
              </a:ext>
            </a:extLst>
          </a:blip>
          <a:srcRect/>
          <a:stretch>
            <a:fillRect/>
          </a:stretch>
        </p:blipFill>
        <p:spPr bwMode="auto">
          <a:xfrm>
            <a:off x="1160463" y="2495554"/>
            <a:ext cx="660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8" name="Picture 300" descr="Havas Group.jpg"/>
          <p:cNvPicPr>
            <a:picLocks noChangeAspect="1"/>
          </p:cNvPicPr>
          <p:nvPr/>
        </p:nvPicPr>
        <p:blipFill>
          <a:blip r:embed="rId51">
            <a:extLst>
              <a:ext uri="{28A0092B-C50C-407E-A947-70E740481C1C}">
                <a14:useLocalDpi xmlns:a14="http://schemas.microsoft.com/office/drawing/2010/main" val="0"/>
              </a:ext>
            </a:extLst>
          </a:blip>
          <a:srcRect/>
          <a:stretch>
            <a:fillRect/>
          </a:stretch>
        </p:blipFill>
        <p:spPr bwMode="auto">
          <a:xfrm>
            <a:off x="9613902" y="2392367"/>
            <a:ext cx="722313"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9" name="Picture 301" descr="Hankook.jpg"/>
          <p:cNvPicPr>
            <a:picLocks noChangeAspect="1"/>
          </p:cNvPicPr>
          <p:nvPr/>
        </p:nvPicPr>
        <p:blipFill>
          <a:blip r:embed="rId52">
            <a:extLst>
              <a:ext uri="{28A0092B-C50C-407E-A947-70E740481C1C}">
                <a14:useLocalDpi xmlns:a14="http://schemas.microsoft.com/office/drawing/2010/main" val="0"/>
              </a:ext>
            </a:extLst>
          </a:blip>
          <a:srcRect/>
          <a:stretch>
            <a:fillRect/>
          </a:stretch>
        </p:blipFill>
        <p:spPr bwMode="auto">
          <a:xfrm>
            <a:off x="7751764" y="2419350"/>
            <a:ext cx="923925"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0" name="Picture 302" descr="HeidelbergCement.jpg"/>
          <p:cNvPicPr>
            <a:picLocks noChangeAspect="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10591801" y="2392367"/>
            <a:ext cx="1122363"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1" name="Picture 6" descr="C:\Users\Estelle Geisinger\AppData\Local\Microsoft\Windows\Temporary Internet Files\Content.Outlook\RAK51006\Company LT 00_CO_CL (4) (2).jpg"/>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877302" y="2255842"/>
            <a:ext cx="5191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2" name="Picture 305" descr="Hitachi.jpg"/>
          <p:cNvPicPr>
            <a:picLocks noChangeAspect="1"/>
          </p:cNvPicPr>
          <p:nvPr/>
        </p:nvPicPr>
        <p:blipFill>
          <a:blip r:embed="rId55">
            <a:extLst>
              <a:ext uri="{28A0092B-C50C-407E-A947-70E740481C1C}">
                <a14:useLocalDpi xmlns:a14="http://schemas.microsoft.com/office/drawing/2010/main" val="0"/>
              </a:ext>
            </a:extLst>
          </a:blip>
          <a:srcRect/>
          <a:stretch>
            <a:fillRect/>
          </a:stretch>
        </p:blipFill>
        <p:spPr bwMode="auto">
          <a:xfrm>
            <a:off x="2070101" y="2940054"/>
            <a:ext cx="719139"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3" name="Picture 306" descr="Holcim.jpg"/>
          <p:cNvPicPr>
            <a:picLocks noChangeAspect="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2940053" y="2843217"/>
            <a:ext cx="63182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4" name="Picture 308" descr="Infosys.jpg"/>
          <p:cNvPicPr>
            <a:picLocks noChangeAspect="1"/>
          </p:cNvPicPr>
          <p:nvPr/>
        </p:nvPicPr>
        <p:blipFill>
          <a:blip r:embed="rId57">
            <a:extLst>
              <a:ext uri="{28A0092B-C50C-407E-A947-70E740481C1C}">
                <a14:useLocalDpi xmlns:a14="http://schemas.microsoft.com/office/drawing/2010/main" val="0"/>
              </a:ext>
            </a:extLst>
          </a:blip>
          <a:srcRect/>
          <a:stretch>
            <a:fillRect/>
          </a:stretch>
        </p:blipFill>
        <p:spPr bwMode="auto">
          <a:xfrm>
            <a:off x="5376863" y="2922592"/>
            <a:ext cx="508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5" name="Picture 309" descr="International Paper.jpg"/>
          <p:cNvPicPr>
            <a:picLocks noChangeAspect="1"/>
          </p:cNvPicPr>
          <p:nvPr/>
        </p:nvPicPr>
        <p:blipFill>
          <a:blip r:embed="rId58">
            <a:extLst>
              <a:ext uri="{28A0092B-C50C-407E-A947-70E740481C1C}">
                <a14:useLocalDpi xmlns:a14="http://schemas.microsoft.com/office/drawing/2010/main" val="0"/>
              </a:ext>
            </a:extLst>
          </a:blip>
          <a:srcRect/>
          <a:stretch>
            <a:fillRect/>
          </a:stretch>
        </p:blipFill>
        <p:spPr bwMode="auto">
          <a:xfrm>
            <a:off x="7008813" y="2894013"/>
            <a:ext cx="1314451"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6" name="Picture 315" descr="Kone.jpg"/>
          <p:cNvPicPr>
            <a:picLocks noChangeAspect="1"/>
          </p:cNvPicPr>
          <p:nvPr/>
        </p:nvPicPr>
        <p:blipFill>
          <a:blip r:embed="rId59">
            <a:extLst>
              <a:ext uri="{28A0092B-C50C-407E-A947-70E740481C1C}">
                <a14:useLocalDpi xmlns:a14="http://schemas.microsoft.com/office/drawing/2010/main" val="0"/>
              </a:ext>
            </a:extLst>
          </a:blip>
          <a:srcRect/>
          <a:stretch>
            <a:fillRect/>
          </a:stretch>
        </p:blipFill>
        <p:spPr bwMode="auto">
          <a:xfrm>
            <a:off x="3976690" y="3378200"/>
            <a:ext cx="4810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7" name="Picture 316" descr="KPMG.jpg"/>
          <p:cNvPicPr>
            <a:picLocks noChangeAspect="1"/>
          </p:cNvPicPr>
          <p:nvPr/>
        </p:nvPicPr>
        <p:blipFill>
          <a:blip r:embed="rId60">
            <a:extLst>
              <a:ext uri="{28A0092B-C50C-407E-A947-70E740481C1C}">
                <a14:useLocalDpi xmlns:a14="http://schemas.microsoft.com/office/drawing/2010/main" val="0"/>
              </a:ext>
            </a:extLst>
          </a:blip>
          <a:srcRect/>
          <a:stretch>
            <a:fillRect/>
          </a:stretch>
        </p:blipFill>
        <p:spPr bwMode="auto">
          <a:xfrm>
            <a:off x="4637090" y="3405188"/>
            <a:ext cx="490537"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8" name="Picture 317" descr="Kumho Tires.jpg"/>
          <p:cNvPicPr>
            <a:picLocks noChangeAspect="1"/>
          </p:cNvPicPr>
          <p:nvPr/>
        </p:nvPicPr>
        <p:blipFill>
          <a:blip r:embed="rId61">
            <a:extLst>
              <a:ext uri="{28A0092B-C50C-407E-A947-70E740481C1C}">
                <a14:useLocalDpi xmlns:a14="http://schemas.microsoft.com/office/drawing/2010/main" val="0"/>
              </a:ext>
            </a:extLst>
          </a:blip>
          <a:srcRect/>
          <a:stretch>
            <a:fillRect/>
          </a:stretch>
        </p:blipFill>
        <p:spPr bwMode="auto">
          <a:xfrm>
            <a:off x="5262564" y="3257554"/>
            <a:ext cx="873125"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9" name="Picture 318" descr="Lafarge.jpg"/>
          <p:cNvPicPr>
            <a:picLocks noChangeAspect="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6286503" y="3340101"/>
            <a:ext cx="71437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0" name="Picture 319" descr="L'Oréal.jpg"/>
          <p:cNvPicPr>
            <a:picLocks noChangeAspect="1"/>
          </p:cNvPicPr>
          <p:nvPr/>
        </p:nvPicPr>
        <p:blipFill>
          <a:blip r:embed="rId63">
            <a:extLst>
              <a:ext uri="{28A0092B-C50C-407E-A947-70E740481C1C}">
                <a14:useLocalDpi xmlns:a14="http://schemas.microsoft.com/office/drawing/2010/main" val="0"/>
              </a:ext>
            </a:extLst>
          </a:blip>
          <a:srcRect/>
          <a:stretch>
            <a:fillRect/>
          </a:stretch>
        </p:blipFill>
        <p:spPr bwMode="auto">
          <a:xfrm>
            <a:off x="7215189" y="3365500"/>
            <a:ext cx="755651"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1" name="Picture 320" descr="Masisa.jpg"/>
          <p:cNvPicPr>
            <a:picLocks noChangeAspect="1"/>
          </p:cNvPicPr>
          <p:nvPr/>
        </p:nvPicPr>
        <p:blipFill>
          <a:blip r:embed="rId64">
            <a:extLst>
              <a:ext uri="{28A0092B-C50C-407E-A947-70E740481C1C}">
                <a14:useLocalDpi xmlns:a14="http://schemas.microsoft.com/office/drawing/2010/main" val="0"/>
              </a:ext>
            </a:extLst>
          </a:blip>
          <a:srcRect/>
          <a:stretch>
            <a:fillRect/>
          </a:stretch>
        </p:blipFill>
        <p:spPr bwMode="auto">
          <a:xfrm>
            <a:off x="8156577" y="3371850"/>
            <a:ext cx="75247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2" name="Picture 304" descr="Henkel.jpg"/>
          <p:cNvPicPr>
            <a:picLocks noChangeAspect="1"/>
          </p:cNvPicPr>
          <p:nvPr/>
        </p:nvPicPr>
        <p:blipFill>
          <a:blip r:embed="rId65">
            <a:extLst>
              <a:ext uri="{28A0092B-C50C-407E-A947-70E740481C1C}">
                <a14:useLocalDpi xmlns:a14="http://schemas.microsoft.com/office/drawing/2010/main" val="0"/>
              </a:ext>
            </a:extLst>
          </a:blip>
          <a:srcRect/>
          <a:stretch>
            <a:fillRect/>
          </a:stretch>
        </p:blipFill>
        <p:spPr bwMode="auto">
          <a:xfrm>
            <a:off x="1400175" y="2917829"/>
            <a:ext cx="53340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3" name="Picture 5"/>
          <p:cNvPicPr>
            <a:picLocks noChangeAspect="1"/>
          </p:cNvPicPr>
          <p:nvPr/>
        </p:nvPicPr>
        <p:blipFill>
          <a:blip r:embed="rId66">
            <a:extLst>
              <a:ext uri="{28A0092B-C50C-407E-A947-70E740481C1C}">
                <a14:useLocalDpi xmlns:a14="http://schemas.microsoft.com/office/drawing/2010/main" val="0"/>
              </a:ext>
            </a:extLst>
          </a:blip>
          <a:srcRect/>
          <a:stretch>
            <a:fillRect/>
          </a:stretch>
        </p:blipFill>
        <p:spPr bwMode="auto">
          <a:xfrm>
            <a:off x="6632575" y="579442"/>
            <a:ext cx="609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4" name="Picture 1"/>
          <p:cNvPicPr>
            <a:picLocks noChangeAspect="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9525000" y="2644779"/>
            <a:ext cx="37941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5" name="Picture 12"/>
          <p:cNvPicPr>
            <a:picLocks noChangeAspect="1"/>
          </p:cNvPicPr>
          <p:nvPr/>
        </p:nvPicPr>
        <p:blipFill>
          <a:blip r:embed="rId68">
            <a:extLst>
              <a:ext uri="{28A0092B-C50C-407E-A947-70E740481C1C}">
                <a14:useLocalDpi xmlns:a14="http://schemas.microsoft.com/office/drawing/2010/main" val="0"/>
              </a:ext>
            </a:extLst>
          </a:blip>
          <a:srcRect/>
          <a:stretch>
            <a:fillRect/>
          </a:stretch>
        </p:blipFill>
        <p:spPr bwMode="auto">
          <a:xfrm>
            <a:off x="3644902" y="2897192"/>
            <a:ext cx="9159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6" name="Picture 321" descr="Metsa.jpg"/>
          <p:cNvPicPr>
            <a:picLocks noChangeAspect="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10260015" y="3317879"/>
            <a:ext cx="71755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7" name="Picture 333" descr="NY Times Cie.jpg"/>
          <p:cNvPicPr>
            <a:picLocks noChangeAspect="1"/>
          </p:cNvPicPr>
          <p:nvPr/>
        </p:nvPicPr>
        <p:blipFill>
          <a:blip r:embed="rId70">
            <a:extLst>
              <a:ext uri="{28A0092B-C50C-407E-A947-70E740481C1C}">
                <a14:useLocalDpi xmlns:a14="http://schemas.microsoft.com/office/drawing/2010/main" val="0"/>
              </a:ext>
            </a:extLst>
          </a:blip>
          <a:srcRect/>
          <a:stretch>
            <a:fillRect/>
          </a:stretch>
        </p:blipFill>
        <p:spPr bwMode="auto">
          <a:xfrm>
            <a:off x="6183315" y="5870579"/>
            <a:ext cx="819151"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8" name="Picture 377" descr="Suncor Energy.jpg"/>
          <p:cNvPicPr>
            <a:picLocks noChangeAspect="1"/>
          </p:cNvPicPr>
          <p:nvPr/>
        </p:nvPicPr>
        <p:blipFill>
          <a:blip r:embed="rId71">
            <a:extLst>
              <a:ext uri="{28A0092B-C50C-407E-A947-70E740481C1C}">
                <a14:useLocalDpi xmlns:a14="http://schemas.microsoft.com/office/drawing/2010/main" val="0"/>
              </a:ext>
            </a:extLst>
          </a:blip>
          <a:srcRect/>
          <a:stretch>
            <a:fillRect/>
          </a:stretch>
        </p:blipFill>
        <p:spPr bwMode="auto">
          <a:xfrm>
            <a:off x="420690" y="5918204"/>
            <a:ext cx="52546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9" name="Picture 378" descr="Suzano Pulp and Paper.jpg"/>
          <p:cNvPicPr>
            <a:picLocks noChangeAspect="1"/>
          </p:cNvPicPr>
          <p:nvPr/>
        </p:nvPicPr>
        <p:blipFill>
          <a:blip r:embed="rId72">
            <a:extLst>
              <a:ext uri="{28A0092B-C50C-407E-A947-70E740481C1C}">
                <a14:useLocalDpi xmlns:a14="http://schemas.microsoft.com/office/drawing/2010/main" val="0"/>
              </a:ext>
            </a:extLst>
          </a:blip>
          <a:srcRect/>
          <a:stretch>
            <a:fillRect/>
          </a:stretch>
        </p:blipFill>
        <p:spPr bwMode="auto">
          <a:xfrm>
            <a:off x="1157289" y="5691188"/>
            <a:ext cx="57467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0" name="Picture 381" descr="Syngenta.jpg"/>
          <p:cNvPicPr>
            <a:picLocks noChangeAspect="1"/>
          </p:cNvPicPr>
          <p:nvPr/>
        </p:nvPicPr>
        <p:blipFill>
          <a:blip r:embed="rId73">
            <a:extLst>
              <a:ext uri="{28A0092B-C50C-407E-A947-70E740481C1C}">
                <a14:useLocalDpi xmlns:a14="http://schemas.microsoft.com/office/drawing/2010/main" val="0"/>
              </a:ext>
            </a:extLst>
          </a:blip>
          <a:srcRect/>
          <a:stretch>
            <a:fillRect/>
          </a:stretch>
        </p:blipFill>
        <p:spPr bwMode="auto">
          <a:xfrm>
            <a:off x="2979737" y="5913438"/>
            <a:ext cx="577851"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1" name="Picture 382" descr="Taiheiyo.jpg"/>
          <p:cNvPicPr>
            <a:picLocks noChangeAspect="1"/>
          </p:cNvPicPr>
          <p:nvPr/>
        </p:nvPicPr>
        <p:blipFill>
          <a:blip r:embed="rId74">
            <a:extLst>
              <a:ext uri="{28A0092B-C50C-407E-A947-70E740481C1C}">
                <a14:useLocalDpi xmlns:a14="http://schemas.microsoft.com/office/drawing/2010/main" val="0"/>
              </a:ext>
            </a:extLst>
          </a:blip>
          <a:srcRect/>
          <a:stretch>
            <a:fillRect/>
          </a:stretch>
        </p:blipFill>
        <p:spPr bwMode="auto">
          <a:xfrm>
            <a:off x="3814764" y="5783263"/>
            <a:ext cx="503237"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2" name="Picture 383" descr="Titan.jpg"/>
          <p:cNvPicPr>
            <a:picLocks noChangeAspect="1"/>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7316790" y="5878513"/>
            <a:ext cx="7953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3" name="Picture 384" descr="TNT.jpg"/>
          <p:cNvPicPr>
            <a:picLocks noChangeAspect="1"/>
          </p:cNvPicPr>
          <p:nvPr/>
        </p:nvPicPr>
        <p:blipFill>
          <a:blip r:embed="rId76">
            <a:extLst>
              <a:ext uri="{28A0092B-C50C-407E-A947-70E740481C1C}">
                <a14:useLocalDpi xmlns:a14="http://schemas.microsoft.com/office/drawing/2010/main" val="0"/>
              </a:ext>
            </a:extLst>
          </a:blip>
          <a:srcRect/>
          <a:stretch>
            <a:fillRect/>
          </a:stretch>
        </p:blipFill>
        <p:spPr bwMode="auto">
          <a:xfrm>
            <a:off x="8347076" y="5881692"/>
            <a:ext cx="4667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4" name="Picture 385" descr="Toshiba.jpg"/>
          <p:cNvPicPr>
            <a:picLocks noChangeAspect="1"/>
          </p:cNvPicPr>
          <p:nvPr/>
        </p:nvPicPr>
        <p:blipFill>
          <a:blip r:embed="rId77">
            <a:extLst>
              <a:ext uri="{28A0092B-C50C-407E-A947-70E740481C1C}">
                <a14:useLocalDpi xmlns:a14="http://schemas.microsoft.com/office/drawing/2010/main" val="0"/>
              </a:ext>
            </a:extLst>
          </a:blip>
          <a:srcRect/>
          <a:stretch>
            <a:fillRect/>
          </a:stretch>
        </p:blipFill>
        <p:spPr bwMode="auto">
          <a:xfrm>
            <a:off x="9066215" y="5911850"/>
            <a:ext cx="779463"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5" name="Picture 386" descr="ToyoTires.jpg"/>
          <p:cNvPicPr>
            <a:picLocks noChangeAspect="1"/>
          </p:cNvPicPr>
          <p:nvPr/>
        </p:nvPicPr>
        <p:blipFill>
          <a:blip r:embed="rId78">
            <a:extLst>
              <a:ext uri="{28A0092B-C50C-407E-A947-70E740481C1C}">
                <a14:useLocalDpi xmlns:a14="http://schemas.microsoft.com/office/drawing/2010/main" val="0"/>
              </a:ext>
            </a:extLst>
          </a:blip>
          <a:srcRect/>
          <a:stretch>
            <a:fillRect/>
          </a:stretch>
        </p:blipFill>
        <p:spPr bwMode="auto">
          <a:xfrm>
            <a:off x="11026777" y="6003925"/>
            <a:ext cx="7413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6" name="Picture 388" descr="Unilever.jpg"/>
          <p:cNvPicPr>
            <a:picLocks noChangeAspect="1"/>
          </p:cNvPicPr>
          <p:nvPr/>
        </p:nvPicPr>
        <p:blipFill>
          <a:blip r:embed="rId79">
            <a:extLst>
              <a:ext uri="{28A0092B-C50C-407E-A947-70E740481C1C}">
                <a14:useLocalDpi xmlns:a14="http://schemas.microsoft.com/office/drawing/2010/main" val="0"/>
              </a:ext>
            </a:extLst>
          </a:blip>
          <a:srcRect/>
          <a:stretch>
            <a:fillRect/>
          </a:stretch>
        </p:blipFill>
        <p:spPr bwMode="auto">
          <a:xfrm>
            <a:off x="1270002" y="6351592"/>
            <a:ext cx="341313"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7" name="Picture 9" descr="W:\Mobility\SMP 2.0\Company logos\Toyota logo.jpg"/>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406401" y="6443667"/>
            <a:ext cx="6508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8" name="Picture 390" descr="United Technologies.jpg"/>
          <p:cNvPicPr>
            <a:picLocks noChangeAspect="1"/>
          </p:cNvPicPr>
          <p:nvPr/>
        </p:nvPicPr>
        <p:blipFill>
          <a:blip r:embed="rId81">
            <a:extLst>
              <a:ext uri="{28A0092B-C50C-407E-A947-70E740481C1C}">
                <a14:useLocalDpi xmlns:a14="http://schemas.microsoft.com/office/drawing/2010/main" val="0"/>
              </a:ext>
            </a:extLst>
          </a:blip>
          <a:srcRect/>
          <a:stretch>
            <a:fillRect/>
          </a:stretch>
        </p:blipFill>
        <p:spPr bwMode="auto">
          <a:xfrm>
            <a:off x="1798639" y="6440492"/>
            <a:ext cx="79851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9" name="Picture 391" descr="UPM Kymmene.jpg"/>
          <p:cNvPicPr>
            <a:picLocks noChangeAspect="1"/>
          </p:cNvPicPr>
          <p:nvPr/>
        </p:nvPicPr>
        <p:blipFill>
          <a:blip r:embed="rId82">
            <a:extLst>
              <a:ext uri="{28A0092B-C50C-407E-A947-70E740481C1C}">
                <a14:useLocalDpi xmlns:a14="http://schemas.microsoft.com/office/drawing/2010/main" val="0"/>
              </a:ext>
            </a:extLst>
          </a:blip>
          <a:srcRect/>
          <a:stretch>
            <a:fillRect/>
          </a:stretch>
        </p:blipFill>
        <p:spPr bwMode="auto">
          <a:xfrm>
            <a:off x="2800353" y="6246813"/>
            <a:ext cx="35877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30" name="Picture 392" descr="UPS.jpg"/>
          <p:cNvPicPr>
            <a:picLocks noChangeAspect="1"/>
          </p:cNvPicPr>
          <p:nvPr/>
        </p:nvPicPr>
        <p:blipFill>
          <a:blip r:embed="rId83">
            <a:extLst>
              <a:ext uri="{28A0092B-C50C-407E-A947-70E740481C1C}">
                <a14:useLocalDpi xmlns:a14="http://schemas.microsoft.com/office/drawing/2010/main" val="0"/>
              </a:ext>
            </a:extLst>
          </a:blip>
          <a:srcRect/>
          <a:stretch>
            <a:fillRect/>
          </a:stretch>
        </p:blipFill>
        <p:spPr bwMode="auto">
          <a:xfrm>
            <a:off x="3368677" y="6324600"/>
            <a:ext cx="3365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31" name="Picture 393" descr="Vale.jpg"/>
          <p:cNvPicPr>
            <a:picLocks noChangeAspect="1"/>
          </p:cNvPicPr>
          <p:nvPr/>
        </p:nvPicPr>
        <p:blipFill>
          <a:blip r:embed="rId84">
            <a:extLst>
              <a:ext uri="{28A0092B-C50C-407E-A947-70E740481C1C}">
                <a14:useLocalDpi xmlns:a14="http://schemas.microsoft.com/office/drawing/2010/main" val="0"/>
              </a:ext>
            </a:extLst>
          </a:blip>
          <a:srcRect/>
          <a:stretch>
            <a:fillRect/>
          </a:stretch>
        </p:blipFill>
        <p:spPr bwMode="auto">
          <a:xfrm>
            <a:off x="3932241" y="6430963"/>
            <a:ext cx="6238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32" name="Picture 395" descr="Vedenta.jpg"/>
          <p:cNvPicPr>
            <a:picLocks noChangeAspect="1"/>
          </p:cNvPicPr>
          <p:nvPr/>
        </p:nvPicPr>
        <p:blipFill>
          <a:blip r:embed="rId85">
            <a:extLst>
              <a:ext uri="{28A0092B-C50C-407E-A947-70E740481C1C}">
                <a14:useLocalDpi xmlns:a14="http://schemas.microsoft.com/office/drawing/2010/main" val="0"/>
              </a:ext>
            </a:extLst>
          </a:blip>
          <a:srcRect/>
          <a:stretch>
            <a:fillRect/>
          </a:stretch>
        </p:blipFill>
        <p:spPr bwMode="auto">
          <a:xfrm>
            <a:off x="4870451" y="6442079"/>
            <a:ext cx="8255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33" name="Picture 396" descr="Vodafone.jpg"/>
          <p:cNvPicPr>
            <a:picLocks noChangeAspect="1"/>
          </p:cNvPicPr>
          <p:nvPr/>
        </p:nvPicPr>
        <p:blipFill>
          <a:blip r:embed="rId86">
            <a:extLst>
              <a:ext uri="{28A0092B-C50C-407E-A947-70E740481C1C}">
                <a14:useLocalDpi xmlns:a14="http://schemas.microsoft.com/office/drawing/2010/main" val="0"/>
              </a:ext>
            </a:extLst>
          </a:blip>
          <a:srcRect/>
          <a:stretch>
            <a:fillRect/>
          </a:stretch>
        </p:blipFill>
        <p:spPr bwMode="auto">
          <a:xfrm>
            <a:off x="7046913" y="6286500"/>
            <a:ext cx="527051"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34" name="Picture 397" descr="Veolia.jpg"/>
          <p:cNvPicPr>
            <a:picLocks noChangeAspect="1"/>
          </p:cNvPicPr>
          <p:nvPr/>
        </p:nvPicPr>
        <p:blipFill>
          <a:blip r:embed="rId87">
            <a:extLst>
              <a:ext uri="{28A0092B-C50C-407E-A947-70E740481C1C}">
                <a14:useLocalDpi xmlns:a14="http://schemas.microsoft.com/office/drawing/2010/main" val="0"/>
              </a:ext>
            </a:extLst>
          </a:blip>
          <a:srcRect/>
          <a:stretch>
            <a:fillRect/>
          </a:stretch>
        </p:blipFill>
        <p:spPr bwMode="auto">
          <a:xfrm>
            <a:off x="6045202" y="6423029"/>
            <a:ext cx="8143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35" name="Picture 398" descr="Volkswagen.jpg"/>
          <p:cNvPicPr>
            <a:picLocks noChangeAspect="1"/>
          </p:cNvPicPr>
          <p:nvPr/>
        </p:nvPicPr>
        <p:blipFill>
          <a:blip r:embed="rId88">
            <a:extLst>
              <a:ext uri="{28A0092B-C50C-407E-A947-70E740481C1C}">
                <a14:useLocalDpi xmlns:a14="http://schemas.microsoft.com/office/drawing/2010/main" val="0"/>
              </a:ext>
            </a:extLst>
          </a:blip>
          <a:srcRect/>
          <a:stretch>
            <a:fillRect/>
          </a:stretch>
        </p:blipFill>
        <p:spPr bwMode="auto">
          <a:xfrm>
            <a:off x="7780341" y="6472242"/>
            <a:ext cx="866775"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36" name="Picture 399" descr="Votorantim.jpg"/>
          <p:cNvPicPr>
            <a:picLocks noChangeAspect="1"/>
          </p:cNvPicPr>
          <p:nvPr/>
        </p:nvPicPr>
        <p:blipFill>
          <a:blip r:embed="rId89">
            <a:extLst>
              <a:ext uri="{28A0092B-C50C-407E-A947-70E740481C1C}">
                <a14:useLocalDpi xmlns:a14="http://schemas.microsoft.com/office/drawing/2010/main" val="0"/>
              </a:ext>
            </a:extLst>
          </a:blip>
          <a:srcRect/>
          <a:stretch>
            <a:fillRect/>
          </a:stretch>
        </p:blipFill>
        <p:spPr bwMode="auto">
          <a:xfrm>
            <a:off x="8883649" y="6446842"/>
            <a:ext cx="769939"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37" name="Picture 400" descr="Weyerhaeuser.jpg"/>
          <p:cNvPicPr>
            <a:picLocks noChangeAspect="1"/>
          </p:cNvPicPr>
          <p:nvPr/>
        </p:nvPicPr>
        <p:blipFill>
          <a:blip r:embed="rId90">
            <a:extLst>
              <a:ext uri="{28A0092B-C50C-407E-A947-70E740481C1C}">
                <a14:useLocalDpi xmlns:a14="http://schemas.microsoft.com/office/drawing/2010/main" val="0"/>
              </a:ext>
            </a:extLst>
          </a:blip>
          <a:srcRect/>
          <a:stretch>
            <a:fillRect/>
          </a:stretch>
        </p:blipFill>
        <p:spPr bwMode="auto">
          <a:xfrm>
            <a:off x="9885363" y="6445254"/>
            <a:ext cx="912812"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38" name="Picture 401" descr="The Yokohama Rubber Co.jpg"/>
          <p:cNvPicPr>
            <a:picLocks noChangeAspect="1"/>
          </p:cNvPicPr>
          <p:nvPr/>
        </p:nvPicPr>
        <p:blipFill>
          <a:blip r:embed="rId91">
            <a:extLst>
              <a:ext uri="{28A0092B-C50C-407E-A947-70E740481C1C}">
                <a14:useLocalDpi xmlns:a14="http://schemas.microsoft.com/office/drawing/2010/main" val="0"/>
              </a:ext>
            </a:extLst>
          </a:blip>
          <a:srcRect/>
          <a:stretch>
            <a:fillRect/>
          </a:stretch>
        </p:blipFill>
        <p:spPr bwMode="auto">
          <a:xfrm>
            <a:off x="10961690" y="6497638"/>
            <a:ext cx="835025"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39" name="Picture 9"/>
          <p:cNvPicPr>
            <a:picLocks noChangeAspect="1"/>
          </p:cNvPicPr>
          <p:nvPr/>
        </p:nvPicPr>
        <p:blipFill>
          <a:blip r:embed="rId92" cstate="print">
            <a:extLst>
              <a:ext uri="{28A0092B-C50C-407E-A947-70E740481C1C}">
                <a14:useLocalDpi xmlns:a14="http://schemas.microsoft.com/office/drawing/2010/main" val="0"/>
              </a:ext>
            </a:extLst>
          </a:blip>
          <a:srcRect/>
          <a:stretch>
            <a:fillRect/>
          </a:stretch>
        </p:blipFill>
        <p:spPr bwMode="auto">
          <a:xfrm>
            <a:off x="2014541" y="5889625"/>
            <a:ext cx="73977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740" name="Group 4"/>
          <p:cNvGrpSpPr>
            <a:grpSpLocks/>
          </p:cNvGrpSpPr>
          <p:nvPr/>
        </p:nvGrpSpPr>
        <p:grpSpPr bwMode="auto">
          <a:xfrm>
            <a:off x="1100141" y="4157663"/>
            <a:ext cx="10741025" cy="449262"/>
            <a:chOff x="896149" y="4023767"/>
            <a:chExt cx="10741994" cy="450388"/>
          </a:xfrm>
        </p:grpSpPr>
        <p:pic>
          <p:nvPicPr>
            <p:cNvPr id="27824" name="Picture 338" descr="Pepsico.jpg"/>
            <p:cNvPicPr>
              <a:picLocks noChangeAspect="1"/>
            </p:cNvPicPr>
            <p:nvPr/>
          </p:nvPicPr>
          <p:blipFill>
            <a:blip r:embed="rId93">
              <a:extLst>
                <a:ext uri="{28A0092B-C50C-407E-A947-70E740481C1C}">
                  <a14:useLocalDpi xmlns:a14="http://schemas.microsoft.com/office/drawing/2010/main" val="0"/>
                </a:ext>
              </a:extLst>
            </a:blip>
            <a:srcRect/>
            <a:stretch>
              <a:fillRect/>
            </a:stretch>
          </p:blipFill>
          <p:spPr bwMode="auto">
            <a:xfrm>
              <a:off x="896149" y="4274841"/>
              <a:ext cx="840919" cy="19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25" name="Picture 339" descr="Petrobras.jpg"/>
            <p:cNvPicPr>
              <a:picLocks noChangeAspect="1"/>
            </p:cNvPicPr>
            <p:nvPr/>
          </p:nvPicPr>
          <p:blipFill>
            <a:blip r:embed="rId94">
              <a:extLst>
                <a:ext uri="{28A0092B-C50C-407E-A947-70E740481C1C}">
                  <a14:useLocalDpi xmlns:a14="http://schemas.microsoft.com/office/drawing/2010/main" val="0"/>
                </a:ext>
              </a:extLst>
            </a:blip>
            <a:srcRect/>
            <a:stretch>
              <a:fillRect/>
            </a:stretch>
          </p:blipFill>
          <p:spPr bwMode="auto">
            <a:xfrm>
              <a:off x="1946092" y="4287006"/>
              <a:ext cx="965988" cy="18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26" name="Picture 341" descr="PortucelSoporcel.jpg"/>
            <p:cNvPicPr>
              <a:picLocks noChangeAspect="1"/>
            </p:cNvPicPr>
            <p:nvPr/>
          </p:nvPicPr>
          <p:blipFill>
            <a:blip r:embed="rId95">
              <a:extLst>
                <a:ext uri="{28A0092B-C50C-407E-A947-70E740481C1C}">
                  <a14:useLocalDpi xmlns:a14="http://schemas.microsoft.com/office/drawing/2010/main" val="0"/>
                </a:ext>
              </a:extLst>
            </a:blip>
            <a:srcRect/>
            <a:stretch>
              <a:fillRect/>
            </a:stretch>
          </p:blipFill>
          <p:spPr bwMode="auto">
            <a:xfrm>
              <a:off x="4672825" y="4284766"/>
              <a:ext cx="1392121" cy="12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27" name="Picture 343" descr="Poyry.jpg"/>
            <p:cNvPicPr>
              <a:picLocks noChangeAspect="1"/>
            </p:cNvPicPr>
            <p:nvPr/>
          </p:nvPicPr>
          <p:blipFill>
            <a:blip r:embed="rId96">
              <a:extLst>
                <a:ext uri="{28A0092B-C50C-407E-A947-70E740481C1C}">
                  <a14:useLocalDpi xmlns:a14="http://schemas.microsoft.com/office/drawing/2010/main" val="0"/>
                </a:ext>
              </a:extLst>
            </a:blip>
            <a:srcRect/>
            <a:stretch>
              <a:fillRect/>
            </a:stretch>
          </p:blipFill>
          <p:spPr bwMode="auto">
            <a:xfrm>
              <a:off x="6281072" y="4262905"/>
              <a:ext cx="872055" cy="16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28" name="Picture 345" descr="The Procter&amp;Gamble.jpg"/>
            <p:cNvPicPr>
              <a:picLocks noChangeAspect="1"/>
            </p:cNvPicPr>
            <p:nvPr/>
          </p:nvPicPr>
          <p:blipFill>
            <a:blip r:embed="rId97">
              <a:extLst>
                <a:ext uri="{28A0092B-C50C-407E-A947-70E740481C1C}">
                  <a14:useLocalDpi xmlns:a14="http://schemas.microsoft.com/office/drawing/2010/main" val="0"/>
                </a:ext>
              </a:extLst>
            </a:blip>
            <a:srcRect/>
            <a:stretch>
              <a:fillRect/>
            </a:stretch>
          </p:blipFill>
          <p:spPr bwMode="auto">
            <a:xfrm>
              <a:off x="7325727" y="4234594"/>
              <a:ext cx="445897" cy="19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29" name="Picture 347" descr="PriceWaterHouseCoopers.jpg"/>
            <p:cNvPicPr>
              <a:picLocks noChangeAspect="1"/>
            </p:cNvPicPr>
            <p:nvPr/>
          </p:nvPicPr>
          <p:blipFill>
            <a:blip r:embed="rId98">
              <a:extLst>
                <a:ext uri="{28A0092B-C50C-407E-A947-70E740481C1C}">
                  <a14:useLocalDpi xmlns:a14="http://schemas.microsoft.com/office/drawing/2010/main" val="0"/>
                </a:ext>
              </a:extLst>
            </a:blip>
            <a:srcRect/>
            <a:stretch>
              <a:fillRect/>
            </a:stretch>
          </p:blipFill>
          <p:spPr bwMode="auto">
            <a:xfrm>
              <a:off x="10567079" y="4100494"/>
              <a:ext cx="454462" cy="34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30" name="Picture 348" descr="PTT Public Company Ltd.jpg"/>
            <p:cNvPicPr>
              <a:picLocks noChangeAspect="1"/>
            </p:cNvPicPr>
            <p:nvPr/>
          </p:nvPicPr>
          <p:blipFill>
            <a:blip r:embed="rId99">
              <a:extLst>
                <a:ext uri="{28A0092B-C50C-407E-A947-70E740481C1C}">
                  <a14:useLocalDpi xmlns:a14="http://schemas.microsoft.com/office/drawing/2010/main" val="0"/>
                </a:ext>
              </a:extLst>
            </a:blip>
            <a:srcRect/>
            <a:stretch>
              <a:fillRect/>
            </a:stretch>
          </p:blipFill>
          <p:spPr bwMode="auto">
            <a:xfrm>
              <a:off x="8014999" y="4023767"/>
              <a:ext cx="987744" cy="41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31" name="Picture 349" descr="Reliance Industries Ltd.jpg"/>
            <p:cNvPicPr>
              <a:picLocks noChangeAspect="1"/>
            </p:cNvPicPr>
            <p:nvPr/>
          </p:nvPicPr>
          <p:blipFill>
            <a:blip r:embed="rId100">
              <a:extLst>
                <a:ext uri="{28A0092B-C50C-407E-A947-70E740481C1C}">
                  <a14:useLocalDpi xmlns:a14="http://schemas.microsoft.com/office/drawing/2010/main" val="0"/>
                </a:ext>
              </a:extLst>
            </a:blip>
            <a:srcRect/>
            <a:stretch>
              <a:fillRect/>
            </a:stretch>
          </p:blipFill>
          <p:spPr bwMode="auto">
            <a:xfrm>
              <a:off x="11230068" y="4097040"/>
              <a:ext cx="408075" cy="29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32" name="Picture 352" descr="Public Power Corporation.jpg"/>
            <p:cNvPicPr>
              <a:picLocks noChangeAspect="1"/>
            </p:cNvPicPr>
            <p:nvPr/>
          </p:nvPicPr>
          <p:blipFill>
            <a:blip r:embed="rId101">
              <a:extLst>
                <a:ext uri="{28A0092B-C50C-407E-A947-70E740481C1C}">
                  <a14:useLocalDpi xmlns:a14="http://schemas.microsoft.com/office/drawing/2010/main" val="0"/>
                </a:ext>
              </a:extLst>
            </a:blip>
            <a:srcRect/>
            <a:stretch>
              <a:fillRect/>
            </a:stretch>
          </p:blipFill>
          <p:spPr bwMode="auto">
            <a:xfrm>
              <a:off x="9245097" y="4190508"/>
              <a:ext cx="1130601" cy="22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33" name="Picture 10"/>
            <p:cNvPicPr>
              <a:picLocks noChangeAspect="1"/>
            </p:cNvPicPr>
            <p:nvPr/>
          </p:nvPicPr>
          <p:blipFill>
            <a:blip r:embed="rId102">
              <a:extLst>
                <a:ext uri="{28A0092B-C50C-407E-A947-70E740481C1C}">
                  <a14:useLocalDpi xmlns:a14="http://schemas.microsoft.com/office/drawing/2010/main" val="0"/>
                </a:ext>
              </a:extLst>
            </a:blip>
            <a:srcRect/>
            <a:stretch>
              <a:fillRect/>
            </a:stretch>
          </p:blipFill>
          <p:spPr bwMode="auto">
            <a:xfrm>
              <a:off x="3862191" y="4254845"/>
              <a:ext cx="626869" cy="1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34" name="Picture 11"/>
            <p:cNvPicPr>
              <a:picLocks noChangeAspect="1"/>
            </p:cNvPicPr>
            <p:nvPr/>
          </p:nvPicPr>
          <p:blipFill>
            <a:blip r:embed="rId103">
              <a:extLst>
                <a:ext uri="{28A0092B-C50C-407E-A947-70E740481C1C}">
                  <a14:useLocalDpi xmlns:a14="http://schemas.microsoft.com/office/drawing/2010/main" val="0"/>
                </a:ext>
              </a:extLst>
            </a:blip>
            <a:srcRect/>
            <a:stretch>
              <a:fillRect/>
            </a:stretch>
          </p:blipFill>
          <p:spPr bwMode="auto">
            <a:xfrm>
              <a:off x="3075366" y="4313388"/>
              <a:ext cx="580075" cy="10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741" name="Picture 14"/>
          <p:cNvPicPr>
            <a:picLocks noChangeAspect="1"/>
          </p:cNvPicPr>
          <p:nvPr/>
        </p:nvPicPr>
        <p:blipFill>
          <a:blip r:embed="rId104">
            <a:extLst>
              <a:ext uri="{28A0092B-C50C-407E-A947-70E740481C1C}">
                <a14:useLocalDpi xmlns:a14="http://schemas.microsoft.com/office/drawing/2010/main" val="0"/>
              </a:ext>
            </a:extLst>
          </a:blip>
          <a:srcRect/>
          <a:stretch>
            <a:fillRect/>
          </a:stretch>
        </p:blipFill>
        <p:spPr bwMode="auto">
          <a:xfrm>
            <a:off x="185739" y="3903667"/>
            <a:ext cx="110331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42" name="Picture 18"/>
          <p:cNvPicPr>
            <a:picLocks noChangeAspect="1"/>
          </p:cNvPicPr>
          <p:nvPr/>
        </p:nvPicPr>
        <p:blipFill>
          <a:blip r:embed="rId105">
            <a:extLst>
              <a:ext uri="{28A0092B-C50C-407E-A947-70E740481C1C}">
                <a14:useLocalDpi xmlns:a14="http://schemas.microsoft.com/office/drawing/2010/main" val="0"/>
              </a:ext>
            </a:extLst>
          </a:blip>
          <a:srcRect/>
          <a:stretch>
            <a:fillRect/>
          </a:stretch>
        </p:blipFill>
        <p:spPr bwMode="auto">
          <a:xfrm>
            <a:off x="8459788" y="2876554"/>
            <a:ext cx="949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43" name="Picture 4" descr="BRIDGESTONE Your Journey, Our Passion">
            <a:hlinkClick r:id="rId106"/>
          </p:cNvPr>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423864" y="1206500"/>
            <a:ext cx="7921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44" name="Picture 2"/>
          <p:cNvPicPr>
            <a:picLocks noChangeAspect="1"/>
          </p:cNvPicPr>
          <p:nvPr/>
        </p:nvPicPr>
        <p:blipFill>
          <a:blip r:embed="rId108">
            <a:extLst>
              <a:ext uri="{28A0092B-C50C-407E-A947-70E740481C1C}">
                <a14:useLocalDpi xmlns:a14="http://schemas.microsoft.com/office/drawing/2010/main" val="0"/>
              </a:ext>
            </a:extLst>
          </a:blip>
          <a:srcRect/>
          <a:stretch>
            <a:fillRect/>
          </a:stretch>
        </p:blipFill>
        <p:spPr bwMode="auto">
          <a:xfrm>
            <a:off x="2573341" y="2428879"/>
            <a:ext cx="98742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14" name="AutoShape 4" descr="data:image/jpeg;base64,/9j/4AAQSkZJRgABAQAAAQABAAD/2wCEAAkGBhQGERUIBwgSEQkWDSAZGRgYFhocGhgaHx4hHSIfFB4jHSYfGRovIRUXHy8sLycpLDgtHR80NzAqQSwrLSkBCQoKDgwOGQ8PGSwkHiQ1NS4vKzU1NTIzLzUvNTI1NTUpNSw1MDUyNTU0LDU1LDIpLyw1NSopLC0tLDUvLyw1Nf/AABEIAJAAkAMBIgACEQEDEQH/xAAbAAEAAwADAQAAAAAAAAAAAAAABQYHAQIEA//EAD4QAAIBAwIEAwQECwkAAAAAAAABAgMEEQUGEiExQQdRYSI1cbIWcnOBExUjNDZ0kaHh8PEUJDIzQlKDscH/xAAbAQEAAwEBAQEAAAAAAAAAAAAAAwQFAQIGB//EADERAAIBAgQCCAQHAAAAAAAAAAABAgMRBBIhMVFhBRNBcYGhscEUInPwFSMyNEJykf/aAAwDAQACEQMRAD8AqIAPmT9xAAAAAAAAAAAAAAAAAAAAAAAAAAAAAAAAAAAAAAAAAAAAAAAAAAAAAAAAAAAAAAAAPVbaTWvYutaWNWpSXWUYSkl8Wlg8oszypRbaT2AAB6AAAAAAAAAAAAAAAAAAOUuLlFZZcafhjWklSqahbw1CUMqi5e3/AFKtpd5+L69K7lDiVOvGePPhknj9xe9U29Q1q5ev0ty0qdlKopt8WKsOnKK7S8vLl5FilBSTur+NjI6QxNSlOMYyyqz1y5rvSy+9+wjNa35d2dZ2unydrbUXwRpKMeSjy9rK6v8AnzfHiFCNyrTV1RjC4uLXiqJd5LHP78/uPrdb9oX8lV1TbtK4uIvCqcfDxLtxx4Hkr24txVNy1f7VdJRSjwxjH/DGK7I9VJrK1mvfbl98iDCYWaq05Kj1eVPM7r5rrlq9dbysyLABVN4AAAAAAAAAAAAltpV3b3tu4Prcxi01lOMpKLTXfkzR9+bse1q8La106hKEqXF7UOec4M02z+e2367T+dGob91600mvCnquhxuarpZUm1yWXy5ovUG1SlrbU+W6UhGWPpJ03P5XotPVrYjtnbo+lV7Tp17GnT4LaplRS4ZZcGsrHVYf7Ss+J0/7/OksKnGEVFJJJcs9CZ2dfUNQ1eNfSbT8Dbu2fsYxh9/iQvib7xq/CP8A0Kjbo3bvqcwdONPpNRjHKurvbhdly0as56DK8kou5jb1EpcMcrEmlzx5I42vV4tEncyhF14UpqMuFZSWcdux00T9Han2NX55DavuGt9Sp/6Txesf6mTWSy1fr28NdDvsmq62kVbipGMq0FNRk4ptYWVzxz6kJoe/PylvpNrptJ27qU6bnNZnLLSlJ+vNkxsT3NX/AOT5UZztn89tv12n86IpzlFU7dqNHD4WlWqYvOr5ZO3+M1Dfm6fonVpUrfTaE6c6bk+KPPk8csHepc0tEsqm66NhCd3WamuJJcMZSUYrvjEcZxjLz0yV/wAaP8+h9g/mPlsrxFhp9JaPr1LisuHEZ4ziP+2ce6+H7CR1bVZRk7cOTKdLAOfR9GtShmf80nrKKb08uwidY8Q62v287DUbak+JpxnFYccNP1znGC5a7Vb0KN7iKuZUKeZKKTeZJPt5Hj3H4c0NUovVtrV1jhcuBPMJY5+w/wDS/Tp06Hp1z9Haf2NL5onlRqLPnd9NyWpVwlT4f4aOX8xXjs03xXh2aacSr+Fc83yoSSdKVJ5TSaeOh5PEeo3qNalyVOHCopJJJcKfLHq2enwq94R+ykeTxG95XH14/JErv9uu82Ipfi8vp+5WwAVTeAAAJbadCVxe26pQy1dQk/RRkm2/TCLV4xQbuKVaPOm6GMrplPp8eZn4JVUtTcLbmfUwbni4YnN+lNWtx539ib2ZrkdvXlO9uF+Q5xlhZaT7r4cmXjeGxpbtrLV9Bu6NSlOCUsy6Nd01nPLBlgOwqpRySV0R4jASnXWJozyzSs9LpruuvU1Xc9/R2dpi25QuI1b2VNxaXbLzKUufsrLeF/E77V9w1vqVDJzUL29jtDRo6VcyX4xrU37HSUeN5bl5YTx8SzTq5pOT0SVjGxmA6ilToxblOdRSb48XySPZsW3lHR6tOUcVJqo4p9ZJrCwvuM62pbSrX1vCFNuUbqEn6KMk235YSZEAryq5sumxsUej3Sdd579Y77beevkaP4zQc6tCvBZpfgnHK6ZznD9cEVZ+G1TWqFPUNFu6c4Th7UZPDhLo1lLD5p9kU0CVWM5uUo78zlHA1sPh4UaVWzj25b3Xdf3Nd0ehDwvtas9Sv4zvKmGqafLKWEor7+b5ckvI+G372jvPTPo7O6jRvY01FJvrwtOLXmuSyZSCT4m2iWlrWKr6FzJzlUfWOSlmts47acPE1bZ2zXsupLV9fvKUIxptRSlnr1fNLy6Ge7n1Za7d1tQpwxTnU5L0SUVn1wkyLBFOqnFQirIu4bAyp15YirPNNq21klyV36gAEJpgAAAAAAAAHanUdJqpTk4zTymnhprun2ZxObqtzqSbm3lt8235vzZwAct2gAA6AAAAAAAAAAAAAAAAAAAAAAAAAAAAAAAAAAAAAAAAAAAAAAAAAAAAAAAAAAAAAAAAAAf/2Q=="/>
          <p:cNvSpPr>
            <a:spLocks noChangeAspect="1" noChangeArrowheads="1"/>
          </p:cNvSpPr>
          <p:nvPr/>
        </p:nvSpPr>
        <p:spPr bwMode="auto">
          <a:xfrm>
            <a:off x="4092575" y="922338"/>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sz="1300" b="1">
              <a:solidFill>
                <a:prstClr val="black"/>
              </a:solidFill>
              <a:cs typeface="Arial" panose="020B0604020202020204" pitchFamily="34" charset="0"/>
            </a:endParaRPr>
          </a:p>
        </p:txBody>
      </p:sp>
      <p:pic>
        <p:nvPicPr>
          <p:cNvPr id="27746" name="Picture 13"/>
          <p:cNvPicPr>
            <a:picLocks noChangeAspect="1"/>
          </p:cNvPicPr>
          <p:nvPr/>
        </p:nvPicPr>
        <p:blipFill>
          <a:blip r:embed="rId109">
            <a:extLst>
              <a:ext uri="{28A0092B-C50C-407E-A947-70E740481C1C}">
                <a14:useLocalDpi xmlns:a14="http://schemas.microsoft.com/office/drawing/2010/main" val="0"/>
              </a:ext>
            </a:extLst>
          </a:blip>
          <a:srcRect/>
          <a:stretch>
            <a:fillRect/>
          </a:stretch>
        </p:blipFill>
        <p:spPr bwMode="auto">
          <a:xfrm>
            <a:off x="1903413" y="2362200"/>
            <a:ext cx="6651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47" name="Picture 192" descr="Metso.jpg"/>
          <p:cNvPicPr>
            <a:picLocks noChangeAspect="1"/>
          </p:cNvPicPr>
          <p:nvPr/>
        </p:nvPicPr>
        <p:blipFill>
          <a:blip r:embed="rId110">
            <a:extLst>
              <a:ext uri="{28A0092B-C50C-407E-A947-70E740481C1C}">
                <a14:useLocalDpi xmlns:a14="http://schemas.microsoft.com/office/drawing/2010/main" val="0"/>
              </a:ext>
            </a:extLst>
          </a:blip>
          <a:srcRect/>
          <a:stretch>
            <a:fillRect/>
          </a:stretch>
        </p:blipFill>
        <p:spPr bwMode="auto">
          <a:xfrm>
            <a:off x="11125200" y="3371850"/>
            <a:ext cx="695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48" name="Picture 170"/>
          <p:cNvPicPr>
            <a:picLocks noChangeAspect="1"/>
          </p:cNvPicPr>
          <p:nvPr/>
        </p:nvPicPr>
        <p:blipFill>
          <a:blip r:embed="rId111" cstate="print">
            <a:extLst>
              <a:ext uri="{28A0092B-C50C-407E-A947-70E740481C1C}">
                <a14:useLocalDpi xmlns:a14="http://schemas.microsoft.com/office/drawing/2010/main" val="0"/>
              </a:ext>
            </a:extLst>
          </a:blip>
          <a:srcRect/>
          <a:stretch>
            <a:fillRect/>
          </a:stretch>
        </p:blipFill>
        <p:spPr bwMode="auto">
          <a:xfrm>
            <a:off x="411163" y="2568579"/>
            <a:ext cx="646112"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49" name="Picture 171" descr="Komatsu.jpg"/>
          <p:cNvPicPr>
            <a:picLocks noChangeAspect="1"/>
          </p:cNvPicPr>
          <p:nvPr/>
        </p:nvPicPr>
        <p:blipFill>
          <a:blip r:embed="rId112">
            <a:extLst>
              <a:ext uri="{28A0092B-C50C-407E-A947-70E740481C1C}">
                <a14:useLocalDpi xmlns:a14="http://schemas.microsoft.com/office/drawing/2010/main" val="0"/>
              </a:ext>
            </a:extLst>
          </a:blip>
          <a:srcRect/>
          <a:stretch>
            <a:fillRect/>
          </a:stretch>
        </p:blipFill>
        <p:spPr bwMode="auto">
          <a:xfrm>
            <a:off x="2990849" y="3455992"/>
            <a:ext cx="755651"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 name="Picture 16"/>
          <p:cNvPicPr>
            <a:picLocks noChangeAspect="1"/>
          </p:cNvPicPr>
          <p:nvPr/>
        </p:nvPicPr>
        <p:blipFill>
          <a:blip r:embed="rId113">
            <a:extLst>
              <a:ext uri="{28A0092B-C50C-407E-A947-70E740481C1C}">
                <a14:useLocalDpi xmlns:a14="http://schemas.microsoft.com/office/drawing/2010/main" val="0"/>
              </a:ext>
            </a:extLst>
          </a:blip>
          <a:srcRect/>
          <a:stretch>
            <a:fillRect/>
          </a:stretch>
        </p:blipFill>
        <p:spPr bwMode="auto">
          <a:xfrm>
            <a:off x="5326065" y="4598992"/>
            <a:ext cx="530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 name="Picture 351" descr="Royal Dutch Shell.jpg"/>
          <p:cNvPicPr>
            <a:picLocks noChangeAspect="1"/>
          </p:cNvPicPr>
          <p:nvPr/>
        </p:nvPicPr>
        <p:blipFill>
          <a:blip r:embed="rId114">
            <a:extLst>
              <a:ext uri="{28A0092B-C50C-407E-A947-70E740481C1C}">
                <a14:useLocalDpi xmlns:a14="http://schemas.microsoft.com/office/drawing/2010/main" val="0"/>
              </a:ext>
            </a:extLst>
          </a:blip>
          <a:srcRect/>
          <a:stretch>
            <a:fillRect/>
          </a:stretch>
        </p:blipFill>
        <p:spPr bwMode="auto">
          <a:xfrm>
            <a:off x="8599489" y="4722817"/>
            <a:ext cx="295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2" name="Picture 5" descr="M:\ADVOCACY &amp; COMMUNICATIONS\Communications\Logos and Pictures\Logos Members &amp; Partners\Member cies logos\Roche.jpg"/>
          <p:cNvPicPr>
            <a:picLocks noChangeAspect="1" noChangeArrowheads="1"/>
          </p:cNvPicPr>
          <p:nvPr/>
        </p:nvPicPr>
        <p:blipFill>
          <a:blip r:embed="rId115">
            <a:extLst>
              <a:ext uri="{28A0092B-C50C-407E-A947-70E740481C1C}">
                <a14:useLocalDpi xmlns:a14="http://schemas.microsoft.com/office/drawing/2010/main" val="0"/>
              </a:ext>
            </a:extLst>
          </a:blip>
          <a:srcRect/>
          <a:stretch>
            <a:fillRect/>
          </a:stretch>
        </p:blipFill>
        <p:spPr bwMode="auto">
          <a:xfrm>
            <a:off x="427039" y="4872038"/>
            <a:ext cx="550863"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3" name="Picture 354" descr="SAB Miller.jpg"/>
          <p:cNvPicPr>
            <a:picLocks noChangeAspect="1"/>
          </p:cNvPicPr>
          <p:nvPr/>
        </p:nvPicPr>
        <p:blipFill>
          <a:blip r:embed="rId116">
            <a:extLst>
              <a:ext uri="{28A0092B-C50C-407E-A947-70E740481C1C}">
                <a14:useLocalDpi xmlns:a14="http://schemas.microsoft.com/office/drawing/2010/main" val="0"/>
              </a:ext>
            </a:extLst>
          </a:blip>
          <a:srcRect/>
          <a:stretch>
            <a:fillRect/>
          </a:stretch>
        </p:blipFill>
        <p:spPr bwMode="auto">
          <a:xfrm>
            <a:off x="2551116" y="4810129"/>
            <a:ext cx="4905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4" name="Picture 355" descr="Sabic.jpg"/>
          <p:cNvPicPr>
            <a:picLocks noChangeAspect="1"/>
          </p:cNvPicPr>
          <p:nvPr/>
        </p:nvPicPr>
        <p:blipFill>
          <a:blip r:embed="rId117">
            <a:extLst>
              <a:ext uri="{28A0092B-C50C-407E-A947-70E740481C1C}">
                <a14:useLocalDpi xmlns:a14="http://schemas.microsoft.com/office/drawing/2010/main" val="0"/>
              </a:ext>
            </a:extLst>
          </a:blip>
          <a:srcRect/>
          <a:stretch>
            <a:fillRect/>
          </a:stretch>
        </p:blipFill>
        <p:spPr bwMode="auto">
          <a:xfrm>
            <a:off x="1811341" y="4857750"/>
            <a:ext cx="4857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5" name="Picture 356" descr="Samsung.jpg"/>
          <p:cNvPicPr>
            <a:picLocks noChangeAspect="1"/>
          </p:cNvPicPr>
          <p:nvPr/>
        </p:nvPicPr>
        <p:blipFill>
          <a:blip r:embed="rId118">
            <a:extLst>
              <a:ext uri="{28A0092B-C50C-407E-A947-70E740481C1C}">
                <a14:useLocalDpi xmlns:a14="http://schemas.microsoft.com/office/drawing/2010/main" val="0"/>
              </a:ext>
            </a:extLst>
          </a:blip>
          <a:srcRect/>
          <a:stretch>
            <a:fillRect/>
          </a:stretch>
        </p:blipFill>
        <p:spPr bwMode="auto">
          <a:xfrm>
            <a:off x="3260727" y="4846638"/>
            <a:ext cx="706439"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6" name="Picture 357" descr="Sasol.jpg"/>
          <p:cNvPicPr>
            <a:picLocks noChangeAspect="1"/>
          </p:cNvPicPr>
          <p:nvPr/>
        </p:nvPicPr>
        <p:blipFill>
          <a:blip r:embed="rId119">
            <a:extLst>
              <a:ext uri="{28A0092B-C50C-407E-A947-70E740481C1C}">
                <a14:useLocalDpi xmlns:a14="http://schemas.microsoft.com/office/drawing/2010/main" val="0"/>
              </a:ext>
            </a:extLst>
          </a:blip>
          <a:srcRect/>
          <a:stretch>
            <a:fillRect/>
          </a:stretch>
        </p:blipFill>
        <p:spPr bwMode="auto">
          <a:xfrm>
            <a:off x="4214813" y="4806950"/>
            <a:ext cx="831851"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7" name="Picture 359" descr="Schneider Electric.jpg"/>
          <p:cNvPicPr>
            <a:picLocks noChangeAspect="1"/>
          </p:cNvPicPr>
          <p:nvPr/>
        </p:nvPicPr>
        <p:blipFill>
          <a:blip r:embed="rId120">
            <a:extLst>
              <a:ext uri="{28A0092B-C50C-407E-A947-70E740481C1C}">
                <a14:useLocalDpi xmlns:a14="http://schemas.microsoft.com/office/drawing/2010/main" val="0"/>
              </a:ext>
            </a:extLst>
          </a:blip>
          <a:srcRect/>
          <a:stretch>
            <a:fillRect/>
          </a:stretch>
        </p:blipFill>
        <p:spPr bwMode="auto">
          <a:xfrm>
            <a:off x="6037263" y="4846642"/>
            <a:ext cx="7747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8" name="Picture 361" descr="China Petrochemical Corp - Sinopec.jpg"/>
          <p:cNvPicPr>
            <a:picLocks noChangeAspect="1"/>
          </p:cNvPicPr>
          <p:nvPr/>
        </p:nvPicPr>
        <p:blipFill>
          <a:blip r:embed="rId121" cstate="print">
            <a:extLst>
              <a:ext uri="{28A0092B-C50C-407E-A947-70E740481C1C}">
                <a14:useLocalDpi xmlns:a14="http://schemas.microsoft.com/office/drawing/2010/main" val="0"/>
              </a:ext>
            </a:extLst>
          </a:blip>
          <a:srcRect/>
          <a:stretch>
            <a:fillRect/>
          </a:stretch>
        </p:blipFill>
        <p:spPr bwMode="auto">
          <a:xfrm>
            <a:off x="11347451" y="4764088"/>
            <a:ext cx="33178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9" name="Picture 362" descr="SGS.jpg"/>
          <p:cNvPicPr>
            <a:picLocks noChangeAspect="1"/>
          </p:cNvPicPr>
          <p:nvPr/>
        </p:nvPicPr>
        <p:blipFill>
          <a:blip r:embed="rId122">
            <a:extLst>
              <a:ext uri="{28A0092B-C50C-407E-A947-70E740481C1C}">
                <a14:useLocalDpi xmlns:a14="http://schemas.microsoft.com/office/drawing/2010/main" val="0"/>
              </a:ext>
            </a:extLst>
          </a:blip>
          <a:srcRect/>
          <a:stretch>
            <a:fillRect/>
          </a:stretch>
        </p:blipFill>
        <p:spPr bwMode="auto">
          <a:xfrm>
            <a:off x="7907339" y="4779967"/>
            <a:ext cx="46831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60" name="Picture 363" descr="Siemens.jpg"/>
          <p:cNvPicPr>
            <a:picLocks noChangeAspect="1"/>
          </p:cNvPicPr>
          <p:nvPr/>
        </p:nvPicPr>
        <p:blipFill>
          <a:blip r:embed="rId123">
            <a:extLst>
              <a:ext uri="{28A0092B-C50C-407E-A947-70E740481C1C}">
                <a14:useLocalDpi xmlns:a14="http://schemas.microsoft.com/office/drawing/2010/main" val="0"/>
              </a:ext>
            </a:extLst>
          </a:blip>
          <a:srcRect/>
          <a:stretch>
            <a:fillRect/>
          </a:stretch>
        </p:blipFill>
        <p:spPr bwMode="auto">
          <a:xfrm>
            <a:off x="9099553" y="4868863"/>
            <a:ext cx="67151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61" name="Picture 364" descr="Sika.jpg"/>
          <p:cNvPicPr>
            <a:picLocks noChangeAspect="1"/>
          </p:cNvPicPr>
          <p:nvPr/>
        </p:nvPicPr>
        <p:blipFill>
          <a:blip r:embed="rId124">
            <a:extLst>
              <a:ext uri="{28A0092B-C50C-407E-A947-70E740481C1C}">
                <a14:useLocalDpi xmlns:a14="http://schemas.microsoft.com/office/drawing/2010/main" val="0"/>
              </a:ext>
            </a:extLst>
          </a:blip>
          <a:srcRect/>
          <a:stretch>
            <a:fillRect/>
          </a:stretch>
        </p:blipFill>
        <p:spPr bwMode="auto">
          <a:xfrm>
            <a:off x="9940925" y="4708529"/>
            <a:ext cx="385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62" name="Picture 365" descr="Sime Darby.jpg"/>
          <p:cNvPicPr>
            <a:picLocks noChangeAspect="1"/>
          </p:cNvPicPr>
          <p:nvPr/>
        </p:nvPicPr>
        <p:blipFill>
          <a:blip r:embed="rId125" cstate="print">
            <a:extLst>
              <a:ext uri="{28A0092B-C50C-407E-A947-70E740481C1C}">
                <a14:useLocalDpi xmlns:a14="http://schemas.microsoft.com/office/drawing/2010/main" val="0"/>
              </a:ext>
            </a:extLst>
          </a:blip>
          <a:srcRect/>
          <a:stretch>
            <a:fillRect/>
          </a:stretch>
        </p:blipFill>
        <p:spPr bwMode="auto">
          <a:xfrm>
            <a:off x="10550527" y="4746625"/>
            <a:ext cx="452439"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63" name="Picture 21"/>
          <p:cNvPicPr>
            <a:picLocks noChangeAspect="1"/>
          </p:cNvPicPr>
          <p:nvPr/>
        </p:nvPicPr>
        <p:blipFill>
          <a:blip r:embed="rId126">
            <a:extLst>
              <a:ext uri="{28A0092B-C50C-407E-A947-70E740481C1C}">
                <a14:useLocalDpi xmlns:a14="http://schemas.microsoft.com/office/drawing/2010/main" val="0"/>
              </a:ext>
            </a:extLst>
          </a:blip>
          <a:srcRect/>
          <a:stretch>
            <a:fillRect/>
          </a:stretch>
        </p:blipFill>
        <p:spPr bwMode="auto">
          <a:xfrm>
            <a:off x="1187449" y="4933950"/>
            <a:ext cx="439739"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64" name="Picture 23"/>
          <p:cNvPicPr>
            <a:picLocks noChangeAspect="1"/>
          </p:cNvPicPr>
          <p:nvPr/>
        </p:nvPicPr>
        <p:blipFill>
          <a:blip r:embed="rId127">
            <a:extLst>
              <a:ext uri="{28A0092B-C50C-407E-A947-70E740481C1C}">
                <a14:useLocalDpi xmlns:a14="http://schemas.microsoft.com/office/drawing/2010/main" val="0"/>
              </a:ext>
            </a:extLst>
          </a:blip>
          <a:srcRect/>
          <a:stretch>
            <a:fillRect/>
          </a:stretch>
        </p:blipFill>
        <p:spPr bwMode="auto">
          <a:xfrm>
            <a:off x="3679825" y="2411413"/>
            <a:ext cx="287339"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65" name="Picture 2" descr="http://t0.gstatic.com/images?q=tbn:ANd9GcSRilaPufMUXJ_2aF63bx4YOWxSHyNQqmtb1U1bWreajav0Hnoicw"/>
          <p:cNvPicPr>
            <a:picLocks noChangeAspect="1" noChangeArrowheads="1"/>
          </p:cNvPicPr>
          <p:nvPr/>
        </p:nvPicPr>
        <p:blipFill>
          <a:blip r:embed="rId128" cstate="print">
            <a:extLst>
              <a:ext uri="{28A0092B-C50C-407E-A947-70E740481C1C}">
                <a14:useLocalDpi xmlns:a14="http://schemas.microsoft.com/office/drawing/2010/main" val="0"/>
              </a:ext>
            </a:extLst>
          </a:blip>
          <a:srcRect/>
          <a:stretch>
            <a:fillRect/>
          </a:stretch>
        </p:blipFill>
        <p:spPr bwMode="auto">
          <a:xfrm>
            <a:off x="11029951" y="1722439"/>
            <a:ext cx="9779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66" name="Picture 2" descr="http://cdn.fashionbi.com/uploads/article_image/file/1857/l_kering-logo.jpg"/>
          <p:cNvPicPr>
            <a:picLocks noChangeAspect="1" noChangeArrowheads="1"/>
          </p:cNvPicPr>
          <p:nvPr/>
        </p:nvPicPr>
        <p:blipFill>
          <a:blip r:embed="rId129">
            <a:extLst>
              <a:ext uri="{28A0092B-C50C-407E-A947-70E740481C1C}">
                <a14:useLocalDpi xmlns:a14="http://schemas.microsoft.com/office/drawing/2010/main" val="0"/>
              </a:ext>
            </a:extLst>
          </a:blip>
          <a:srcRect/>
          <a:stretch>
            <a:fillRect/>
          </a:stretch>
        </p:blipFill>
        <p:spPr bwMode="auto">
          <a:xfrm>
            <a:off x="973139" y="3300417"/>
            <a:ext cx="779463"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67" name="Picture 180" descr="Kimberly Clark.jpg"/>
          <p:cNvPicPr>
            <a:picLocks noChangeAspect="1"/>
          </p:cNvPicPr>
          <p:nvPr/>
        </p:nvPicPr>
        <p:blipFill>
          <a:blip r:embed="rId130">
            <a:extLst>
              <a:ext uri="{28A0092B-C50C-407E-A947-70E740481C1C}">
                <a14:useLocalDpi xmlns:a14="http://schemas.microsoft.com/office/drawing/2010/main" val="0"/>
              </a:ext>
            </a:extLst>
          </a:blip>
          <a:srcRect/>
          <a:stretch>
            <a:fillRect/>
          </a:stretch>
        </p:blipFill>
        <p:spPr bwMode="auto">
          <a:xfrm>
            <a:off x="1868490" y="3479800"/>
            <a:ext cx="1008063"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68" name="Picture 181"/>
          <p:cNvPicPr>
            <a:picLocks noChangeAspect="1"/>
          </p:cNvPicPr>
          <p:nvPr/>
        </p:nvPicPr>
        <p:blipFill>
          <a:blip r:embed="rId131">
            <a:extLst>
              <a:ext uri="{28A0092B-C50C-407E-A947-70E740481C1C}">
                <a14:useLocalDpi xmlns:a14="http://schemas.microsoft.com/office/drawing/2010/main" val="0"/>
              </a:ext>
            </a:extLst>
          </a:blip>
          <a:srcRect/>
          <a:stretch>
            <a:fillRect/>
          </a:stretch>
        </p:blipFill>
        <p:spPr bwMode="auto">
          <a:xfrm>
            <a:off x="6840539" y="2416175"/>
            <a:ext cx="7874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69" name="Picture 175"/>
          <p:cNvPicPr>
            <a:picLocks noChangeAspect="1"/>
          </p:cNvPicPr>
          <p:nvPr/>
        </p:nvPicPr>
        <p:blipFill>
          <a:blip r:embed="rId132">
            <a:extLst>
              <a:ext uri="{28A0092B-C50C-407E-A947-70E740481C1C}">
                <a14:useLocalDpi xmlns:a14="http://schemas.microsoft.com/office/drawing/2010/main" val="0"/>
              </a:ext>
            </a:extLst>
          </a:blip>
          <a:srcRect/>
          <a:stretch>
            <a:fillRect/>
          </a:stretch>
        </p:blipFill>
        <p:spPr bwMode="auto">
          <a:xfrm>
            <a:off x="5329241" y="2479679"/>
            <a:ext cx="409575"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70" name="Picture 176"/>
          <p:cNvPicPr>
            <a:picLocks noChangeAspect="1"/>
          </p:cNvPicPr>
          <p:nvPr/>
        </p:nvPicPr>
        <p:blipFill>
          <a:blip r:embed="rId133">
            <a:extLst>
              <a:ext uri="{28A0092B-C50C-407E-A947-70E740481C1C}">
                <a14:useLocalDpi xmlns:a14="http://schemas.microsoft.com/office/drawing/2010/main" val="0"/>
              </a:ext>
            </a:extLst>
          </a:blip>
          <a:srcRect/>
          <a:stretch>
            <a:fillRect/>
          </a:stretch>
        </p:blipFill>
        <p:spPr bwMode="auto">
          <a:xfrm>
            <a:off x="4130677" y="2443167"/>
            <a:ext cx="969963"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71" name="Picture 22"/>
          <p:cNvPicPr>
            <a:picLocks noChangeAspect="1"/>
          </p:cNvPicPr>
          <p:nvPr/>
        </p:nvPicPr>
        <p:blipFill>
          <a:blip r:embed="rId134" cstate="print">
            <a:extLst>
              <a:ext uri="{28A0092B-C50C-407E-A947-70E740481C1C}">
                <a14:useLocalDpi xmlns:a14="http://schemas.microsoft.com/office/drawing/2010/main" val="0"/>
              </a:ext>
            </a:extLst>
          </a:blip>
          <a:srcRect/>
          <a:stretch>
            <a:fillRect/>
          </a:stretch>
        </p:blipFill>
        <p:spPr bwMode="auto">
          <a:xfrm>
            <a:off x="6018213" y="2895600"/>
            <a:ext cx="915987"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72" name="Picture 17"/>
          <p:cNvPicPr>
            <a:picLocks noChangeAspect="1"/>
          </p:cNvPicPr>
          <p:nvPr/>
        </p:nvPicPr>
        <p:blipFill>
          <a:blip r:embed="rId135">
            <a:extLst>
              <a:ext uri="{28A0092B-C50C-407E-A947-70E740481C1C}">
                <a14:useLocalDpi xmlns:a14="http://schemas.microsoft.com/office/drawing/2010/main" val="0"/>
              </a:ext>
            </a:extLst>
          </a:blip>
          <a:srcRect/>
          <a:stretch>
            <a:fillRect/>
          </a:stretch>
        </p:blipFill>
        <p:spPr bwMode="auto">
          <a:xfrm>
            <a:off x="9344027" y="995367"/>
            <a:ext cx="738188"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73" name="Picture 24"/>
          <p:cNvPicPr>
            <a:picLocks noChangeAspect="1"/>
          </p:cNvPicPr>
          <p:nvPr/>
        </p:nvPicPr>
        <p:blipFill>
          <a:blip r:embed="rId136" cstate="print">
            <a:extLst>
              <a:ext uri="{28A0092B-C50C-407E-A947-70E740481C1C}">
                <a14:useLocalDpi xmlns:a14="http://schemas.microsoft.com/office/drawing/2010/main" val="0"/>
              </a:ext>
            </a:extLst>
          </a:blip>
          <a:srcRect/>
          <a:stretch>
            <a:fillRect/>
          </a:stretch>
        </p:blipFill>
        <p:spPr bwMode="auto">
          <a:xfrm>
            <a:off x="2030413" y="1114429"/>
            <a:ext cx="484187"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74" name="Picture 208" descr="M:\ADVOCACY &amp; COMMUNICATIONS\Communications\Logos and Pictures\Logos Members &amp; Partners\Member cies logos\3M.jpg"/>
          <p:cNvPicPr>
            <a:picLocks noChangeAspect="1" noChangeArrowheads="1"/>
          </p:cNvPicPr>
          <p:nvPr/>
        </p:nvPicPr>
        <p:blipFill>
          <a:blip r:embed="rId137">
            <a:extLst>
              <a:ext uri="{28A0092B-C50C-407E-A947-70E740481C1C}">
                <a14:useLocalDpi xmlns:a14="http://schemas.microsoft.com/office/drawing/2010/main" val="0"/>
              </a:ext>
            </a:extLst>
          </a:blip>
          <a:srcRect/>
          <a:stretch>
            <a:fillRect/>
          </a:stretch>
        </p:blipFill>
        <p:spPr bwMode="auto">
          <a:xfrm>
            <a:off x="527051" y="209550"/>
            <a:ext cx="412751"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75" name="Picture 209" descr="ABB.jpg"/>
          <p:cNvPicPr>
            <a:picLocks noChangeAspect="1"/>
          </p:cNvPicPr>
          <p:nvPr/>
        </p:nvPicPr>
        <p:blipFill>
          <a:blip r:embed="rId138">
            <a:extLst>
              <a:ext uri="{28A0092B-C50C-407E-A947-70E740481C1C}">
                <a14:useLocalDpi xmlns:a14="http://schemas.microsoft.com/office/drawing/2010/main" val="0"/>
              </a:ext>
            </a:extLst>
          </a:blip>
          <a:srcRect/>
          <a:stretch>
            <a:fillRect/>
          </a:stretch>
        </p:blipFill>
        <p:spPr bwMode="auto">
          <a:xfrm>
            <a:off x="1182690" y="206375"/>
            <a:ext cx="48101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76" name="Picture 210" descr="Abril Group.jpg"/>
          <p:cNvPicPr>
            <a:picLocks noChangeAspect="1"/>
          </p:cNvPicPr>
          <p:nvPr/>
        </p:nvPicPr>
        <p:blipFill>
          <a:blip r:embed="rId139">
            <a:extLst>
              <a:ext uri="{28A0092B-C50C-407E-A947-70E740481C1C}">
                <a14:useLocalDpi xmlns:a14="http://schemas.microsoft.com/office/drawing/2010/main" val="0"/>
              </a:ext>
            </a:extLst>
          </a:blip>
          <a:srcRect/>
          <a:stretch>
            <a:fillRect/>
          </a:stretch>
        </p:blipFill>
        <p:spPr bwMode="auto">
          <a:xfrm>
            <a:off x="1819275" y="120654"/>
            <a:ext cx="674688"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77" name="Picture 211" descr="Accenture.jpg"/>
          <p:cNvPicPr>
            <a:picLocks noChangeAspect="1"/>
          </p:cNvPicPr>
          <p:nvPr/>
        </p:nvPicPr>
        <p:blipFill>
          <a:blip r:embed="rId140">
            <a:extLst>
              <a:ext uri="{28A0092B-C50C-407E-A947-70E740481C1C}">
                <a14:useLocalDpi xmlns:a14="http://schemas.microsoft.com/office/drawing/2010/main" val="0"/>
              </a:ext>
            </a:extLst>
          </a:blip>
          <a:srcRect/>
          <a:stretch>
            <a:fillRect/>
          </a:stretch>
        </p:blipFill>
        <p:spPr bwMode="auto">
          <a:xfrm>
            <a:off x="2657476" y="142875"/>
            <a:ext cx="820739"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78" name="Picture 212" descr="Acciona.jpg"/>
          <p:cNvPicPr>
            <a:picLocks noChangeAspect="1"/>
          </p:cNvPicPr>
          <p:nvPr/>
        </p:nvPicPr>
        <p:blipFill>
          <a:blip r:embed="rId141">
            <a:extLst>
              <a:ext uri="{28A0092B-C50C-407E-A947-70E740481C1C}">
                <a14:useLocalDpi xmlns:a14="http://schemas.microsoft.com/office/drawing/2010/main" val="0"/>
              </a:ext>
            </a:extLst>
          </a:blip>
          <a:srcRect/>
          <a:stretch>
            <a:fillRect/>
          </a:stretch>
        </p:blipFill>
        <p:spPr bwMode="auto">
          <a:xfrm>
            <a:off x="3706816" y="150813"/>
            <a:ext cx="668337"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79" name="Picture 213" descr="Acer.jpg"/>
          <p:cNvPicPr>
            <a:picLocks noChangeAspect="1"/>
          </p:cNvPicPr>
          <p:nvPr/>
        </p:nvPicPr>
        <p:blipFill>
          <a:blip r:embed="rId142">
            <a:extLst>
              <a:ext uri="{28A0092B-C50C-407E-A947-70E740481C1C}">
                <a14:useLocalDpi xmlns:a14="http://schemas.microsoft.com/office/drawing/2010/main" val="0"/>
              </a:ext>
            </a:extLst>
          </a:blip>
          <a:srcRect/>
          <a:stretch>
            <a:fillRect/>
          </a:stretch>
        </p:blipFill>
        <p:spPr bwMode="auto">
          <a:xfrm>
            <a:off x="4559302" y="206379"/>
            <a:ext cx="59531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80" name="Picture 216" descr="Alcoa.jpg"/>
          <p:cNvPicPr>
            <a:picLocks noChangeAspect="1"/>
          </p:cNvPicPr>
          <p:nvPr/>
        </p:nvPicPr>
        <p:blipFill>
          <a:blip r:embed="rId143">
            <a:extLst>
              <a:ext uri="{28A0092B-C50C-407E-A947-70E740481C1C}">
                <a14:useLocalDpi xmlns:a14="http://schemas.microsoft.com/office/drawing/2010/main" val="0"/>
              </a:ext>
            </a:extLst>
          </a:blip>
          <a:srcRect/>
          <a:stretch>
            <a:fillRect/>
          </a:stretch>
        </p:blipFill>
        <p:spPr bwMode="auto">
          <a:xfrm>
            <a:off x="7835902" y="146050"/>
            <a:ext cx="4333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81" name="Picture 218" descr="Asahi Glass.jpg"/>
          <p:cNvPicPr>
            <a:picLocks noChangeAspect="1"/>
          </p:cNvPicPr>
          <p:nvPr/>
        </p:nvPicPr>
        <p:blipFill>
          <a:blip r:embed="rId144">
            <a:extLst>
              <a:ext uri="{28A0092B-C50C-407E-A947-70E740481C1C}">
                <a14:useLocalDpi xmlns:a14="http://schemas.microsoft.com/office/drawing/2010/main" val="0"/>
              </a:ext>
            </a:extLst>
          </a:blip>
          <a:srcRect/>
          <a:stretch>
            <a:fillRect/>
          </a:stretch>
        </p:blipFill>
        <p:spPr bwMode="auto">
          <a:xfrm>
            <a:off x="6094413" y="196850"/>
            <a:ext cx="4619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82" name="Picture 221" descr="Andritz.jpg"/>
          <p:cNvPicPr>
            <a:picLocks noChangeAspect="1"/>
          </p:cNvPicPr>
          <p:nvPr/>
        </p:nvPicPr>
        <p:blipFill>
          <a:blip r:embed="rId145">
            <a:extLst>
              <a:ext uri="{28A0092B-C50C-407E-A947-70E740481C1C}">
                <a14:useLocalDpi xmlns:a14="http://schemas.microsoft.com/office/drawing/2010/main" val="0"/>
              </a:ext>
            </a:extLst>
          </a:blip>
          <a:srcRect/>
          <a:stretch>
            <a:fillRect/>
          </a:stretch>
        </p:blipFill>
        <p:spPr bwMode="auto">
          <a:xfrm>
            <a:off x="9736139" y="200025"/>
            <a:ext cx="9017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83" name="Picture 1" descr="100 X 60"/>
          <p:cNvPicPr>
            <a:picLocks noChangeAspect="1" noChangeArrowheads="1"/>
          </p:cNvPicPr>
          <p:nvPr/>
        </p:nvPicPr>
        <p:blipFill>
          <a:blip r:embed="rId146">
            <a:extLst>
              <a:ext uri="{28A0092B-C50C-407E-A947-70E740481C1C}">
                <a14:useLocalDpi xmlns:a14="http://schemas.microsoft.com/office/drawing/2010/main" val="0"/>
              </a:ext>
            </a:extLst>
          </a:blip>
          <a:srcRect/>
          <a:stretch>
            <a:fillRect/>
          </a:stretch>
        </p:blipFill>
        <p:spPr bwMode="auto">
          <a:xfrm>
            <a:off x="5322889" y="119063"/>
            <a:ext cx="5349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84" name="Picture 25"/>
          <p:cNvPicPr>
            <a:picLocks noChangeAspect="1"/>
          </p:cNvPicPr>
          <p:nvPr/>
        </p:nvPicPr>
        <p:blipFill>
          <a:blip r:embed="rId147">
            <a:extLst>
              <a:ext uri="{28A0092B-C50C-407E-A947-70E740481C1C}">
                <a14:useLocalDpi xmlns:a14="http://schemas.microsoft.com/office/drawing/2010/main" val="0"/>
              </a:ext>
            </a:extLst>
          </a:blip>
          <a:srcRect/>
          <a:stretch>
            <a:fillRect/>
          </a:stretch>
        </p:blipFill>
        <p:spPr bwMode="auto">
          <a:xfrm>
            <a:off x="8491541" y="152400"/>
            <a:ext cx="104933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85" name="Picture 26"/>
          <p:cNvPicPr>
            <a:picLocks noChangeAspect="1"/>
          </p:cNvPicPr>
          <p:nvPr/>
        </p:nvPicPr>
        <p:blipFill>
          <a:blip r:embed="rId148" cstate="print">
            <a:extLst>
              <a:ext uri="{28A0092B-C50C-407E-A947-70E740481C1C}">
                <a14:useLocalDpi xmlns:a14="http://schemas.microsoft.com/office/drawing/2010/main" val="0"/>
              </a:ext>
            </a:extLst>
          </a:blip>
          <a:srcRect/>
          <a:stretch>
            <a:fillRect/>
          </a:stretch>
        </p:blipFill>
        <p:spPr bwMode="auto">
          <a:xfrm>
            <a:off x="10061577" y="2800350"/>
            <a:ext cx="757239"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86" name="Picture 27"/>
          <p:cNvPicPr>
            <a:picLocks noChangeAspect="1"/>
          </p:cNvPicPr>
          <p:nvPr/>
        </p:nvPicPr>
        <p:blipFill>
          <a:blip r:embed="rId149">
            <a:extLst>
              <a:ext uri="{28A0092B-C50C-407E-A947-70E740481C1C}">
                <a14:useLocalDpi xmlns:a14="http://schemas.microsoft.com/office/drawing/2010/main" val="0"/>
              </a:ext>
            </a:extLst>
          </a:blip>
          <a:srcRect/>
          <a:stretch>
            <a:fillRect/>
          </a:stretch>
        </p:blipFill>
        <p:spPr bwMode="auto">
          <a:xfrm>
            <a:off x="9193216" y="1452563"/>
            <a:ext cx="758825"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87" name="Picture 6" descr="http://upload.wikimedia.org/wikipedia/commons/a/a5/Apple_gray_logo.png"/>
          <p:cNvPicPr>
            <a:picLocks noChangeAspect="1" noChangeArrowheads="1"/>
          </p:cNvPicPr>
          <p:nvPr/>
        </p:nvPicPr>
        <p:blipFill>
          <a:blip r:embed="rId150" cstate="print">
            <a:extLst>
              <a:ext uri="{28A0092B-C50C-407E-A947-70E740481C1C}">
                <a14:useLocalDpi xmlns:a14="http://schemas.microsoft.com/office/drawing/2010/main" val="0"/>
              </a:ext>
            </a:extLst>
          </a:blip>
          <a:srcRect/>
          <a:stretch>
            <a:fillRect/>
          </a:stretch>
        </p:blipFill>
        <p:spPr bwMode="auto">
          <a:xfrm>
            <a:off x="527053" y="603254"/>
            <a:ext cx="3841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88" name="Picture 2" descr="http://t2.gstatic.com/images?q=tbn:ANd9GcTla3BAG8GgjweX21__U6t6ZoFpvUhIAwiSDMYt1z2_rzlsHDA6CQ"/>
          <p:cNvPicPr>
            <a:picLocks noChangeAspect="1" noChangeArrowheads="1"/>
          </p:cNvPicPr>
          <p:nvPr/>
        </p:nvPicPr>
        <p:blipFill>
          <a:blip r:embed="rId151">
            <a:extLst>
              <a:ext uri="{28A0092B-C50C-407E-A947-70E740481C1C}">
                <a14:useLocalDpi xmlns:a14="http://schemas.microsoft.com/office/drawing/2010/main" val="0"/>
              </a:ext>
            </a:extLst>
          </a:blip>
          <a:srcRect/>
          <a:stretch>
            <a:fillRect/>
          </a:stretch>
        </p:blipFill>
        <p:spPr bwMode="auto">
          <a:xfrm>
            <a:off x="2038353" y="704850"/>
            <a:ext cx="7032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89" name="Picture 366" descr="Skanska.jpg"/>
          <p:cNvPicPr>
            <a:picLocks noChangeAspect="1"/>
          </p:cNvPicPr>
          <p:nvPr/>
        </p:nvPicPr>
        <p:blipFill>
          <a:blip r:embed="rId152">
            <a:extLst>
              <a:ext uri="{28A0092B-C50C-407E-A947-70E740481C1C}">
                <a14:useLocalDpi xmlns:a14="http://schemas.microsoft.com/office/drawing/2010/main" val="0"/>
              </a:ext>
            </a:extLst>
          </a:blip>
          <a:srcRect/>
          <a:stretch>
            <a:fillRect/>
          </a:stretch>
        </p:blipFill>
        <p:spPr bwMode="auto">
          <a:xfrm>
            <a:off x="444501" y="5508629"/>
            <a:ext cx="6254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90" name="Picture 367" descr="SOLVAY_QUADRI_HOR_SIGN_rvb.jpg"/>
          <p:cNvPicPr>
            <a:picLocks noChangeAspect="1"/>
          </p:cNvPicPr>
          <p:nvPr/>
        </p:nvPicPr>
        <p:blipFill>
          <a:blip r:embed="rId153">
            <a:extLst>
              <a:ext uri="{28A0092B-C50C-407E-A947-70E740481C1C}">
                <a14:useLocalDpi xmlns:a14="http://schemas.microsoft.com/office/drawing/2010/main" val="0"/>
              </a:ext>
            </a:extLst>
          </a:blip>
          <a:srcRect/>
          <a:stretch>
            <a:fillRect/>
          </a:stretch>
        </p:blipFill>
        <p:spPr bwMode="auto">
          <a:xfrm>
            <a:off x="1905000" y="5314950"/>
            <a:ext cx="9239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91" name="Picture 368" descr="Sompo Japan.jpg"/>
          <p:cNvPicPr>
            <a:picLocks noChangeAspect="1"/>
          </p:cNvPicPr>
          <p:nvPr/>
        </p:nvPicPr>
        <p:blipFill>
          <a:blip r:embed="rId154">
            <a:extLst>
              <a:ext uri="{28A0092B-C50C-407E-A947-70E740481C1C}">
                <a14:useLocalDpi xmlns:a14="http://schemas.microsoft.com/office/drawing/2010/main" val="0"/>
              </a:ext>
            </a:extLst>
          </a:blip>
          <a:srcRect/>
          <a:stretch>
            <a:fillRect/>
          </a:stretch>
        </p:blipFill>
        <p:spPr bwMode="auto">
          <a:xfrm>
            <a:off x="2963865" y="5403854"/>
            <a:ext cx="9413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92" name="Picture 369" descr="State Grid Corporation of China.jpg"/>
          <p:cNvPicPr>
            <a:picLocks noChangeAspect="1"/>
          </p:cNvPicPr>
          <p:nvPr/>
        </p:nvPicPr>
        <p:blipFill>
          <a:blip r:embed="rId155">
            <a:extLst>
              <a:ext uri="{28A0092B-C50C-407E-A947-70E740481C1C}">
                <a14:useLocalDpi xmlns:a14="http://schemas.microsoft.com/office/drawing/2010/main" val="0"/>
              </a:ext>
            </a:extLst>
          </a:blip>
          <a:srcRect/>
          <a:stretch>
            <a:fillRect/>
          </a:stretch>
        </p:blipFill>
        <p:spPr bwMode="auto">
          <a:xfrm>
            <a:off x="4978403" y="5418138"/>
            <a:ext cx="957263"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93" name="Picture 370" descr="Statkraft.jpg"/>
          <p:cNvPicPr>
            <a:picLocks noChangeAspect="1"/>
          </p:cNvPicPr>
          <p:nvPr/>
        </p:nvPicPr>
        <p:blipFill>
          <a:blip r:embed="rId156">
            <a:extLst>
              <a:ext uri="{28A0092B-C50C-407E-A947-70E740481C1C}">
                <a14:useLocalDpi xmlns:a14="http://schemas.microsoft.com/office/drawing/2010/main" val="0"/>
              </a:ext>
            </a:extLst>
          </a:blip>
          <a:srcRect/>
          <a:stretch>
            <a:fillRect/>
          </a:stretch>
        </p:blipFill>
        <p:spPr bwMode="auto">
          <a:xfrm>
            <a:off x="6102349" y="5426075"/>
            <a:ext cx="871539"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94" name="Picture 371" descr="Statoil.jpg"/>
          <p:cNvPicPr>
            <a:picLocks noChangeAspect="1"/>
          </p:cNvPicPr>
          <p:nvPr/>
        </p:nvPicPr>
        <p:blipFill>
          <a:blip r:embed="rId157">
            <a:extLst>
              <a:ext uri="{28A0092B-C50C-407E-A947-70E740481C1C}">
                <a14:useLocalDpi xmlns:a14="http://schemas.microsoft.com/office/drawing/2010/main" val="0"/>
              </a:ext>
            </a:extLst>
          </a:blip>
          <a:srcRect/>
          <a:stretch>
            <a:fillRect/>
          </a:stretch>
        </p:blipFill>
        <p:spPr bwMode="auto">
          <a:xfrm>
            <a:off x="7208841" y="5241929"/>
            <a:ext cx="3778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95" name="Picture 372" descr="Storaenso.jpg"/>
          <p:cNvPicPr>
            <a:picLocks noChangeAspect="1"/>
          </p:cNvPicPr>
          <p:nvPr/>
        </p:nvPicPr>
        <p:blipFill>
          <a:blip r:embed="rId158">
            <a:extLst>
              <a:ext uri="{28A0092B-C50C-407E-A947-70E740481C1C}">
                <a14:useLocalDpi xmlns:a14="http://schemas.microsoft.com/office/drawing/2010/main" val="0"/>
              </a:ext>
            </a:extLst>
          </a:blip>
          <a:srcRect/>
          <a:stretch>
            <a:fillRect/>
          </a:stretch>
        </p:blipFill>
        <p:spPr bwMode="auto">
          <a:xfrm>
            <a:off x="7875588" y="5181604"/>
            <a:ext cx="39052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96" name="Picture 373" descr="Sonae.jpg"/>
          <p:cNvPicPr>
            <a:picLocks noChangeAspect="1"/>
          </p:cNvPicPr>
          <p:nvPr/>
        </p:nvPicPr>
        <p:blipFill>
          <a:blip r:embed="rId159">
            <a:extLst>
              <a:ext uri="{28A0092B-C50C-407E-A947-70E740481C1C}">
                <a14:useLocalDpi xmlns:a14="http://schemas.microsoft.com/office/drawing/2010/main" val="0"/>
              </a:ext>
            </a:extLst>
          </a:blip>
          <a:srcRect/>
          <a:stretch>
            <a:fillRect/>
          </a:stretch>
        </p:blipFill>
        <p:spPr bwMode="auto">
          <a:xfrm>
            <a:off x="4035427" y="5427663"/>
            <a:ext cx="717551"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97" name="Picture 374" descr="Suez Environnement.jpg"/>
          <p:cNvPicPr>
            <a:picLocks noChangeAspect="1"/>
          </p:cNvPicPr>
          <p:nvPr/>
        </p:nvPicPr>
        <p:blipFill>
          <a:blip r:embed="rId160">
            <a:extLst>
              <a:ext uri="{28A0092B-C50C-407E-A947-70E740481C1C}">
                <a14:useLocalDpi xmlns:a14="http://schemas.microsoft.com/office/drawing/2010/main" val="0"/>
              </a:ext>
            </a:extLst>
          </a:blip>
          <a:srcRect/>
          <a:stretch>
            <a:fillRect/>
          </a:stretch>
        </p:blipFill>
        <p:spPr bwMode="auto">
          <a:xfrm>
            <a:off x="8470902" y="5272092"/>
            <a:ext cx="479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98" name="Picture 375" descr="Sumitomo Chemical.jpg"/>
          <p:cNvPicPr>
            <a:picLocks noChangeAspect="1"/>
          </p:cNvPicPr>
          <p:nvPr/>
        </p:nvPicPr>
        <p:blipFill>
          <a:blip r:embed="rId161">
            <a:extLst>
              <a:ext uri="{28A0092B-C50C-407E-A947-70E740481C1C}">
                <a14:useLocalDpi xmlns:a14="http://schemas.microsoft.com/office/drawing/2010/main" val="0"/>
              </a:ext>
            </a:extLst>
          </a:blip>
          <a:srcRect/>
          <a:stretch>
            <a:fillRect/>
          </a:stretch>
        </p:blipFill>
        <p:spPr bwMode="auto">
          <a:xfrm>
            <a:off x="9180513" y="5414967"/>
            <a:ext cx="941387"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99" name="Picture 376" descr="Sumitomo Rubber Group.jpg"/>
          <p:cNvPicPr>
            <a:picLocks noChangeAspect="1"/>
          </p:cNvPicPr>
          <p:nvPr/>
        </p:nvPicPr>
        <p:blipFill>
          <a:blip r:embed="rId162">
            <a:extLst>
              <a:ext uri="{28A0092B-C50C-407E-A947-70E740481C1C}">
                <a14:useLocalDpi xmlns:a14="http://schemas.microsoft.com/office/drawing/2010/main" val="0"/>
              </a:ext>
            </a:extLst>
          </a:blip>
          <a:srcRect/>
          <a:stretch>
            <a:fillRect/>
          </a:stretch>
        </p:blipFill>
        <p:spPr bwMode="auto">
          <a:xfrm>
            <a:off x="10313990" y="5403850"/>
            <a:ext cx="1481137"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00" name="Picture 2" descr="http://t1.gstatic.com/images?q=tbn:ANd9GcTulVdpnIp7WaItBOpr3dA2KueyGmFZCLyvDajyvgi0MDrDeV1sXg"/>
          <p:cNvPicPr>
            <a:picLocks noChangeAspect="1" noChangeArrowheads="1"/>
          </p:cNvPicPr>
          <p:nvPr/>
        </p:nvPicPr>
        <p:blipFill>
          <a:blip r:embed="rId163">
            <a:extLst>
              <a:ext uri="{28A0092B-C50C-407E-A947-70E740481C1C}">
                <a14:useLocalDpi xmlns:a14="http://schemas.microsoft.com/office/drawing/2010/main" val="0"/>
              </a:ext>
            </a:extLst>
          </a:blip>
          <a:srcRect/>
          <a:stretch>
            <a:fillRect/>
          </a:stretch>
        </p:blipFill>
        <p:spPr bwMode="auto">
          <a:xfrm>
            <a:off x="1252539" y="5407029"/>
            <a:ext cx="50006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01" name="Picture 337" descr="Osaka Gas.jpg"/>
          <p:cNvPicPr>
            <a:picLocks noChangeAspect="1"/>
          </p:cNvPicPr>
          <p:nvPr/>
        </p:nvPicPr>
        <p:blipFill>
          <a:blip r:embed="rId164">
            <a:extLst>
              <a:ext uri="{28A0092B-C50C-407E-A947-70E740481C1C}">
                <a14:useLocalDpi xmlns:a14="http://schemas.microsoft.com/office/drawing/2010/main" val="0"/>
              </a:ext>
            </a:extLst>
          </a:blip>
          <a:srcRect/>
          <a:stretch>
            <a:fillRect/>
          </a:stretch>
        </p:blipFill>
        <p:spPr bwMode="auto">
          <a:xfrm>
            <a:off x="261939" y="4437063"/>
            <a:ext cx="747712"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802" name="Group 3"/>
          <p:cNvGrpSpPr>
            <a:grpSpLocks/>
          </p:cNvGrpSpPr>
          <p:nvPr/>
        </p:nvGrpSpPr>
        <p:grpSpPr bwMode="auto">
          <a:xfrm>
            <a:off x="1533527" y="3738567"/>
            <a:ext cx="10355263" cy="581025"/>
            <a:chOff x="632149" y="3737782"/>
            <a:chExt cx="10354888" cy="581109"/>
          </a:xfrm>
        </p:grpSpPr>
        <p:pic>
          <p:nvPicPr>
            <p:cNvPr id="27813" name="Picture 325" descr="Mitsubishi Chemical.jpg"/>
            <p:cNvPicPr>
              <a:picLocks noChangeAspect="1"/>
            </p:cNvPicPr>
            <p:nvPr/>
          </p:nvPicPr>
          <p:blipFill>
            <a:blip r:embed="rId165">
              <a:extLst>
                <a:ext uri="{28A0092B-C50C-407E-A947-70E740481C1C}">
                  <a14:useLocalDpi xmlns:a14="http://schemas.microsoft.com/office/drawing/2010/main" val="0"/>
                </a:ext>
              </a:extLst>
            </a:blip>
            <a:srcRect/>
            <a:stretch>
              <a:fillRect/>
            </a:stretch>
          </p:blipFill>
          <p:spPr bwMode="auto">
            <a:xfrm>
              <a:off x="632149" y="3948398"/>
              <a:ext cx="593196" cy="37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14" name="Picture 326" descr="Mitsubishi Corporation.jpg"/>
            <p:cNvPicPr>
              <a:picLocks noChangeAspect="1"/>
            </p:cNvPicPr>
            <p:nvPr/>
          </p:nvPicPr>
          <p:blipFill>
            <a:blip r:embed="rId166">
              <a:extLst>
                <a:ext uri="{28A0092B-C50C-407E-A947-70E740481C1C}">
                  <a14:useLocalDpi xmlns:a14="http://schemas.microsoft.com/office/drawing/2010/main" val="0"/>
                </a:ext>
              </a:extLst>
            </a:blip>
            <a:srcRect/>
            <a:stretch>
              <a:fillRect/>
            </a:stretch>
          </p:blipFill>
          <p:spPr bwMode="auto">
            <a:xfrm>
              <a:off x="1477759" y="4026247"/>
              <a:ext cx="1254524" cy="18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15" name="Picture 327" descr="Mondi.jpg"/>
            <p:cNvPicPr>
              <a:picLocks noChangeAspect="1"/>
            </p:cNvPicPr>
            <p:nvPr/>
          </p:nvPicPr>
          <p:blipFill>
            <a:blip r:embed="rId167">
              <a:extLst>
                <a:ext uri="{28A0092B-C50C-407E-A947-70E740481C1C}">
                  <a14:useLocalDpi xmlns:a14="http://schemas.microsoft.com/office/drawing/2010/main" val="0"/>
                </a:ext>
              </a:extLst>
            </a:blip>
            <a:srcRect/>
            <a:stretch>
              <a:fillRect/>
            </a:stretch>
          </p:blipFill>
          <p:spPr bwMode="auto">
            <a:xfrm>
              <a:off x="2902175" y="3952299"/>
              <a:ext cx="628083" cy="24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16" name="Picture 329" descr="Natura.jpg"/>
            <p:cNvPicPr>
              <a:picLocks noChangeAspect="1"/>
            </p:cNvPicPr>
            <p:nvPr/>
          </p:nvPicPr>
          <p:blipFill>
            <a:blip r:embed="rId168">
              <a:extLst>
                <a:ext uri="{28A0092B-C50C-407E-A947-70E740481C1C}">
                  <a14:useLocalDpi xmlns:a14="http://schemas.microsoft.com/office/drawing/2010/main" val="0"/>
                </a:ext>
              </a:extLst>
            </a:blip>
            <a:srcRect/>
            <a:stretch>
              <a:fillRect/>
            </a:stretch>
          </p:blipFill>
          <p:spPr bwMode="auto">
            <a:xfrm>
              <a:off x="5736740" y="3829547"/>
              <a:ext cx="406713" cy="30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17" name="Picture 330" descr="Nestlé.jpg"/>
            <p:cNvPicPr>
              <a:picLocks noChangeAspect="1"/>
            </p:cNvPicPr>
            <p:nvPr/>
          </p:nvPicPr>
          <p:blipFill>
            <a:blip r:embed="rId169" cstate="print">
              <a:extLst>
                <a:ext uri="{28A0092B-C50C-407E-A947-70E740481C1C}">
                  <a14:useLocalDpi xmlns:a14="http://schemas.microsoft.com/office/drawing/2010/main" val="0"/>
                </a:ext>
              </a:extLst>
            </a:blip>
            <a:srcRect/>
            <a:stretch>
              <a:fillRect/>
            </a:stretch>
          </p:blipFill>
          <p:spPr bwMode="auto">
            <a:xfrm>
              <a:off x="6435355" y="3855980"/>
              <a:ext cx="660442" cy="27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18" name="Picture 331" descr="Nissan.jpg"/>
            <p:cNvPicPr>
              <a:picLocks noChangeAspect="1"/>
            </p:cNvPicPr>
            <p:nvPr/>
          </p:nvPicPr>
          <p:blipFill>
            <a:blip r:embed="rId170">
              <a:extLst>
                <a:ext uri="{28A0092B-C50C-407E-A947-70E740481C1C}">
                  <a14:useLocalDpi xmlns:a14="http://schemas.microsoft.com/office/drawing/2010/main" val="0"/>
                </a:ext>
              </a:extLst>
            </a:blip>
            <a:srcRect/>
            <a:stretch>
              <a:fillRect/>
            </a:stretch>
          </p:blipFill>
          <p:spPr bwMode="auto">
            <a:xfrm>
              <a:off x="7341095" y="3933264"/>
              <a:ext cx="690826" cy="10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19" name="Picture 2" descr="C:\Users\Estelle Geisinger\Desktop\monsanto.jpg"/>
            <p:cNvPicPr>
              <a:picLocks noChangeAspect="1" noChangeArrowheads="1"/>
            </p:cNvPicPr>
            <p:nvPr/>
          </p:nvPicPr>
          <p:blipFill>
            <a:blip r:embed="rId171">
              <a:extLst>
                <a:ext uri="{28A0092B-C50C-407E-A947-70E740481C1C}">
                  <a14:useLocalDpi xmlns:a14="http://schemas.microsoft.com/office/drawing/2010/main" val="0"/>
                </a:ext>
              </a:extLst>
            </a:blip>
            <a:srcRect/>
            <a:stretch>
              <a:fillRect/>
            </a:stretch>
          </p:blipFill>
          <p:spPr bwMode="auto">
            <a:xfrm>
              <a:off x="3696465" y="3851016"/>
              <a:ext cx="1044182" cy="37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20" name="Picture 335" descr="Novartis.jpg"/>
            <p:cNvPicPr>
              <a:picLocks noChangeAspect="1"/>
            </p:cNvPicPr>
            <p:nvPr/>
          </p:nvPicPr>
          <p:blipFill>
            <a:blip r:embed="rId172">
              <a:extLst>
                <a:ext uri="{28A0092B-C50C-407E-A947-70E740481C1C}">
                  <a14:useLocalDpi xmlns:a14="http://schemas.microsoft.com/office/drawing/2010/main" val="0"/>
                </a:ext>
              </a:extLst>
            </a:blip>
            <a:srcRect/>
            <a:stretch>
              <a:fillRect/>
            </a:stretch>
          </p:blipFill>
          <p:spPr bwMode="auto">
            <a:xfrm>
              <a:off x="9017413" y="3894871"/>
              <a:ext cx="958942" cy="15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21" name="Picture 336" descr="Novozymes.jpg"/>
            <p:cNvPicPr>
              <a:picLocks noChangeAspect="1"/>
            </p:cNvPicPr>
            <p:nvPr/>
          </p:nvPicPr>
          <p:blipFill>
            <a:blip r:embed="rId173">
              <a:extLst>
                <a:ext uri="{28A0092B-C50C-407E-A947-70E740481C1C}">
                  <a14:useLocalDpi xmlns:a14="http://schemas.microsoft.com/office/drawing/2010/main" val="0"/>
                </a:ext>
              </a:extLst>
            </a:blip>
            <a:srcRect/>
            <a:stretch>
              <a:fillRect/>
            </a:stretch>
          </p:blipFill>
          <p:spPr bwMode="auto">
            <a:xfrm>
              <a:off x="10161868" y="3797985"/>
              <a:ext cx="825169" cy="35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22" name="Picture 15"/>
            <p:cNvPicPr>
              <a:picLocks noChangeAspect="1"/>
            </p:cNvPicPr>
            <p:nvPr/>
          </p:nvPicPr>
          <p:blipFill>
            <a:blip r:embed="rId174">
              <a:extLst>
                <a:ext uri="{28A0092B-C50C-407E-A947-70E740481C1C}">
                  <a14:useLocalDpi xmlns:a14="http://schemas.microsoft.com/office/drawing/2010/main" val="0"/>
                </a:ext>
              </a:extLst>
            </a:blip>
            <a:srcRect/>
            <a:stretch>
              <a:fillRect/>
            </a:stretch>
          </p:blipFill>
          <p:spPr bwMode="auto">
            <a:xfrm>
              <a:off x="4899731" y="3985706"/>
              <a:ext cx="517900" cy="12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23" name="Picture 334" descr="Norsk Hydro.jpg"/>
            <p:cNvPicPr>
              <a:picLocks noChangeAspect="1"/>
            </p:cNvPicPr>
            <p:nvPr/>
          </p:nvPicPr>
          <p:blipFill>
            <a:blip r:embed="rId175">
              <a:extLst>
                <a:ext uri="{28A0092B-C50C-407E-A947-70E740481C1C}">
                  <a14:useLocalDpi xmlns:a14="http://schemas.microsoft.com/office/drawing/2010/main" val="0"/>
                </a:ext>
              </a:extLst>
            </a:blip>
            <a:srcRect/>
            <a:stretch>
              <a:fillRect/>
            </a:stretch>
          </p:blipFill>
          <p:spPr bwMode="auto">
            <a:xfrm>
              <a:off x="8342773" y="3737782"/>
              <a:ext cx="448111" cy="43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803" name="Picture 2" descr="image002"/>
          <p:cNvPicPr>
            <a:picLocks noChangeAspect="1" noChangeArrowheads="1"/>
          </p:cNvPicPr>
          <p:nvPr/>
        </p:nvPicPr>
        <p:blipFill>
          <a:blip r:embed="rId176">
            <a:extLst>
              <a:ext uri="{28A0092B-C50C-407E-A947-70E740481C1C}">
                <a14:useLocalDpi xmlns:a14="http://schemas.microsoft.com/office/drawing/2010/main" val="0"/>
              </a:ext>
            </a:extLst>
          </a:blip>
          <a:srcRect/>
          <a:stretch>
            <a:fillRect/>
          </a:stretch>
        </p:blipFill>
        <p:spPr bwMode="auto">
          <a:xfrm>
            <a:off x="325439" y="2917825"/>
            <a:ext cx="93503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04" name="Picture 2"/>
          <p:cNvPicPr>
            <a:picLocks noChangeAspect="1"/>
          </p:cNvPicPr>
          <p:nvPr/>
        </p:nvPicPr>
        <p:blipFill>
          <a:blip r:embed="rId177">
            <a:extLst>
              <a:ext uri="{28A0092B-C50C-407E-A947-70E740481C1C}">
                <a14:useLocalDpi xmlns:a14="http://schemas.microsoft.com/office/drawing/2010/main" val="0"/>
              </a:ext>
            </a:extLst>
          </a:blip>
          <a:srcRect/>
          <a:stretch>
            <a:fillRect/>
          </a:stretch>
        </p:blipFill>
        <p:spPr bwMode="auto">
          <a:xfrm>
            <a:off x="10282241" y="762000"/>
            <a:ext cx="377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05" name="Picture 6"/>
          <p:cNvPicPr>
            <a:picLocks noChangeAspect="1"/>
          </p:cNvPicPr>
          <p:nvPr/>
        </p:nvPicPr>
        <p:blipFill>
          <a:blip r:embed="rId178">
            <a:extLst>
              <a:ext uri="{28A0092B-C50C-407E-A947-70E740481C1C}">
                <a14:useLocalDpi xmlns:a14="http://schemas.microsoft.com/office/drawing/2010/main" val="0"/>
              </a:ext>
            </a:extLst>
          </a:blip>
          <a:srcRect/>
          <a:stretch>
            <a:fillRect/>
          </a:stretch>
        </p:blipFill>
        <p:spPr bwMode="auto">
          <a:xfrm>
            <a:off x="7040566" y="4648204"/>
            <a:ext cx="6492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06" name="Picture 186"/>
          <p:cNvPicPr>
            <a:picLocks noChangeAspect="1"/>
          </p:cNvPicPr>
          <p:nvPr/>
        </p:nvPicPr>
        <p:blipFill>
          <a:blip r:embed="rId179">
            <a:extLst>
              <a:ext uri="{28A0092B-C50C-407E-A947-70E740481C1C}">
                <a14:useLocalDpi xmlns:a14="http://schemas.microsoft.com/office/drawing/2010/main" val="0"/>
              </a:ext>
            </a:extLst>
          </a:blip>
          <a:srcRect/>
          <a:stretch>
            <a:fillRect/>
          </a:stretch>
        </p:blipFill>
        <p:spPr bwMode="auto">
          <a:xfrm>
            <a:off x="6778625" y="144463"/>
            <a:ext cx="889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07" name="Picture 7"/>
          <p:cNvPicPr>
            <a:picLocks noChangeAspect="1"/>
          </p:cNvPicPr>
          <p:nvPr/>
        </p:nvPicPr>
        <p:blipFill>
          <a:blip r:embed="rId180">
            <a:extLst>
              <a:ext uri="{28A0092B-C50C-407E-A947-70E740481C1C}">
                <a14:useLocalDpi xmlns:a14="http://schemas.microsoft.com/office/drawing/2010/main" val="0"/>
              </a:ext>
            </a:extLst>
          </a:blip>
          <a:srcRect/>
          <a:stretch>
            <a:fillRect/>
          </a:stretch>
        </p:blipFill>
        <p:spPr bwMode="auto">
          <a:xfrm>
            <a:off x="8304215" y="1754188"/>
            <a:ext cx="3333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08" name="Picture 8"/>
          <p:cNvPicPr>
            <a:picLocks noChangeAspect="1"/>
          </p:cNvPicPr>
          <p:nvPr/>
        </p:nvPicPr>
        <p:blipFill>
          <a:blip r:embed="rId181" cstate="print">
            <a:extLst>
              <a:ext uri="{28A0092B-C50C-407E-A947-70E740481C1C}">
                <a14:useLocalDpi xmlns:a14="http://schemas.microsoft.com/office/drawing/2010/main" val="0"/>
              </a:ext>
            </a:extLst>
          </a:blip>
          <a:srcRect/>
          <a:stretch>
            <a:fillRect/>
          </a:stretch>
        </p:blipFill>
        <p:spPr bwMode="auto">
          <a:xfrm>
            <a:off x="330201" y="3292475"/>
            <a:ext cx="487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09" name="Picture 9"/>
          <p:cNvPicPr>
            <a:picLocks noChangeAspect="1"/>
          </p:cNvPicPr>
          <p:nvPr/>
        </p:nvPicPr>
        <p:blipFill>
          <a:blip r:embed="rId182">
            <a:extLst>
              <a:ext uri="{28A0092B-C50C-407E-A947-70E740481C1C}">
                <a14:useLocalDpi xmlns:a14="http://schemas.microsoft.com/office/drawing/2010/main" val="0"/>
              </a:ext>
            </a:extLst>
          </a:blip>
          <a:srcRect/>
          <a:stretch>
            <a:fillRect/>
          </a:stretch>
        </p:blipFill>
        <p:spPr bwMode="auto">
          <a:xfrm>
            <a:off x="9952037" y="5846763"/>
            <a:ext cx="1046163"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10" name="Picture 10"/>
          <p:cNvPicPr>
            <a:picLocks noChangeAspect="1"/>
          </p:cNvPicPr>
          <p:nvPr/>
        </p:nvPicPr>
        <p:blipFill>
          <a:blip r:embed="rId183">
            <a:extLst>
              <a:ext uri="{28A0092B-C50C-407E-A947-70E740481C1C}">
                <a14:useLocalDpi xmlns:a14="http://schemas.microsoft.com/office/drawing/2010/main" val="0"/>
              </a:ext>
            </a:extLst>
          </a:blip>
          <a:srcRect/>
          <a:stretch>
            <a:fillRect/>
          </a:stretch>
        </p:blipFill>
        <p:spPr bwMode="auto">
          <a:xfrm>
            <a:off x="10945815" y="2806700"/>
            <a:ext cx="9572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11" name="Picture 11"/>
          <p:cNvPicPr>
            <a:picLocks noChangeAspect="1"/>
          </p:cNvPicPr>
          <p:nvPr/>
        </p:nvPicPr>
        <p:blipFill>
          <a:blip r:embed="rId184">
            <a:extLst>
              <a:ext uri="{28A0092B-C50C-407E-A947-70E740481C1C}">
                <a14:useLocalDpi xmlns:a14="http://schemas.microsoft.com/office/drawing/2010/main" val="0"/>
              </a:ext>
            </a:extLst>
          </a:blip>
          <a:srcRect/>
          <a:stretch>
            <a:fillRect/>
          </a:stretch>
        </p:blipFill>
        <p:spPr bwMode="auto">
          <a:xfrm>
            <a:off x="4552952" y="2876550"/>
            <a:ext cx="7350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12" name="Picture 12"/>
          <p:cNvPicPr>
            <a:picLocks noChangeAspect="1"/>
          </p:cNvPicPr>
          <p:nvPr/>
        </p:nvPicPr>
        <p:blipFill>
          <a:blip r:embed="rId185" cstate="print">
            <a:extLst>
              <a:ext uri="{28A0092B-C50C-407E-A947-70E740481C1C}">
                <a14:useLocalDpi xmlns:a14="http://schemas.microsoft.com/office/drawing/2010/main" val="0"/>
              </a:ext>
            </a:extLst>
          </a:blip>
          <a:srcRect/>
          <a:stretch>
            <a:fillRect/>
          </a:stretch>
        </p:blipFill>
        <p:spPr bwMode="auto">
          <a:xfrm>
            <a:off x="9032876" y="3317875"/>
            <a:ext cx="119221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292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07233" y="132261"/>
            <a:ext cx="11073210" cy="1071563"/>
          </a:xfrm>
          <a:prstGeom prst="rect">
            <a:avLst/>
          </a:prstGeom>
          <a:noFill/>
        </p:spPr>
        <p:txBody>
          <a:bodyPr anchor="ctr"/>
          <a:lstStyle>
            <a:lvl1pPr>
              <a:defRPr/>
            </a:lvl1pPr>
          </a:lstStyle>
          <a:p>
            <a:pPr defTabSz="1218987" eaLnBrk="0" hangingPunct="0">
              <a:defRPr/>
            </a:pPr>
            <a:r>
              <a:rPr lang="en-US" sz="3300" kern="0" dirty="0">
                <a:solidFill>
                  <a:srgbClr val="279D5E"/>
                </a:solidFill>
                <a:cs typeface="Arial" panose="020B0604020202020204" pitchFamily="34" charset="0"/>
              </a:rPr>
              <a:t>Healthy ecosystems can provide the same services and benefits as man-made infrastructure at lower cost.</a:t>
            </a:r>
          </a:p>
        </p:txBody>
      </p:sp>
      <p:sp>
        <p:nvSpPr>
          <p:cNvPr id="6" name="Rectangle 2"/>
          <p:cNvSpPr>
            <a:spLocks noChangeArrowheads="1"/>
          </p:cNvSpPr>
          <p:nvPr/>
        </p:nvSpPr>
        <p:spPr bwMode="auto">
          <a:xfrm>
            <a:off x="5487989" y="1786681"/>
            <a:ext cx="6192455" cy="4401205"/>
          </a:xfrm>
          <a:prstGeom prst="rect">
            <a:avLst/>
          </a:prstGeom>
          <a:noFill/>
          <a:ln w="9525">
            <a:noFill/>
            <a:miter lim="800000"/>
            <a:headEnd/>
            <a:tailEnd/>
          </a:ln>
          <a:effectLst/>
        </p:spPr>
        <p:txBody>
          <a:bodyPr wrap="square" anchor="ctr">
            <a:spAutoFit/>
          </a:bodyPr>
          <a:lstStyle/>
          <a:p>
            <a:pPr marL="342900" indent="-342900" defTabSz="1218987">
              <a:buFont typeface="Wingdings" panose="05000000000000000000" pitchFamily="2" charset="2"/>
              <a:buChar char="§"/>
            </a:pPr>
            <a:r>
              <a:rPr lang="en-US" sz="2000" dirty="0">
                <a:solidFill>
                  <a:srgbClr val="000000"/>
                </a:solidFill>
              </a:rPr>
              <a:t>Infrastructure spending amounts to roughly 3.8% of global GDP, equivalent to US$2.6 trillion in 2013, and needs will grow to US$3.4 trillion per year through 2030.</a:t>
            </a:r>
          </a:p>
          <a:p>
            <a:pPr marL="342900" indent="-342900" defTabSz="1218987">
              <a:buFont typeface="Wingdings" panose="05000000000000000000" pitchFamily="2" charset="2"/>
              <a:buChar char="§"/>
            </a:pPr>
            <a:r>
              <a:rPr lang="en-US" sz="2000" dirty="0">
                <a:solidFill>
                  <a:srgbClr val="000000"/>
                </a:solidFill>
              </a:rPr>
              <a:t>Natural infrastructure, in many cases, can provide the same services and benefits as man-made infrastructure and at a lower cost. </a:t>
            </a:r>
          </a:p>
          <a:p>
            <a:pPr marL="342900" indent="-342900" defTabSz="1218987">
              <a:buFont typeface="Wingdings" panose="05000000000000000000" pitchFamily="2" charset="2"/>
              <a:buChar char="§"/>
            </a:pPr>
            <a:r>
              <a:rPr lang="en-US" sz="2000" dirty="0">
                <a:solidFill>
                  <a:srgbClr val="000000"/>
                </a:solidFill>
              </a:rPr>
              <a:t>A well-functioning ecosystem can deliver the equivalent water availability and filtration, flood control and shoreline protection as a major physical infrastructure project. I</a:t>
            </a:r>
          </a:p>
          <a:p>
            <a:pPr marL="342900" indent="-342900" defTabSz="1218987">
              <a:buFont typeface="Wingdings" panose="05000000000000000000" pitchFamily="2" charset="2"/>
              <a:buChar char="§"/>
            </a:pPr>
            <a:r>
              <a:rPr lang="en-US" sz="2000" dirty="0">
                <a:solidFill>
                  <a:srgbClr val="000000"/>
                </a:solidFill>
              </a:rPr>
              <a:t>Investing in ecosystems is often cost-competitive with man-made infrastructure investments for equivalent services.</a:t>
            </a:r>
            <a:endParaRPr lang="en-CA" sz="2000" dirty="0">
              <a:solidFill>
                <a:srgbClr val="000000"/>
              </a:solidFill>
            </a:endParaRPr>
          </a:p>
        </p:txBody>
      </p:sp>
      <p:pic>
        <p:nvPicPr>
          <p:cNvPr id="2" name="Picture 1"/>
          <p:cNvPicPr>
            <a:picLocks noChangeAspect="1"/>
          </p:cNvPicPr>
          <p:nvPr/>
        </p:nvPicPr>
        <p:blipFill>
          <a:blip r:embed="rId3"/>
          <a:stretch>
            <a:fillRect/>
          </a:stretch>
        </p:blipFill>
        <p:spPr>
          <a:xfrm>
            <a:off x="607234" y="1475026"/>
            <a:ext cx="4183743" cy="4138019"/>
          </a:xfrm>
          <a:prstGeom prst="rect">
            <a:avLst/>
          </a:prstGeom>
        </p:spPr>
      </p:pic>
    </p:spTree>
    <p:extLst>
      <p:ext uri="{BB962C8B-B14F-4D97-AF65-F5344CB8AC3E}">
        <p14:creationId xmlns:p14="http://schemas.microsoft.com/office/powerpoint/2010/main" val="37539321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44881" y="1439"/>
            <a:ext cx="10363200" cy="707220"/>
          </a:xfrm>
        </p:spPr>
        <p:txBody>
          <a:bodyPr/>
          <a:lstStyle/>
          <a:p>
            <a:r>
              <a:rPr lang="en-GB" sz="3300" kern="0" dirty="0">
                <a:solidFill>
                  <a:srgbClr val="279D5E"/>
                </a:solidFill>
                <a:latin typeface="+mn-lt"/>
                <a:ea typeface="+mn-ea"/>
                <a:cs typeface="Arial" panose="020B0604020202020204" pitchFamily="34" charset="0"/>
              </a:rPr>
              <a:t>Examples of </a:t>
            </a:r>
            <a:r>
              <a:rPr lang="en-GB" sz="3300" kern="0" dirty="0" smtClean="0">
                <a:solidFill>
                  <a:srgbClr val="279D5E"/>
                </a:solidFill>
                <a:latin typeface="+mn-lt"/>
                <a:ea typeface="+mn-ea"/>
                <a:cs typeface="Arial" panose="020B0604020202020204" pitchFamily="34" charset="0"/>
              </a:rPr>
              <a:t>investments in natural infrastructure (1/2)</a:t>
            </a:r>
            <a:endParaRPr lang="en-US" sz="3300" kern="0" dirty="0">
              <a:solidFill>
                <a:srgbClr val="279D5E"/>
              </a:solidFill>
              <a:latin typeface="+mn-lt"/>
              <a:ea typeface="+mn-ea"/>
              <a:cs typeface="Arial" panose="020B0604020202020204" pitchFamily="34" charset="0"/>
            </a:endParaRPr>
          </a:p>
        </p:txBody>
      </p:sp>
      <p:pic>
        <p:nvPicPr>
          <p:cNvPr id="1031" name="Picture 7" descr="http://il-elgin3.civicplus.com/images/pages/N197/Riverside%20Water%20Treatment%20Pl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333" y="3924417"/>
            <a:ext cx="3298825" cy="247412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marineinsight.com/wp-content/uploads/2010/12/SeaWall_Jap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296" y="1081160"/>
            <a:ext cx="3298825" cy="211685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www.mcatoolkit.org/images/1_3_Conservation_Oyster.jpg"/>
          <p:cNvPicPr>
            <a:picLocks noChangeAspect="1" noChangeArrowheads="1"/>
          </p:cNvPicPr>
          <p:nvPr/>
        </p:nvPicPr>
        <p:blipFill rotWithShape="1">
          <a:blip r:embed="rId5">
            <a:extLst>
              <a:ext uri="{28A0092B-C50C-407E-A947-70E740481C1C}">
                <a14:useLocalDpi xmlns:a14="http://schemas.microsoft.com/office/drawing/2010/main" val="0"/>
              </a:ext>
            </a:extLst>
          </a:blip>
          <a:srcRect b="19972"/>
          <a:stretch/>
        </p:blipFill>
        <p:spPr bwMode="auto">
          <a:xfrm>
            <a:off x="8409856" y="1177987"/>
            <a:ext cx="3480455" cy="209595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http://cloudfront.bernews.com/wp-content/uploads/2010/10/46020-hi-ReedBed.jpg"/>
          <p:cNvPicPr>
            <a:picLocks noChangeAspect="1" noChangeArrowheads="1"/>
          </p:cNvPicPr>
          <p:nvPr/>
        </p:nvPicPr>
        <p:blipFill rotWithShape="1">
          <a:blip r:embed="rId6">
            <a:extLst>
              <a:ext uri="{28A0092B-C50C-407E-A947-70E740481C1C}">
                <a14:useLocalDpi xmlns:a14="http://schemas.microsoft.com/office/drawing/2010/main" val="0"/>
              </a:ext>
            </a:extLst>
          </a:blip>
          <a:srcRect l="5321"/>
          <a:stretch/>
        </p:blipFill>
        <p:spPr bwMode="auto">
          <a:xfrm>
            <a:off x="8442960" y="3946847"/>
            <a:ext cx="3525333" cy="248630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44859" y="1677325"/>
            <a:ext cx="2460313" cy="1200329"/>
          </a:xfrm>
          <a:prstGeom prst="rect">
            <a:avLst/>
          </a:prstGeom>
        </p:spPr>
        <p:txBody>
          <a:bodyPr wrap="square">
            <a:spAutoFit/>
          </a:bodyPr>
          <a:lstStyle/>
          <a:p>
            <a:r>
              <a:rPr lang="en-US" sz="2400" b="1" dirty="0">
                <a:solidFill>
                  <a:srgbClr val="36B769">
                    <a:lumMod val="75000"/>
                  </a:srgbClr>
                </a:solidFill>
                <a:ea typeface="MS Mincho" panose="02020609040205080304" pitchFamily="49" charset="-128"/>
              </a:rPr>
              <a:t>Shoreline protection and flood control</a:t>
            </a:r>
            <a:endParaRPr lang="en-US" sz="2400" b="1" dirty="0">
              <a:solidFill>
                <a:srgbClr val="36B769">
                  <a:lumMod val="75000"/>
                </a:srgbClr>
              </a:solidFill>
            </a:endParaRPr>
          </a:p>
        </p:txBody>
      </p:sp>
      <p:sp>
        <p:nvSpPr>
          <p:cNvPr id="12" name="Rectangle 11"/>
          <p:cNvSpPr/>
          <p:nvPr/>
        </p:nvSpPr>
        <p:spPr>
          <a:xfrm>
            <a:off x="3283906" y="3182777"/>
            <a:ext cx="2681649" cy="369332"/>
          </a:xfrm>
          <a:prstGeom prst="rect">
            <a:avLst/>
          </a:prstGeom>
        </p:spPr>
        <p:txBody>
          <a:bodyPr wrap="square">
            <a:spAutoFit/>
          </a:bodyPr>
          <a:lstStyle/>
          <a:p>
            <a:pPr algn="ctr"/>
            <a:r>
              <a:rPr lang="en-US" dirty="0">
                <a:solidFill>
                  <a:srgbClr val="000000"/>
                </a:solidFill>
                <a:ea typeface="MS Mincho" panose="02020609040205080304" pitchFamily="49" charset="-128"/>
              </a:rPr>
              <a:t>Levees / sea walls</a:t>
            </a:r>
            <a:endParaRPr lang="en-US" dirty="0">
              <a:solidFill>
                <a:srgbClr val="000000"/>
              </a:solidFill>
            </a:endParaRPr>
          </a:p>
        </p:txBody>
      </p:sp>
      <p:sp>
        <p:nvSpPr>
          <p:cNvPr id="13" name="Rectangle 12"/>
          <p:cNvSpPr/>
          <p:nvPr/>
        </p:nvSpPr>
        <p:spPr>
          <a:xfrm>
            <a:off x="7998246" y="3277107"/>
            <a:ext cx="4303672" cy="369332"/>
          </a:xfrm>
          <a:prstGeom prst="rect">
            <a:avLst/>
          </a:prstGeom>
        </p:spPr>
        <p:txBody>
          <a:bodyPr wrap="square">
            <a:spAutoFit/>
          </a:bodyPr>
          <a:lstStyle/>
          <a:p>
            <a:r>
              <a:rPr lang="en-US" dirty="0" smtClean="0">
                <a:solidFill>
                  <a:srgbClr val="000000"/>
                </a:solidFill>
                <a:ea typeface="MS Mincho" panose="02020609040205080304" pitchFamily="49" charset="-128"/>
              </a:rPr>
              <a:t>Mangroves / coral </a:t>
            </a:r>
            <a:r>
              <a:rPr lang="en-US" dirty="0">
                <a:solidFill>
                  <a:srgbClr val="000000"/>
                </a:solidFill>
                <a:ea typeface="MS Mincho" panose="02020609040205080304" pitchFamily="49" charset="-128"/>
              </a:rPr>
              <a:t>reefs/ </a:t>
            </a:r>
            <a:r>
              <a:rPr lang="en-US" dirty="0" smtClean="0">
                <a:solidFill>
                  <a:srgbClr val="000000"/>
                </a:solidFill>
                <a:ea typeface="MS Mincho" panose="02020609040205080304" pitchFamily="49" charset="-128"/>
              </a:rPr>
              <a:t>floodplains, etc</a:t>
            </a:r>
            <a:r>
              <a:rPr lang="en-US" dirty="0">
                <a:solidFill>
                  <a:srgbClr val="000000"/>
                </a:solidFill>
                <a:ea typeface="MS Mincho" panose="02020609040205080304" pitchFamily="49" charset="-128"/>
              </a:rPr>
              <a:t>.</a:t>
            </a:r>
            <a:endParaRPr lang="en-US" dirty="0">
              <a:solidFill>
                <a:srgbClr val="000000"/>
              </a:solidFill>
            </a:endParaRPr>
          </a:p>
        </p:txBody>
      </p:sp>
      <p:sp>
        <p:nvSpPr>
          <p:cNvPr id="22" name="Rectangle 21"/>
          <p:cNvSpPr/>
          <p:nvPr/>
        </p:nvSpPr>
        <p:spPr>
          <a:xfrm>
            <a:off x="327739" y="4734757"/>
            <a:ext cx="2460313" cy="830997"/>
          </a:xfrm>
          <a:prstGeom prst="rect">
            <a:avLst/>
          </a:prstGeom>
        </p:spPr>
        <p:txBody>
          <a:bodyPr wrap="square">
            <a:spAutoFit/>
          </a:bodyPr>
          <a:lstStyle/>
          <a:p>
            <a:r>
              <a:rPr lang="en-US" sz="2400" b="1" dirty="0" smtClean="0">
                <a:solidFill>
                  <a:srgbClr val="36B769">
                    <a:lumMod val="75000"/>
                  </a:srgbClr>
                </a:solidFill>
                <a:ea typeface="MS Mincho" panose="02020609040205080304" pitchFamily="49" charset="-128"/>
              </a:rPr>
              <a:t>Wastewater treatment</a:t>
            </a:r>
            <a:endParaRPr lang="en-US" sz="2400" b="1" dirty="0">
              <a:solidFill>
                <a:srgbClr val="36B769">
                  <a:lumMod val="75000"/>
                </a:srgbClr>
              </a:solidFill>
            </a:endParaRPr>
          </a:p>
        </p:txBody>
      </p:sp>
      <p:sp>
        <p:nvSpPr>
          <p:cNvPr id="14" name="Rectangle 13"/>
          <p:cNvSpPr/>
          <p:nvPr/>
        </p:nvSpPr>
        <p:spPr>
          <a:xfrm>
            <a:off x="3429861" y="6402618"/>
            <a:ext cx="2535694" cy="369332"/>
          </a:xfrm>
          <a:prstGeom prst="rect">
            <a:avLst/>
          </a:prstGeom>
        </p:spPr>
        <p:txBody>
          <a:bodyPr wrap="none">
            <a:spAutoFit/>
          </a:bodyPr>
          <a:lstStyle/>
          <a:p>
            <a:pPr algn="ctr"/>
            <a:r>
              <a:rPr lang="en-US" dirty="0">
                <a:solidFill>
                  <a:srgbClr val="000000"/>
                </a:solidFill>
                <a:ea typeface="MS Mincho" panose="02020609040205080304" pitchFamily="49" charset="-128"/>
              </a:rPr>
              <a:t>Water treatment facility</a:t>
            </a:r>
            <a:endParaRPr lang="en-US" dirty="0">
              <a:solidFill>
                <a:srgbClr val="000000"/>
              </a:solidFill>
            </a:endParaRPr>
          </a:p>
        </p:txBody>
      </p:sp>
      <p:sp>
        <p:nvSpPr>
          <p:cNvPr id="15" name="Rectangle 14"/>
          <p:cNvSpPr/>
          <p:nvPr/>
        </p:nvSpPr>
        <p:spPr>
          <a:xfrm>
            <a:off x="8738959" y="6388567"/>
            <a:ext cx="2822247" cy="369332"/>
          </a:xfrm>
          <a:prstGeom prst="rect">
            <a:avLst/>
          </a:prstGeom>
        </p:spPr>
        <p:txBody>
          <a:bodyPr wrap="none">
            <a:spAutoFit/>
          </a:bodyPr>
          <a:lstStyle/>
          <a:p>
            <a:pPr algn="ctr"/>
            <a:r>
              <a:rPr lang="en-US" dirty="0">
                <a:solidFill>
                  <a:srgbClr val="000000"/>
                </a:solidFill>
                <a:ea typeface="MS Mincho" panose="02020609040205080304" pitchFamily="49" charset="-128"/>
              </a:rPr>
              <a:t>Wetlands / </a:t>
            </a:r>
            <a:r>
              <a:rPr lang="en-US" dirty="0" err="1" smtClean="0">
                <a:solidFill>
                  <a:srgbClr val="000000"/>
                </a:solidFill>
                <a:ea typeface="MS Mincho" panose="02020609040205080304" pitchFamily="49" charset="-128"/>
              </a:rPr>
              <a:t>Reedbeds</a:t>
            </a:r>
            <a:r>
              <a:rPr lang="en-US" dirty="0" smtClean="0">
                <a:solidFill>
                  <a:srgbClr val="000000"/>
                </a:solidFill>
                <a:ea typeface="MS Mincho" panose="02020609040205080304" pitchFamily="49" charset="-128"/>
              </a:rPr>
              <a:t>, </a:t>
            </a:r>
            <a:r>
              <a:rPr lang="en-US" dirty="0" err="1" smtClean="0">
                <a:solidFill>
                  <a:srgbClr val="000000"/>
                </a:solidFill>
                <a:ea typeface="MS Mincho" panose="02020609040205080304" pitchFamily="49" charset="-128"/>
              </a:rPr>
              <a:t>etc</a:t>
            </a:r>
            <a:endParaRPr lang="en-US" dirty="0">
              <a:solidFill>
                <a:srgbClr val="000000"/>
              </a:solidFill>
            </a:endParaRPr>
          </a:p>
        </p:txBody>
      </p:sp>
      <p:sp>
        <p:nvSpPr>
          <p:cNvPr id="16" name="Right Arrow 15"/>
          <p:cNvSpPr/>
          <p:nvPr/>
        </p:nvSpPr>
        <p:spPr>
          <a:xfrm>
            <a:off x="6391918" y="1750829"/>
            <a:ext cx="1817874" cy="853440"/>
          </a:xfrm>
          <a:prstGeom prst="rightArrow">
            <a:avLst/>
          </a:prstGeom>
          <a:gradFill flip="none" rotWithShape="1">
            <a:gsLst>
              <a:gs pos="0">
                <a:schemeClr val="tx2"/>
              </a:gs>
              <a:gs pos="74000">
                <a:schemeClr val="accent1">
                  <a:lumMod val="45000"/>
                  <a:lumOff val="55000"/>
                </a:schemeClr>
              </a:gs>
              <a:gs pos="89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Right Arrow 26"/>
          <p:cNvSpPr/>
          <p:nvPr/>
        </p:nvSpPr>
        <p:spPr>
          <a:xfrm>
            <a:off x="6510369" y="4712314"/>
            <a:ext cx="1817874" cy="853440"/>
          </a:xfrm>
          <a:prstGeom prst="rightArrow">
            <a:avLst/>
          </a:prstGeom>
          <a:gradFill flip="none" rotWithShape="1">
            <a:gsLst>
              <a:gs pos="0">
                <a:schemeClr val="tx2"/>
              </a:gs>
              <a:gs pos="74000">
                <a:schemeClr val="accent1">
                  <a:lumMod val="45000"/>
                  <a:lumOff val="55000"/>
                </a:schemeClr>
              </a:gs>
              <a:gs pos="89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ectangle 27"/>
          <p:cNvSpPr/>
          <p:nvPr/>
        </p:nvSpPr>
        <p:spPr>
          <a:xfrm>
            <a:off x="3191415" y="647934"/>
            <a:ext cx="3012585" cy="400110"/>
          </a:xfrm>
          <a:prstGeom prst="rect">
            <a:avLst/>
          </a:prstGeom>
        </p:spPr>
        <p:txBody>
          <a:bodyPr wrap="square">
            <a:spAutoFit/>
          </a:bodyPr>
          <a:lstStyle/>
          <a:p>
            <a:pPr algn="ctr"/>
            <a:r>
              <a:rPr lang="en-US" sz="2000" b="1" dirty="0" smtClean="0">
                <a:solidFill>
                  <a:srgbClr val="D6D6D6">
                    <a:lumMod val="50000"/>
                  </a:srgbClr>
                </a:solidFill>
                <a:ea typeface="MS Mincho" panose="02020609040205080304" pitchFamily="49" charset="-128"/>
              </a:rPr>
              <a:t>Grey Infrastructure</a:t>
            </a:r>
            <a:endParaRPr lang="en-US" sz="2000" b="1" dirty="0">
              <a:solidFill>
                <a:srgbClr val="D6D6D6">
                  <a:lumMod val="50000"/>
                </a:srgbClr>
              </a:solidFill>
            </a:endParaRPr>
          </a:p>
        </p:txBody>
      </p:sp>
      <p:sp>
        <p:nvSpPr>
          <p:cNvPr id="29" name="Rectangle 28"/>
          <p:cNvSpPr/>
          <p:nvPr/>
        </p:nvSpPr>
        <p:spPr>
          <a:xfrm>
            <a:off x="8699333" y="743268"/>
            <a:ext cx="3012585" cy="400110"/>
          </a:xfrm>
          <a:prstGeom prst="rect">
            <a:avLst/>
          </a:prstGeom>
        </p:spPr>
        <p:txBody>
          <a:bodyPr wrap="square">
            <a:spAutoFit/>
          </a:bodyPr>
          <a:lstStyle/>
          <a:p>
            <a:pPr algn="ctr"/>
            <a:r>
              <a:rPr lang="en-US" sz="2000" b="1" dirty="0" smtClean="0">
                <a:solidFill>
                  <a:srgbClr val="2D9B5A"/>
                </a:solidFill>
                <a:ea typeface="MS Mincho" panose="02020609040205080304" pitchFamily="49" charset="-128"/>
              </a:rPr>
              <a:t>Natural Infrastructure</a:t>
            </a:r>
            <a:endParaRPr lang="en-US" sz="2000" b="1" dirty="0">
              <a:solidFill>
                <a:srgbClr val="2D9B5A"/>
              </a:solidFill>
            </a:endParaRPr>
          </a:p>
        </p:txBody>
      </p:sp>
    </p:spTree>
    <p:extLst>
      <p:ext uri="{BB962C8B-B14F-4D97-AF65-F5344CB8AC3E}">
        <p14:creationId xmlns:p14="http://schemas.microsoft.com/office/powerpoint/2010/main" val="2312814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44881" y="1439"/>
            <a:ext cx="10363200" cy="707220"/>
          </a:xfrm>
        </p:spPr>
        <p:txBody>
          <a:bodyPr/>
          <a:lstStyle/>
          <a:p>
            <a:r>
              <a:rPr lang="en-GB" sz="3300" kern="0" dirty="0">
                <a:solidFill>
                  <a:srgbClr val="279D5E"/>
                </a:solidFill>
                <a:latin typeface="+mn-lt"/>
                <a:ea typeface="+mn-ea"/>
                <a:cs typeface="Arial" panose="020B0604020202020204" pitchFamily="34" charset="0"/>
              </a:rPr>
              <a:t>Examples of </a:t>
            </a:r>
            <a:r>
              <a:rPr lang="en-GB" sz="3300" kern="0" dirty="0" smtClean="0">
                <a:solidFill>
                  <a:srgbClr val="279D5E"/>
                </a:solidFill>
                <a:latin typeface="+mn-lt"/>
                <a:ea typeface="+mn-ea"/>
                <a:cs typeface="Arial" panose="020B0604020202020204" pitchFamily="34" charset="0"/>
              </a:rPr>
              <a:t>investments </a:t>
            </a:r>
            <a:r>
              <a:rPr lang="en-GB" sz="3300" kern="0" dirty="0">
                <a:solidFill>
                  <a:srgbClr val="279D5E"/>
                </a:solidFill>
                <a:cs typeface="Arial" panose="020B0604020202020204" pitchFamily="34" charset="0"/>
              </a:rPr>
              <a:t>in natural infrastructure </a:t>
            </a:r>
            <a:r>
              <a:rPr lang="en-GB" sz="3300" kern="0" dirty="0" smtClean="0">
                <a:solidFill>
                  <a:srgbClr val="279D5E"/>
                </a:solidFill>
                <a:latin typeface="+mn-lt"/>
                <a:ea typeface="+mn-ea"/>
                <a:cs typeface="Arial" panose="020B0604020202020204" pitchFamily="34" charset="0"/>
              </a:rPr>
              <a:t>(2/2)</a:t>
            </a:r>
            <a:endParaRPr lang="en-US" sz="3300" kern="0" dirty="0">
              <a:solidFill>
                <a:srgbClr val="279D5E"/>
              </a:solidFill>
              <a:latin typeface="+mn-lt"/>
              <a:ea typeface="+mn-ea"/>
              <a:cs typeface="Arial" panose="020B0604020202020204" pitchFamily="34" charset="0"/>
            </a:endParaRPr>
          </a:p>
        </p:txBody>
      </p:sp>
      <p:pic>
        <p:nvPicPr>
          <p:cNvPr id="1029" name="Picture 5" descr="http://www.dredge.com/mining-dredge-equipment/mining-dredge-images/mining-dredge-2.jpg"/>
          <p:cNvPicPr>
            <a:picLocks noChangeAspect="1" noChangeArrowheads="1"/>
          </p:cNvPicPr>
          <p:nvPr/>
        </p:nvPicPr>
        <p:blipFill rotWithShape="1">
          <a:blip r:embed="rId3">
            <a:extLst>
              <a:ext uri="{28A0092B-C50C-407E-A947-70E740481C1C}">
                <a14:useLocalDpi xmlns:a14="http://schemas.microsoft.com/office/drawing/2010/main" val="0"/>
              </a:ext>
            </a:extLst>
          </a:blip>
          <a:srcRect l="3932" t="10036" r="2440" b="11815"/>
          <a:stretch/>
        </p:blipFill>
        <p:spPr bwMode="auto">
          <a:xfrm>
            <a:off x="2103415" y="1801681"/>
            <a:ext cx="3797828" cy="2419714"/>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http://www.brinkmanreforestation.ca/images/side_images/forest_lak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239" y="1755918"/>
            <a:ext cx="3889461" cy="251123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77237" y="2383600"/>
            <a:ext cx="1737360" cy="830997"/>
          </a:xfrm>
          <a:prstGeom prst="rect">
            <a:avLst/>
          </a:prstGeom>
        </p:spPr>
        <p:txBody>
          <a:bodyPr wrap="square">
            <a:spAutoFit/>
          </a:bodyPr>
          <a:lstStyle/>
          <a:p>
            <a:r>
              <a:rPr lang="en-US" sz="2400" b="1" dirty="0">
                <a:solidFill>
                  <a:srgbClr val="36B769">
                    <a:lumMod val="75000"/>
                  </a:srgbClr>
                </a:solidFill>
                <a:ea typeface="MS Mincho" panose="02020609040205080304" pitchFamily="49" charset="-128"/>
              </a:rPr>
              <a:t>Erosion control </a:t>
            </a:r>
            <a:endParaRPr lang="en-US" sz="2400" b="1" dirty="0">
              <a:solidFill>
                <a:srgbClr val="36B769">
                  <a:lumMod val="75000"/>
                </a:srgbClr>
              </a:solidFill>
            </a:endParaRPr>
          </a:p>
        </p:txBody>
      </p:sp>
      <p:sp>
        <p:nvSpPr>
          <p:cNvPr id="2" name="Rectangle 1"/>
          <p:cNvSpPr/>
          <p:nvPr/>
        </p:nvSpPr>
        <p:spPr>
          <a:xfrm>
            <a:off x="2688370" y="4196060"/>
            <a:ext cx="2262158" cy="369332"/>
          </a:xfrm>
          <a:prstGeom prst="rect">
            <a:avLst/>
          </a:prstGeom>
        </p:spPr>
        <p:txBody>
          <a:bodyPr wrap="none">
            <a:spAutoFit/>
          </a:bodyPr>
          <a:lstStyle/>
          <a:p>
            <a:r>
              <a:rPr lang="en-US" dirty="0">
                <a:solidFill>
                  <a:srgbClr val="000000"/>
                </a:solidFill>
                <a:ea typeface="MS Mincho" panose="02020609040205080304" pitchFamily="49" charset="-128"/>
              </a:rPr>
              <a:t>Dredging operations</a:t>
            </a:r>
            <a:endParaRPr lang="en-US" dirty="0">
              <a:solidFill>
                <a:srgbClr val="000000"/>
              </a:solidFill>
            </a:endParaRPr>
          </a:p>
        </p:txBody>
      </p:sp>
      <p:sp>
        <p:nvSpPr>
          <p:cNvPr id="3" name="Rectangle 2"/>
          <p:cNvSpPr/>
          <p:nvPr/>
        </p:nvSpPr>
        <p:spPr>
          <a:xfrm>
            <a:off x="8638373" y="4267157"/>
            <a:ext cx="2839239" cy="369332"/>
          </a:xfrm>
          <a:prstGeom prst="rect">
            <a:avLst/>
          </a:prstGeom>
        </p:spPr>
        <p:txBody>
          <a:bodyPr wrap="none">
            <a:spAutoFit/>
          </a:bodyPr>
          <a:lstStyle/>
          <a:p>
            <a:r>
              <a:rPr lang="en-US" dirty="0">
                <a:solidFill>
                  <a:srgbClr val="000000"/>
                </a:solidFill>
                <a:ea typeface="MS Mincho" panose="02020609040205080304" pitchFamily="49" charset="-128"/>
              </a:rPr>
              <a:t>Forests/ soil management</a:t>
            </a:r>
            <a:endParaRPr lang="en-US" dirty="0">
              <a:solidFill>
                <a:srgbClr val="000000"/>
              </a:solidFill>
            </a:endParaRPr>
          </a:p>
        </p:txBody>
      </p:sp>
      <p:sp>
        <p:nvSpPr>
          <p:cNvPr id="19" name="Rectangle 18"/>
          <p:cNvSpPr/>
          <p:nvPr/>
        </p:nvSpPr>
        <p:spPr>
          <a:xfrm>
            <a:off x="2313156" y="1196314"/>
            <a:ext cx="3012585" cy="400110"/>
          </a:xfrm>
          <a:prstGeom prst="rect">
            <a:avLst/>
          </a:prstGeom>
        </p:spPr>
        <p:txBody>
          <a:bodyPr wrap="square">
            <a:spAutoFit/>
          </a:bodyPr>
          <a:lstStyle/>
          <a:p>
            <a:pPr algn="ctr"/>
            <a:r>
              <a:rPr lang="en-US" sz="2000" b="1" dirty="0" smtClean="0">
                <a:solidFill>
                  <a:srgbClr val="D6D6D6">
                    <a:lumMod val="50000"/>
                  </a:srgbClr>
                </a:solidFill>
                <a:ea typeface="MS Mincho" panose="02020609040205080304" pitchFamily="49" charset="-128"/>
              </a:rPr>
              <a:t>Grey Infrastructure</a:t>
            </a:r>
            <a:endParaRPr lang="en-US" sz="2000" b="1" dirty="0">
              <a:solidFill>
                <a:srgbClr val="D6D6D6">
                  <a:lumMod val="50000"/>
                </a:srgbClr>
              </a:solidFill>
            </a:endParaRPr>
          </a:p>
        </p:txBody>
      </p:sp>
      <p:sp>
        <p:nvSpPr>
          <p:cNvPr id="20" name="Rectangle 19"/>
          <p:cNvSpPr/>
          <p:nvPr/>
        </p:nvSpPr>
        <p:spPr>
          <a:xfrm>
            <a:off x="8638373" y="1196314"/>
            <a:ext cx="3012585" cy="400110"/>
          </a:xfrm>
          <a:prstGeom prst="rect">
            <a:avLst/>
          </a:prstGeom>
        </p:spPr>
        <p:txBody>
          <a:bodyPr wrap="square">
            <a:spAutoFit/>
          </a:bodyPr>
          <a:lstStyle/>
          <a:p>
            <a:pPr algn="ctr"/>
            <a:r>
              <a:rPr lang="en-US" sz="2000" b="1" dirty="0" smtClean="0">
                <a:solidFill>
                  <a:srgbClr val="2D9B5A"/>
                </a:solidFill>
                <a:ea typeface="MS Mincho" panose="02020609040205080304" pitchFamily="49" charset="-128"/>
              </a:rPr>
              <a:t>Natural Infrastructure</a:t>
            </a:r>
            <a:endParaRPr lang="en-US" sz="2000" b="1" dirty="0">
              <a:solidFill>
                <a:srgbClr val="2D9B5A"/>
              </a:solidFill>
            </a:endParaRPr>
          </a:p>
        </p:txBody>
      </p:sp>
      <p:sp>
        <p:nvSpPr>
          <p:cNvPr id="21" name="Right Arrow 20"/>
          <p:cNvSpPr/>
          <p:nvPr/>
        </p:nvSpPr>
        <p:spPr>
          <a:xfrm>
            <a:off x="6049804" y="2584817"/>
            <a:ext cx="1817874" cy="853440"/>
          </a:xfrm>
          <a:prstGeom prst="rightArrow">
            <a:avLst/>
          </a:prstGeom>
          <a:gradFill flip="none" rotWithShape="1">
            <a:gsLst>
              <a:gs pos="0">
                <a:schemeClr val="tx2"/>
              </a:gs>
              <a:gs pos="74000">
                <a:schemeClr val="accent1">
                  <a:lumMod val="45000"/>
                  <a:lumOff val="55000"/>
                </a:schemeClr>
              </a:gs>
              <a:gs pos="89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98232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06384" y="5792951"/>
            <a:ext cx="12091985" cy="1057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936818" y="170906"/>
            <a:ext cx="9742307" cy="634083"/>
          </a:xfrm>
        </p:spPr>
        <p:txBody>
          <a:bodyPr>
            <a:normAutofit fontScale="90000"/>
          </a:bodyPr>
          <a:lstStyle/>
          <a:p>
            <a:pPr lvl="0" defTabSz="1218987" eaLnBrk="0" fontAlgn="auto" hangingPunct="0">
              <a:spcBef>
                <a:spcPts val="0"/>
              </a:spcBef>
              <a:spcAft>
                <a:spcPts val="0"/>
              </a:spcAft>
              <a:defRPr/>
            </a:pPr>
            <a:r>
              <a:rPr lang="en-US" sz="3300" kern="0" dirty="0">
                <a:solidFill>
                  <a:srgbClr val="279D5E"/>
                </a:solidFill>
                <a:latin typeface="Arial"/>
              </a:rPr>
              <a:t>Healthy ecosystems can provide the same services and benefits as man-made infrastructure at lower cost.</a:t>
            </a:r>
          </a:p>
        </p:txBody>
      </p:sp>
      <p:graphicFrame>
        <p:nvGraphicFramePr>
          <p:cNvPr id="10" name="Chart 9"/>
          <p:cNvGraphicFramePr/>
          <p:nvPr>
            <p:extLst/>
          </p:nvPr>
        </p:nvGraphicFramePr>
        <p:xfrm>
          <a:off x="2153270" y="1544256"/>
          <a:ext cx="9662583" cy="5160490"/>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155058" y="3431129"/>
            <a:ext cx="3329199" cy="666593"/>
          </a:xfrm>
          <a:prstGeom prst="rect">
            <a:avLst/>
          </a:prstGeom>
          <a:noFill/>
        </p:spPr>
        <p:txBody>
          <a:bodyPr wrap="square" rtlCol="0">
            <a:spAutoFit/>
          </a:bodyPr>
          <a:lstStyle/>
          <a:p>
            <a:pPr defTabSz="1218895">
              <a:defRPr/>
            </a:pPr>
            <a:r>
              <a:rPr lang="en-US" sz="1866" kern="0" dirty="0">
                <a:solidFill>
                  <a:srgbClr val="000000"/>
                </a:solidFill>
                <a:latin typeface="Calibri" pitchFamily="34" charset="0"/>
                <a:cs typeface="Calibri" pitchFamily="34" charset="0"/>
              </a:rPr>
              <a:t>Air purification</a:t>
            </a:r>
          </a:p>
          <a:p>
            <a:pPr defTabSz="1218895">
              <a:defRPr/>
            </a:pPr>
            <a:r>
              <a:rPr lang="en-US" sz="1866" kern="0" dirty="0">
                <a:solidFill>
                  <a:srgbClr val="000000"/>
                </a:solidFill>
                <a:latin typeface="Calibri" pitchFamily="34" charset="0"/>
                <a:cs typeface="Calibri" pitchFamily="34" charset="0"/>
              </a:rPr>
              <a:t>Dow Chemical </a:t>
            </a:r>
          </a:p>
        </p:txBody>
      </p:sp>
      <p:sp>
        <p:nvSpPr>
          <p:cNvPr id="21" name="TextBox 20"/>
          <p:cNvSpPr txBox="1"/>
          <p:nvPr/>
        </p:nvSpPr>
        <p:spPr>
          <a:xfrm>
            <a:off x="139682" y="4981896"/>
            <a:ext cx="4027175" cy="666593"/>
          </a:xfrm>
          <a:prstGeom prst="rect">
            <a:avLst/>
          </a:prstGeom>
          <a:noFill/>
        </p:spPr>
        <p:txBody>
          <a:bodyPr wrap="square" rtlCol="0">
            <a:spAutoFit/>
          </a:bodyPr>
          <a:lstStyle/>
          <a:p>
            <a:pPr defTabSz="1218895">
              <a:defRPr/>
            </a:pPr>
            <a:r>
              <a:rPr lang="en-US" sz="1866" kern="0" dirty="0">
                <a:solidFill>
                  <a:srgbClr val="000000"/>
                </a:solidFill>
                <a:latin typeface="Calibri" pitchFamily="34" charset="0"/>
                <a:cs typeface="Calibri" pitchFamily="34" charset="0"/>
              </a:rPr>
              <a:t>Storm-water control</a:t>
            </a:r>
          </a:p>
          <a:p>
            <a:pPr defTabSz="1218895">
              <a:defRPr/>
            </a:pPr>
            <a:r>
              <a:rPr lang="en-US" sz="1866" kern="0" dirty="0">
                <a:solidFill>
                  <a:srgbClr val="000000"/>
                </a:solidFill>
                <a:latin typeface="Calibri" pitchFamily="34" charset="0"/>
                <a:cs typeface="Calibri" pitchFamily="34" charset="0"/>
              </a:rPr>
              <a:t>North Carolina, USA</a:t>
            </a:r>
          </a:p>
        </p:txBody>
      </p:sp>
      <p:sp>
        <p:nvSpPr>
          <p:cNvPr id="23" name="TextBox 22"/>
          <p:cNvSpPr txBox="1"/>
          <p:nvPr/>
        </p:nvSpPr>
        <p:spPr>
          <a:xfrm>
            <a:off x="10879147" y="1780620"/>
            <a:ext cx="1622819" cy="379463"/>
          </a:xfrm>
          <a:prstGeom prst="rect">
            <a:avLst/>
          </a:prstGeom>
          <a:noFill/>
        </p:spPr>
        <p:txBody>
          <a:bodyPr wrap="square" rtlCol="0">
            <a:spAutoFit/>
          </a:bodyPr>
          <a:lstStyle/>
          <a:p>
            <a:r>
              <a:rPr lang="en-US" sz="1866" dirty="0">
                <a:solidFill>
                  <a:srgbClr val="000000"/>
                </a:solidFill>
                <a:latin typeface="Calibri" pitchFamily="34" charset="0"/>
                <a:cs typeface="Calibri" pitchFamily="34" charset="0"/>
              </a:rPr>
              <a:t>$8 billion</a:t>
            </a:r>
          </a:p>
        </p:txBody>
      </p:sp>
      <p:sp>
        <p:nvSpPr>
          <p:cNvPr id="24" name="TextBox 23"/>
          <p:cNvSpPr txBox="1"/>
          <p:nvPr/>
        </p:nvSpPr>
        <p:spPr>
          <a:xfrm>
            <a:off x="4079965" y="2032084"/>
            <a:ext cx="2234618" cy="379463"/>
          </a:xfrm>
          <a:prstGeom prst="rect">
            <a:avLst/>
          </a:prstGeom>
          <a:noFill/>
        </p:spPr>
        <p:txBody>
          <a:bodyPr wrap="square" rtlCol="0">
            <a:spAutoFit/>
          </a:bodyPr>
          <a:lstStyle/>
          <a:p>
            <a:r>
              <a:rPr lang="en-US" sz="1866" dirty="0">
                <a:solidFill>
                  <a:srgbClr val="000000"/>
                </a:solidFill>
                <a:latin typeface="Calibri" pitchFamily="34" charset="0"/>
                <a:cs typeface="Calibri" pitchFamily="34" charset="0"/>
              </a:rPr>
              <a:t>$1.5 billion</a:t>
            </a:r>
          </a:p>
        </p:txBody>
      </p:sp>
      <p:sp>
        <p:nvSpPr>
          <p:cNvPr id="25" name="TextBox 24"/>
          <p:cNvSpPr txBox="1"/>
          <p:nvPr/>
        </p:nvSpPr>
        <p:spPr>
          <a:xfrm>
            <a:off x="4673956" y="4190370"/>
            <a:ext cx="3250353" cy="379463"/>
          </a:xfrm>
          <a:prstGeom prst="rect">
            <a:avLst/>
          </a:prstGeom>
          <a:noFill/>
        </p:spPr>
        <p:txBody>
          <a:bodyPr wrap="square" rtlCol="0">
            <a:spAutoFit/>
          </a:bodyPr>
          <a:lstStyle/>
          <a:p>
            <a:r>
              <a:rPr lang="en-US" sz="1866" dirty="0">
                <a:solidFill>
                  <a:srgbClr val="000000"/>
                </a:solidFill>
                <a:latin typeface="Calibri" pitchFamily="34" charset="0"/>
                <a:cs typeface="Calibri" pitchFamily="34" charset="0"/>
              </a:rPr>
              <a:t>$3.53 / 1000 gallons</a:t>
            </a:r>
          </a:p>
        </p:txBody>
      </p:sp>
      <p:sp>
        <p:nvSpPr>
          <p:cNvPr id="26" name="TextBox 25"/>
          <p:cNvSpPr txBox="1"/>
          <p:nvPr/>
        </p:nvSpPr>
        <p:spPr>
          <a:xfrm>
            <a:off x="4417123" y="4985416"/>
            <a:ext cx="3191949" cy="379463"/>
          </a:xfrm>
          <a:prstGeom prst="rect">
            <a:avLst/>
          </a:prstGeom>
          <a:noFill/>
        </p:spPr>
        <p:txBody>
          <a:bodyPr wrap="square" rtlCol="0">
            <a:spAutoFit/>
          </a:bodyPr>
          <a:lstStyle/>
          <a:p>
            <a:r>
              <a:rPr lang="en-US" sz="1866" dirty="0">
                <a:solidFill>
                  <a:srgbClr val="000000"/>
                </a:solidFill>
                <a:latin typeface="Calibri" pitchFamily="34" charset="0"/>
                <a:cs typeface="Calibri" pitchFamily="34" charset="0"/>
              </a:rPr>
              <a:t>$3.24 / 1000 gallons</a:t>
            </a:r>
          </a:p>
        </p:txBody>
      </p:sp>
      <p:sp>
        <p:nvSpPr>
          <p:cNvPr id="27" name="TextBox 26"/>
          <p:cNvSpPr txBox="1"/>
          <p:nvPr/>
        </p:nvSpPr>
        <p:spPr>
          <a:xfrm>
            <a:off x="3199248" y="4479582"/>
            <a:ext cx="3250353" cy="379463"/>
          </a:xfrm>
          <a:prstGeom prst="rect">
            <a:avLst/>
          </a:prstGeom>
          <a:noFill/>
        </p:spPr>
        <p:txBody>
          <a:bodyPr wrap="square" rtlCol="0">
            <a:spAutoFit/>
          </a:bodyPr>
          <a:lstStyle/>
          <a:p>
            <a:r>
              <a:rPr lang="en-US" sz="1866" dirty="0">
                <a:solidFill>
                  <a:srgbClr val="000000"/>
                </a:solidFill>
                <a:latin typeface="Calibri" pitchFamily="34" charset="0"/>
                <a:cs typeface="Calibri" pitchFamily="34" charset="0"/>
              </a:rPr>
              <a:t>$1.38 / 1000 gallons</a:t>
            </a:r>
          </a:p>
        </p:txBody>
      </p:sp>
      <p:sp>
        <p:nvSpPr>
          <p:cNvPr id="28" name="TextBox 27"/>
          <p:cNvSpPr txBox="1"/>
          <p:nvPr/>
        </p:nvSpPr>
        <p:spPr>
          <a:xfrm>
            <a:off x="2577147" y="5298898"/>
            <a:ext cx="3191949" cy="379463"/>
          </a:xfrm>
          <a:prstGeom prst="rect">
            <a:avLst/>
          </a:prstGeom>
          <a:noFill/>
        </p:spPr>
        <p:txBody>
          <a:bodyPr wrap="square" rtlCol="0">
            <a:spAutoFit/>
          </a:bodyPr>
          <a:lstStyle/>
          <a:p>
            <a:r>
              <a:rPr lang="en-US" sz="1866" dirty="0">
                <a:solidFill>
                  <a:srgbClr val="000000"/>
                </a:solidFill>
                <a:latin typeface="Calibri" pitchFamily="34" charset="0"/>
                <a:cs typeface="Calibri" pitchFamily="34" charset="0"/>
              </a:rPr>
              <a:t>$0.47 / 1000 gallons</a:t>
            </a:r>
          </a:p>
        </p:txBody>
      </p:sp>
      <p:sp>
        <p:nvSpPr>
          <p:cNvPr id="39" name="TextBox 38"/>
          <p:cNvSpPr txBox="1"/>
          <p:nvPr/>
        </p:nvSpPr>
        <p:spPr>
          <a:xfrm>
            <a:off x="181714" y="2561880"/>
            <a:ext cx="4027175" cy="666593"/>
          </a:xfrm>
          <a:prstGeom prst="rect">
            <a:avLst/>
          </a:prstGeom>
          <a:noFill/>
        </p:spPr>
        <p:txBody>
          <a:bodyPr wrap="square" rtlCol="0">
            <a:spAutoFit/>
          </a:bodyPr>
          <a:lstStyle/>
          <a:p>
            <a:pPr defTabSz="1218895">
              <a:defRPr/>
            </a:pPr>
            <a:r>
              <a:rPr lang="en-US" sz="1866" kern="0" dirty="0">
                <a:solidFill>
                  <a:srgbClr val="000000"/>
                </a:solidFill>
                <a:latin typeface="Calibri" pitchFamily="34" charset="0"/>
                <a:cs typeface="Calibri" pitchFamily="34" charset="0"/>
              </a:rPr>
              <a:t>Water treatment </a:t>
            </a:r>
          </a:p>
          <a:p>
            <a:pPr defTabSz="1218895">
              <a:defRPr/>
            </a:pPr>
            <a:r>
              <a:rPr lang="en-US" sz="1866" kern="0">
                <a:solidFill>
                  <a:srgbClr val="000000"/>
                </a:solidFill>
                <a:latin typeface="Calibri" pitchFamily="34" charset="0"/>
                <a:cs typeface="Calibri" pitchFamily="34" charset="0"/>
              </a:rPr>
              <a:t>Maine USA</a:t>
            </a:r>
            <a:endParaRPr lang="en-US" sz="1866" kern="0" dirty="0">
              <a:solidFill>
                <a:srgbClr val="000000"/>
              </a:solidFill>
              <a:latin typeface="Calibri" pitchFamily="34" charset="0"/>
              <a:cs typeface="Calibri" pitchFamily="34" charset="0"/>
            </a:endParaRPr>
          </a:p>
        </p:txBody>
      </p:sp>
      <p:sp>
        <p:nvSpPr>
          <p:cNvPr id="40" name="TextBox 39"/>
          <p:cNvSpPr txBox="1"/>
          <p:nvPr/>
        </p:nvSpPr>
        <p:spPr>
          <a:xfrm>
            <a:off x="170325" y="1786396"/>
            <a:ext cx="3329199" cy="666593"/>
          </a:xfrm>
          <a:prstGeom prst="rect">
            <a:avLst/>
          </a:prstGeom>
          <a:noFill/>
        </p:spPr>
        <p:txBody>
          <a:bodyPr wrap="square" rtlCol="0">
            <a:spAutoFit/>
          </a:bodyPr>
          <a:lstStyle/>
          <a:p>
            <a:pPr defTabSz="1218895">
              <a:defRPr/>
            </a:pPr>
            <a:r>
              <a:rPr lang="en-US" sz="1866" kern="0" dirty="0">
                <a:solidFill>
                  <a:srgbClr val="000000"/>
                </a:solidFill>
                <a:latin typeface="Calibri" pitchFamily="34" charset="0"/>
                <a:cs typeface="Calibri" pitchFamily="34" charset="0"/>
              </a:rPr>
              <a:t>Water filtration</a:t>
            </a:r>
          </a:p>
          <a:p>
            <a:pPr defTabSz="1218895">
              <a:defRPr/>
            </a:pPr>
            <a:r>
              <a:rPr lang="en-US" sz="1866" kern="0" dirty="0">
                <a:solidFill>
                  <a:srgbClr val="000000"/>
                </a:solidFill>
                <a:latin typeface="Calibri" pitchFamily="34" charset="0"/>
                <a:cs typeface="Calibri" pitchFamily="34" charset="0"/>
              </a:rPr>
              <a:t>New York City</a:t>
            </a:r>
          </a:p>
        </p:txBody>
      </p:sp>
      <p:sp>
        <p:nvSpPr>
          <p:cNvPr id="42" name="TextBox 41"/>
          <p:cNvSpPr txBox="1"/>
          <p:nvPr/>
        </p:nvSpPr>
        <p:spPr>
          <a:xfrm>
            <a:off x="244761" y="1276082"/>
            <a:ext cx="6965439" cy="502573"/>
          </a:xfrm>
          <a:prstGeom prst="rect">
            <a:avLst/>
          </a:prstGeom>
          <a:noFill/>
        </p:spPr>
        <p:txBody>
          <a:bodyPr wrap="square" rtlCol="0">
            <a:spAutoFit/>
          </a:bodyPr>
          <a:lstStyle/>
          <a:p>
            <a:pPr defTabSz="1218895">
              <a:defRPr/>
            </a:pPr>
            <a:r>
              <a:rPr lang="en-US" sz="2666" b="1" i="1" kern="0" dirty="0">
                <a:solidFill>
                  <a:srgbClr val="000000"/>
                </a:solidFill>
                <a:latin typeface="Calibri" pitchFamily="34" charset="0"/>
                <a:cs typeface="Calibri" pitchFamily="34" charset="0"/>
              </a:rPr>
              <a:t>Case		Comparative cost   </a:t>
            </a:r>
          </a:p>
        </p:txBody>
      </p:sp>
      <p:cxnSp>
        <p:nvCxnSpPr>
          <p:cNvPr id="43" name="Straight Connector 42"/>
          <p:cNvCxnSpPr/>
          <p:nvPr/>
        </p:nvCxnSpPr>
        <p:spPr>
          <a:xfrm>
            <a:off x="176074" y="1713788"/>
            <a:ext cx="11699111"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7888273" y="4056109"/>
            <a:ext cx="3472983" cy="678782"/>
            <a:chOff x="6772940" y="1221208"/>
            <a:chExt cx="2605416" cy="509219"/>
          </a:xfrm>
        </p:grpSpPr>
        <p:sp>
          <p:nvSpPr>
            <p:cNvPr id="17" name="TextBox 16"/>
            <p:cNvSpPr txBox="1"/>
            <p:nvPr/>
          </p:nvSpPr>
          <p:spPr>
            <a:xfrm>
              <a:off x="7003277" y="1221208"/>
              <a:ext cx="2375079" cy="284671"/>
            </a:xfrm>
            <a:prstGeom prst="rect">
              <a:avLst/>
            </a:prstGeom>
            <a:noFill/>
          </p:spPr>
          <p:txBody>
            <a:bodyPr wrap="square" rtlCol="0">
              <a:spAutoFit/>
            </a:bodyPr>
            <a:lstStyle/>
            <a:p>
              <a:pPr>
                <a:defRPr/>
              </a:pPr>
              <a:r>
                <a:rPr lang="en-US" sz="1866" kern="0" dirty="0">
                  <a:solidFill>
                    <a:srgbClr val="000000">
                      <a:lumMod val="65000"/>
                      <a:lumOff val="35000"/>
                    </a:srgbClr>
                  </a:solidFill>
                  <a:latin typeface="Calibri" pitchFamily="34" charset="0"/>
                  <a:cs typeface="Calibri" pitchFamily="34" charset="0"/>
                </a:rPr>
                <a:t>Conventional infrastructure</a:t>
              </a:r>
            </a:p>
          </p:txBody>
        </p:sp>
        <p:sp>
          <p:nvSpPr>
            <p:cNvPr id="18" name="TextBox 17"/>
            <p:cNvSpPr txBox="1"/>
            <p:nvPr/>
          </p:nvSpPr>
          <p:spPr>
            <a:xfrm>
              <a:off x="7013910" y="1384753"/>
              <a:ext cx="2057400" cy="284671"/>
            </a:xfrm>
            <a:prstGeom prst="rect">
              <a:avLst/>
            </a:prstGeom>
            <a:noFill/>
          </p:spPr>
          <p:txBody>
            <a:bodyPr wrap="square" rtlCol="0">
              <a:spAutoFit/>
            </a:bodyPr>
            <a:lstStyle/>
            <a:p>
              <a:pPr>
                <a:defRPr/>
              </a:pPr>
              <a:r>
                <a:rPr lang="en-US" sz="1866" kern="0" dirty="0">
                  <a:solidFill>
                    <a:srgbClr val="00B050"/>
                  </a:solidFill>
                  <a:latin typeface="Calibri" pitchFamily="34" charset="0"/>
                  <a:cs typeface="Calibri" pitchFamily="34" charset="0"/>
                </a:rPr>
                <a:t>Natural infrastructure</a:t>
              </a:r>
            </a:p>
          </p:txBody>
        </p:sp>
        <p:sp>
          <p:nvSpPr>
            <p:cNvPr id="3" name="Rectangle 2"/>
            <p:cNvSpPr/>
            <p:nvPr/>
          </p:nvSpPr>
          <p:spPr>
            <a:xfrm>
              <a:off x="6875729" y="1298124"/>
              <a:ext cx="180713" cy="1538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solidFill>
                  <a:srgbClr val="FFFFFF"/>
                </a:solidFill>
              </a:endParaRPr>
            </a:p>
          </p:txBody>
        </p:sp>
        <p:sp>
          <p:nvSpPr>
            <p:cNvPr id="41" name="Rectangle 40"/>
            <p:cNvSpPr/>
            <p:nvPr/>
          </p:nvSpPr>
          <p:spPr>
            <a:xfrm>
              <a:off x="6879267" y="1482423"/>
              <a:ext cx="180713" cy="153888"/>
            </a:xfrm>
            <a:prstGeom prst="rect">
              <a:avLst/>
            </a:prstGeom>
            <a:solidFill>
              <a:srgbClr val="279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solidFill>
                  <a:srgbClr val="FFFFFF"/>
                </a:solidFill>
              </a:endParaRPr>
            </a:p>
          </p:txBody>
        </p:sp>
        <p:sp>
          <p:nvSpPr>
            <p:cNvPr id="4" name="Rectangle 3"/>
            <p:cNvSpPr/>
            <p:nvPr/>
          </p:nvSpPr>
          <p:spPr>
            <a:xfrm>
              <a:off x="6772940" y="1221208"/>
              <a:ext cx="2605416" cy="5092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solidFill>
                  <a:srgbClr val="FFFFFF"/>
                </a:solidFill>
              </a:endParaRPr>
            </a:p>
          </p:txBody>
        </p:sp>
      </p:grpSp>
      <p:sp>
        <p:nvSpPr>
          <p:cNvPr id="22" name="TextBox 21"/>
          <p:cNvSpPr txBox="1"/>
          <p:nvPr/>
        </p:nvSpPr>
        <p:spPr>
          <a:xfrm>
            <a:off x="152620" y="4224412"/>
            <a:ext cx="3329199" cy="666593"/>
          </a:xfrm>
          <a:prstGeom prst="rect">
            <a:avLst/>
          </a:prstGeom>
          <a:noFill/>
        </p:spPr>
        <p:txBody>
          <a:bodyPr wrap="square" rtlCol="0">
            <a:spAutoFit/>
          </a:bodyPr>
          <a:lstStyle/>
          <a:p>
            <a:pPr defTabSz="1218895">
              <a:defRPr/>
            </a:pPr>
            <a:r>
              <a:rPr lang="en-US" sz="1866" kern="0" dirty="0">
                <a:solidFill>
                  <a:srgbClr val="000000"/>
                </a:solidFill>
                <a:latin typeface="Calibri" pitchFamily="34" charset="0"/>
                <a:cs typeface="Calibri" pitchFamily="34" charset="0"/>
              </a:rPr>
              <a:t>Aquifer protection</a:t>
            </a:r>
          </a:p>
          <a:p>
            <a:pPr defTabSz="1218895">
              <a:defRPr/>
            </a:pPr>
            <a:r>
              <a:rPr lang="en-US" sz="1866" kern="0" dirty="0">
                <a:solidFill>
                  <a:srgbClr val="000000"/>
                </a:solidFill>
                <a:latin typeface="Calibri" pitchFamily="34" charset="0"/>
                <a:cs typeface="Calibri" pitchFamily="34" charset="0"/>
              </a:rPr>
              <a:t>Idaho, USA</a:t>
            </a:r>
          </a:p>
        </p:txBody>
      </p:sp>
      <p:sp>
        <p:nvSpPr>
          <p:cNvPr id="29" name="TextBox 28"/>
          <p:cNvSpPr txBox="1"/>
          <p:nvPr/>
        </p:nvSpPr>
        <p:spPr>
          <a:xfrm>
            <a:off x="5618029" y="3353732"/>
            <a:ext cx="3440904" cy="379463"/>
          </a:xfrm>
          <a:prstGeom prst="rect">
            <a:avLst/>
          </a:prstGeom>
          <a:noFill/>
        </p:spPr>
        <p:txBody>
          <a:bodyPr wrap="square" rtlCol="0">
            <a:spAutoFit/>
          </a:bodyPr>
          <a:lstStyle/>
          <a:p>
            <a:r>
              <a:rPr lang="en-US" sz="1866" dirty="0">
                <a:solidFill>
                  <a:srgbClr val="000000"/>
                </a:solidFill>
                <a:latin typeface="Calibri" pitchFamily="34" charset="0"/>
                <a:cs typeface="Calibri" pitchFamily="34" charset="0"/>
              </a:rPr>
              <a:t>$2,5000-5,000/ ton </a:t>
            </a:r>
            <a:r>
              <a:rPr lang="en-US" sz="1866" dirty="0" err="1">
                <a:solidFill>
                  <a:srgbClr val="000000"/>
                </a:solidFill>
                <a:latin typeface="Calibri" pitchFamily="34" charset="0"/>
                <a:cs typeface="Calibri" pitchFamily="34" charset="0"/>
              </a:rPr>
              <a:t>NOx</a:t>
            </a:r>
            <a:endParaRPr lang="en-US" sz="1866" dirty="0">
              <a:solidFill>
                <a:srgbClr val="000000"/>
              </a:solidFill>
              <a:latin typeface="Calibri" pitchFamily="34" charset="0"/>
              <a:cs typeface="Calibri" pitchFamily="34" charset="0"/>
            </a:endParaRPr>
          </a:p>
        </p:txBody>
      </p:sp>
      <p:sp>
        <p:nvSpPr>
          <p:cNvPr id="30" name="TextBox 29"/>
          <p:cNvSpPr txBox="1"/>
          <p:nvPr/>
        </p:nvSpPr>
        <p:spPr>
          <a:xfrm>
            <a:off x="5049520" y="3652465"/>
            <a:ext cx="3926606" cy="379463"/>
          </a:xfrm>
          <a:prstGeom prst="rect">
            <a:avLst/>
          </a:prstGeom>
          <a:noFill/>
        </p:spPr>
        <p:txBody>
          <a:bodyPr wrap="square" rtlCol="0">
            <a:spAutoFit/>
          </a:bodyPr>
          <a:lstStyle/>
          <a:p>
            <a:r>
              <a:rPr lang="en-US" sz="1866" dirty="0">
                <a:solidFill>
                  <a:srgbClr val="000000"/>
                </a:solidFill>
                <a:latin typeface="Calibri" pitchFamily="34" charset="0"/>
                <a:cs typeface="Calibri" pitchFamily="34" charset="0"/>
              </a:rPr>
              <a:t>$2,400-4,000/ ton of </a:t>
            </a:r>
            <a:r>
              <a:rPr lang="en-US" sz="1866" dirty="0" err="1">
                <a:solidFill>
                  <a:srgbClr val="000000"/>
                </a:solidFill>
                <a:latin typeface="Calibri" pitchFamily="34" charset="0"/>
                <a:cs typeface="Calibri" pitchFamily="34" charset="0"/>
              </a:rPr>
              <a:t>Nox</a:t>
            </a:r>
            <a:r>
              <a:rPr lang="en-US" sz="1866" dirty="0">
                <a:solidFill>
                  <a:srgbClr val="000000"/>
                </a:solidFill>
                <a:latin typeface="Calibri" pitchFamily="34" charset="0"/>
                <a:cs typeface="Calibri" pitchFamily="34" charset="0"/>
              </a:rPr>
              <a:t>** </a:t>
            </a:r>
          </a:p>
        </p:txBody>
      </p:sp>
      <p:sp>
        <p:nvSpPr>
          <p:cNvPr id="31" name="TextBox 30"/>
          <p:cNvSpPr txBox="1"/>
          <p:nvPr/>
        </p:nvSpPr>
        <p:spPr>
          <a:xfrm>
            <a:off x="4052137" y="2853250"/>
            <a:ext cx="2234618" cy="379463"/>
          </a:xfrm>
          <a:prstGeom prst="rect">
            <a:avLst/>
          </a:prstGeom>
          <a:noFill/>
        </p:spPr>
        <p:txBody>
          <a:bodyPr wrap="square" rtlCol="0">
            <a:spAutoFit/>
          </a:bodyPr>
          <a:lstStyle/>
          <a:p>
            <a:r>
              <a:rPr lang="en-US" sz="1866" dirty="0">
                <a:solidFill>
                  <a:srgbClr val="000000"/>
                </a:solidFill>
                <a:latin typeface="Calibri" pitchFamily="34" charset="0"/>
                <a:cs typeface="Calibri" pitchFamily="34" charset="0"/>
              </a:rPr>
              <a:t>$44 million</a:t>
            </a:r>
          </a:p>
        </p:txBody>
      </p:sp>
      <p:sp>
        <p:nvSpPr>
          <p:cNvPr id="32" name="TextBox 31"/>
          <p:cNvSpPr txBox="1"/>
          <p:nvPr/>
        </p:nvSpPr>
        <p:spPr>
          <a:xfrm>
            <a:off x="3573354" y="5784420"/>
            <a:ext cx="2234618" cy="379463"/>
          </a:xfrm>
          <a:prstGeom prst="rect">
            <a:avLst/>
          </a:prstGeom>
          <a:noFill/>
        </p:spPr>
        <p:txBody>
          <a:bodyPr wrap="square" rtlCol="0">
            <a:spAutoFit/>
          </a:bodyPr>
          <a:lstStyle/>
          <a:p>
            <a:r>
              <a:rPr lang="en-US" sz="1866" dirty="0">
                <a:solidFill>
                  <a:srgbClr val="000000"/>
                </a:solidFill>
                <a:latin typeface="Calibri" pitchFamily="34" charset="0"/>
                <a:cs typeface="Calibri" pitchFamily="34" charset="0"/>
              </a:rPr>
              <a:t>$1.5-3 million</a:t>
            </a:r>
          </a:p>
        </p:txBody>
      </p:sp>
      <p:sp>
        <p:nvSpPr>
          <p:cNvPr id="33" name="TextBox 32"/>
          <p:cNvSpPr txBox="1"/>
          <p:nvPr/>
        </p:nvSpPr>
        <p:spPr>
          <a:xfrm>
            <a:off x="8507100" y="2587921"/>
            <a:ext cx="2234618" cy="379463"/>
          </a:xfrm>
          <a:prstGeom prst="rect">
            <a:avLst/>
          </a:prstGeom>
          <a:noFill/>
        </p:spPr>
        <p:txBody>
          <a:bodyPr wrap="square" rtlCol="0">
            <a:spAutoFit/>
          </a:bodyPr>
          <a:lstStyle/>
          <a:p>
            <a:r>
              <a:rPr lang="en-US" sz="1866" dirty="0">
                <a:solidFill>
                  <a:srgbClr val="000000"/>
                </a:solidFill>
                <a:latin typeface="Calibri" pitchFamily="34" charset="0"/>
                <a:cs typeface="Calibri" pitchFamily="34" charset="0"/>
              </a:rPr>
              <a:t>$155 million</a:t>
            </a:r>
          </a:p>
        </p:txBody>
      </p:sp>
      <p:sp>
        <p:nvSpPr>
          <p:cNvPr id="34" name="TextBox 33"/>
          <p:cNvSpPr txBox="1"/>
          <p:nvPr/>
        </p:nvSpPr>
        <p:spPr>
          <a:xfrm>
            <a:off x="2944857" y="6096038"/>
            <a:ext cx="2234618" cy="379463"/>
          </a:xfrm>
          <a:prstGeom prst="rect">
            <a:avLst/>
          </a:prstGeom>
          <a:noFill/>
        </p:spPr>
        <p:txBody>
          <a:bodyPr wrap="square" rtlCol="0">
            <a:spAutoFit/>
          </a:bodyPr>
          <a:lstStyle/>
          <a:p>
            <a:r>
              <a:rPr lang="en-US" sz="1866" dirty="0">
                <a:solidFill>
                  <a:srgbClr val="000000"/>
                </a:solidFill>
                <a:latin typeface="Calibri" pitchFamily="34" charset="0"/>
                <a:cs typeface="Calibri" pitchFamily="34" charset="0"/>
              </a:rPr>
              <a:t>$1 million</a:t>
            </a:r>
          </a:p>
        </p:txBody>
      </p:sp>
      <p:sp>
        <p:nvSpPr>
          <p:cNvPr id="38" name="TextBox 37"/>
          <p:cNvSpPr txBox="1"/>
          <p:nvPr/>
        </p:nvSpPr>
        <p:spPr>
          <a:xfrm>
            <a:off x="152620" y="5800500"/>
            <a:ext cx="3329199" cy="666593"/>
          </a:xfrm>
          <a:prstGeom prst="rect">
            <a:avLst/>
          </a:prstGeom>
          <a:noFill/>
        </p:spPr>
        <p:txBody>
          <a:bodyPr wrap="square" rtlCol="0">
            <a:spAutoFit/>
          </a:bodyPr>
          <a:lstStyle/>
          <a:p>
            <a:pPr defTabSz="1218895">
              <a:defRPr/>
            </a:pPr>
            <a:r>
              <a:rPr lang="en-US" sz="1866" kern="0" dirty="0">
                <a:solidFill>
                  <a:srgbClr val="000000"/>
                </a:solidFill>
                <a:latin typeface="Calibri" pitchFamily="34" charset="0"/>
                <a:cs typeface="Calibri" pitchFamily="34" charset="0"/>
              </a:rPr>
              <a:t>Shoreline protection</a:t>
            </a:r>
          </a:p>
          <a:p>
            <a:pPr defTabSz="1218895">
              <a:defRPr/>
            </a:pPr>
            <a:r>
              <a:rPr lang="en-US" sz="1866" kern="0" dirty="0">
                <a:solidFill>
                  <a:srgbClr val="000000"/>
                </a:solidFill>
                <a:latin typeface="Calibri" pitchFamily="34" charset="0"/>
                <a:cs typeface="Calibri" pitchFamily="34" charset="0"/>
              </a:rPr>
              <a:t>Shell </a:t>
            </a:r>
          </a:p>
        </p:txBody>
      </p:sp>
      <p:pic>
        <p:nvPicPr>
          <p:cNvPr id="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5804" y="6238875"/>
            <a:ext cx="1724170" cy="612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6544957"/>
            <a:ext cx="6705600" cy="307777"/>
          </a:xfrm>
          <a:prstGeom prst="rect">
            <a:avLst/>
          </a:prstGeom>
        </p:spPr>
        <p:txBody>
          <a:bodyPr wrap="square">
            <a:spAutoFit/>
          </a:bodyPr>
          <a:lstStyle/>
          <a:p>
            <a:r>
              <a:rPr lang="en-US" sz="1400" i="1" kern="0" dirty="0">
                <a:solidFill>
                  <a:srgbClr val="000000"/>
                </a:solidFill>
                <a:latin typeface="Calibri" pitchFamily="34" charset="0"/>
                <a:cs typeface="Calibri" pitchFamily="34" charset="0"/>
              </a:rPr>
              <a:t>* If reforestation occurs on land owned by Dow</a:t>
            </a:r>
            <a:endParaRPr lang="en-US" sz="1400" i="1" dirty="0">
              <a:solidFill>
                <a:srgbClr val="000000"/>
              </a:solidFill>
            </a:endParaRPr>
          </a:p>
        </p:txBody>
      </p:sp>
      <p:sp>
        <p:nvSpPr>
          <p:cNvPr id="57" name="Rectangle 56"/>
          <p:cNvSpPr/>
          <p:nvPr/>
        </p:nvSpPr>
        <p:spPr>
          <a:xfrm>
            <a:off x="3965626" y="3490208"/>
            <a:ext cx="1625600" cy="194658"/>
          </a:xfrm>
          <a:prstGeom prst="rect">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8" name="Rectangle 57"/>
          <p:cNvSpPr/>
          <p:nvPr/>
        </p:nvSpPr>
        <p:spPr>
          <a:xfrm>
            <a:off x="3877863" y="3732522"/>
            <a:ext cx="1171657" cy="197354"/>
          </a:xfrm>
          <a:prstGeom prst="rect">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806786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8" descr="http://gd-park.org.tw/sites/gd-park.org.tw/files/imagecache/insert/images/%E4%BF%9D%E8%82%B2%E6%A0%B8%E5%BF%83%E5%8D%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95" y="444193"/>
            <a:ext cx="9800498" cy="65390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www.constructionweekonline.com/pictures/Aldar/ree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55" y="2779537"/>
            <a:ext cx="6097413" cy="41919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 name="Picture 2" descr="http://news.thomasnet.com/IMT/wp-content/uploads/sites/3/2013/07/maaden_alcoa_5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600" y="4899907"/>
            <a:ext cx="4079367" cy="19580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36587" y="5236641"/>
            <a:ext cx="2949391" cy="430887"/>
          </a:xfrm>
          <a:prstGeom prst="rect">
            <a:avLst/>
          </a:prstGeom>
          <a:solidFill>
            <a:srgbClr val="FFFFFF">
              <a:alpha val="56078"/>
            </a:srgbClr>
          </a:solidFill>
        </p:spPr>
        <p:txBody>
          <a:bodyPr wrap="square" rtlCol="0">
            <a:spAutoFit/>
          </a:bodyPr>
          <a:lstStyle/>
          <a:p>
            <a:r>
              <a:rPr lang="en-US" sz="1100" b="1" dirty="0" smtClean="0">
                <a:solidFill>
                  <a:srgbClr val="000000"/>
                </a:solidFill>
              </a:rPr>
              <a:t>1. Natural Infrastructure that delivers one specific ecosystem service (e.g. filtration)</a:t>
            </a:r>
            <a:endParaRPr lang="en-US" sz="1100" b="1" dirty="0">
              <a:solidFill>
                <a:srgbClr val="000000"/>
              </a:solidFill>
            </a:endParaRPr>
          </a:p>
        </p:txBody>
      </p:sp>
      <p:sp>
        <p:nvSpPr>
          <p:cNvPr id="96" name="TextBox 95"/>
          <p:cNvSpPr txBox="1"/>
          <p:nvPr/>
        </p:nvSpPr>
        <p:spPr>
          <a:xfrm>
            <a:off x="4071601" y="3282818"/>
            <a:ext cx="3986073" cy="430887"/>
          </a:xfrm>
          <a:prstGeom prst="rect">
            <a:avLst/>
          </a:prstGeom>
          <a:solidFill>
            <a:srgbClr val="FFFFFF">
              <a:alpha val="56078"/>
            </a:srgbClr>
          </a:solidFill>
        </p:spPr>
        <p:txBody>
          <a:bodyPr wrap="square" rtlCol="0">
            <a:spAutoFit/>
          </a:bodyPr>
          <a:lstStyle>
            <a:defPPr>
              <a:defRPr lang="en-US"/>
            </a:defPPr>
            <a:lvl1pPr>
              <a:defRPr sz="1200" b="1"/>
            </a:lvl1pPr>
          </a:lstStyle>
          <a:p>
            <a:r>
              <a:rPr lang="en-US" sz="1100" dirty="0" smtClean="0">
                <a:solidFill>
                  <a:srgbClr val="000000"/>
                </a:solidFill>
              </a:rPr>
              <a:t>2. Natural </a:t>
            </a:r>
            <a:r>
              <a:rPr lang="en-US" sz="1100" dirty="0">
                <a:solidFill>
                  <a:srgbClr val="000000"/>
                </a:solidFill>
              </a:rPr>
              <a:t>Infrastructure that delivers </a:t>
            </a:r>
            <a:r>
              <a:rPr lang="en-US" sz="1100" dirty="0" smtClean="0">
                <a:solidFill>
                  <a:srgbClr val="000000"/>
                </a:solidFill>
              </a:rPr>
              <a:t>several </a:t>
            </a:r>
            <a:r>
              <a:rPr lang="en-US" sz="1100" dirty="0">
                <a:solidFill>
                  <a:srgbClr val="000000"/>
                </a:solidFill>
              </a:rPr>
              <a:t>ecosystem </a:t>
            </a:r>
            <a:r>
              <a:rPr lang="en-US" sz="1100" dirty="0" smtClean="0">
                <a:solidFill>
                  <a:srgbClr val="000000"/>
                </a:solidFill>
              </a:rPr>
              <a:t>services (e.g. filtration, provisioning, habitat)</a:t>
            </a:r>
            <a:endParaRPr lang="en-US" sz="1100" dirty="0">
              <a:solidFill>
                <a:srgbClr val="000000"/>
              </a:solidFill>
            </a:endParaRPr>
          </a:p>
        </p:txBody>
      </p:sp>
      <p:sp>
        <p:nvSpPr>
          <p:cNvPr id="103" name="TextBox 102"/>
          <p:cNvSpPr txBox="1"/>
          <p:nvPr/>
        </p:nvSpPr>
        <p:spPr>
          <a:xfrm>
            <a:off x="3854328" y="885162"/>
            <a:ext cx="3657441" cy="430887"/>
          </a:xfrm>
          <a:prstGeom prst="rect">
            <a:avLst/>
          </a:prstGeom>
          <a:solidFill>
            <a:srgbClr val="FFFFFF">
              <a:alpha val="56078"/>
            </a:srgbClr>
          </a:solidFill>
        </p:spPr>
        <p:txBody>
          <a:bodyPr wrap="square" rtlCol="0">
            <a:spAutoFit/>
          </a:bodyPr>
          <a:lstStyle>
            <a:defPPr>
              <a:defRPr lang="en-US"/>
            </a:defPPr>
            <a:lvl1pPr>
              <a:defRPr sz="1200" b="1"/>
            </a:lvl1pPr>
          </a:lstStyle>
          <a:p>
            <a:r>
              <a:rPr lang="en-US" sz="1100" dirty="0" smtClean="0">
                <a:solidFill>
                  <a:srgbClr val="000000"/>
                </a:solidFill>
              </a:rPr>
              <a:t>3. Large-scale ecosystem restoration to secure a wide range of ecosystem services in the long term</a:t>
            </a:r>
            <a:endParaRPr lang="en-US" sz="1100" dirty="0">
              <a:solidFill>
                <a:srgbClr val="000000"/>
              </a:solidFill>
            </a:endParaRPr>
          </a:p>
        </p:txBody>
      </p:sp>
      <p:sp>
        <p:nvSpPr>
          <p:cNvPr id="13" name="Oval 12"/>
          <p:cNvSpPr/>
          <p:nvPr/>
        </p:nvSpPr>
        <p:spPr>
          <a:xfrm>
            <a:off x="5310258" y="3740919"/>
            <a:ext cx="1250343" cy="476071"/>
          </a:xfrm>
          <a:prstGeom prst="ellipse">
            <a:avLst/>
          </a:prstGeom>
          <a:solidFill>
            <a:srgbClr val="FFFFFF">
              <a:alpha val="56078"/>
            </a:srgbClr>
          </a:solidFill>
        </p:spPr>
        <p:txBody>
          <a:bodyPr wrap="square" rtlCol="0">
            <a:spAutoFit/>
          </a:bodyPr>
          <a:lstStyle/>
          <a:p>
            <a:r>
              <a:rPr lang="en-US" sz="800" i="1" dirty="0" err="1" smtClean="0">
                <a:solidFill>
                  <a:srgbClr val="000000"/>
                </a:solidFill>
              </a:rPr>
              <a:t>Natural+Hybrid</a:t>
            </a:r>
            <a:r>
              <a:rPr lang="en-US" sz="800" i="1" dirty="0" smtClean="0">
                <a:solidFill>
                  <a:srgbClr val="000000"/>
                </a:solidFill>
              </a:rPr>
              <a:t> Infrastructures</a:t>
            </a:r>
            <a:endParaRPr lang="en-US" sz="800" i="1" dirty="0">
              <a:solidFill>
                <a:srgbClr val="000000"/>
              </a:solidFill>
            </a:endParaRPr>
          </a:p>
        </p:txBody>
      </p:sp>
      <p:sp>
        <p:nvSpPr>
          <p:cNvPr id="14" name="Oval 13"/>
          <p:cNvSpPr/>
          <p:nvPr/>
        </p:nvSpPr>
        <p:spPr>
          <a:xfrm>
            <a:off x="5412423" y="6271008"/>
            <a:ext cx="1250343" cy="476071"/>
          </a:xfrm>
          <a:prstGeom prst="ellipse">
            <a:avLst/>
          </a:prstGeom>
          <a:solidFill>
            <a:srgbClr val="FFFFFF">
              <a:alpha val="56078"/>
            </a:srgbClr>
          </a:solidFill>
        </p:spPr>
        <p:txBody>
          <a:bodyPr wrap="square" rtlCol="0">
            <a:spAutoFit/>
          </a:bodyPr>
          <a:lstStyle/>
          <a:p>
            <a:r>
              <a:rPr lang="en-US" sz="800" i="1" dirty="0" err="1" smtClean="0">
                <a:solidFill>
                  <a:srgbClr val="000000"/>
                </a:solidFill>
              </a:rPr>
              <a:t>Natural+Hybrid</a:t>
            </a:r>
            <a:r>
              <a:rPr lang="en-US" sz="800" i="1" dirty="0" smtClean="0">
                <a:solidFill>
                  <a:srgbClr val="000000"/>
                </a:solidFill>
              </a:rPr>
              <a:t> Infrastructures</a:t>
            </a:r>
            <a:endParaRPr lang="en-US" sz="800" i="1" dirty="0">
              <a:solidFill>
                <a:srgbClr val="000000"/>
              </a:solidFill>
            </a:endParaRPr>
          </a:p>
        </p:txBody>
      </p:sp>
      <p:sp>
        <p:nvSpPr>
          <p:cNvPr id="15" name="Oval 14"/>
          <p:cNvSpPr/>
          <p:nvPr/>
        </p:nvSpPr>
        <p:spPr>
          <a:xfrm>
            <a:off x="5005460" y="1343262"/>
            <a:ext cx="1250343" cy="476071"/>
          </a:xfrm>
          <a:prstGeom prst="ellipse">
            <a:avLst/>
          </a:prstGeom>
          <a:solidFill>
            <a:srgbClr val="FFFFFF">
              <a:alpha val="56078"/>
            </a:srgbClr>
          </a:solidFill>
        </p:spPr>
        <p:txBody>
          <a:bodyPr wrap="square" rtlCol="0">
            <a:spAutoFit/>
          </a:bodyPr>
          <a:lstStyle/>
          <a:p>
            <a:r>
              <a:rPr lang="en-US" sz="800" i="1" dirty="0" err="1" smtClean="0">
                <a:solidFill>
                  <a:srgbClr val="000000"/>
                </a:solidFill>
              </a:rPr>
              <a:t>Natural+Hybrid</a:t>
            </a:r>
            <a:r>
              <a:rPr lang="en-US" sz="800" i="1" dirty="0" smtClean="0">
                <a:solidFill>
                  <a:srgbClr val="000000"/>
                </a:solidFill>
              </a:rPr>
              <a:t> Infrastructures</a:t>
            </a:r>
            <a:endParaRPr lang="en-US" sz="800" i="1" dirty="0">
              <a:solidFill>
                <a:srgbClr val="000000"/>
              </a:solidFill>
            </a:endParaRPr>
          </a:p>
        </p:txBody>
      </p:sp>
      <p:sp>
        <p:nvSpPr>
          <p:cNvPr id="11" name="Title 25"/>
          <p:cNvSpPr>
            <a:spLocks noGrp="1"/>
          </p:cNvSpPr>
          <p:nvPr>
            <p:ph type="title"/>
          </p:nvPr>
        </p:nvSpPr>
        <p:spPr>
          <a:xfrm>
            <a:off x="917595" y="9068"/>
            <a:ext cx="11490341" cy="648000"/>
          </a:xfrm>
        </p:spPr>
        <p:txBody>
          <a:bodyPr>
            <a:normAutofit/>
          </a:bodyPr>
          <a:lstStyle/>
          <a:p>
            <a:r>
              <a:rPr lang="en-US" sz="3200" dirty="0" smtClean="0">
                <a:solidFill>
                  <a:srgbClr val="414042"/>
                </a:solidFill>
                <a:latin typeface="Arial" pitchFamily="34" charset="0"/>
                <a:cs typeface="+mj-cs"/>
              </a:rPr>
              <a:t>Investing in ecosystems and the services that they provide</a:t>
            </a:r>
            <a:endParaRPr lang="en-US" sz="3200" dirty="0">
              <a:solidFill>
                <a:srgbClr val="414042"/>
              </a:solidFill>
              <a:latin typeface="Arial" pitchFamily="34" charset="0"/>
              <a:cs typeface="+mj-cs"/>
            </a:endParaRPr>
          </a:p>
        </p:txBody>
      </p:sp>
    </p:spTree>
    <p:extLst>
      <p:ext uri="{BB962C8B-B14F-4D97-AF65-F5344CB8AC3E}">
        <p14:creationId xmlns:p14="http://schemas.microsoft.com/office/powerpoint/2010/main" val="195695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103" grpId="0" animBg="1"/>
      <p:bldP spid="13"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3" name="Straight Connector 52"/>
          <p:cNvCxnSpPr/>
          <p:nvPr/>
        </p:nvCxnSpPr>
        <p:spPr>
          <a:xfrm flipH="1">
            <a:off x="3235233" y="2418761"/>
            <a:ext cx="350653" cy="27263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3134586" y="3133303"/>
            <a:ext cx="494304" cy="26732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005137" y="4208948"/>
            <a:ext cx="924869" cy="29450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930006" y="4201207"/>
            <a:ext cx="751210" cy="30998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5005137" y="4887483"/>
            <a:ext cx="766374" cy="45473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5771510" y="4955175"/>
            <a:ext cx="1043818" cy="37930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771509" y="5322130"/>
            <a:ext cx="17508" cy="47181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0" idx="2"/>
          </p:cNvCxnSpPr>
          <p:nvPr/>
        </p:nvCxnSpPr>
        <p:spPr>
          <a:xfrm>
            <a:off x="5896389" y="1787482"/>
            <a:ext cx="35017" cy="241372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4024917" y="1211899"/>
            <a:ext cx="3742944" cy="5755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0000"/>
                </a:solidFill>
                <a:cs typeface="Helvetica Neue"/>
              </a:rPr>
              <a:t>Business case</a:t>
            </a:r>
            <a:endParaRPr lang="en-US" dirty="0">
              <a:solidFill>
                <a:srgbClr val="000000"/>
              </a:solidFill>
            </a:endParaRPr>
          </a:p>
        </p:txBody>
      </p:sp>
      <p:sp>
        <p:nvSpPr>
          <p:cNvPr id="22" name="Rounded Rectangle 21"/>
          <p:cNvSpPr/>
          <p:nvPr/>
        </p:nvSpPr>
        <p:spPr>
          <a:xfrm>
            <a:off x="3535678" y="2049894"/>
            <a:ext cx="4791457" cy="5755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0000"/>
                </a:solidFill>
              </a:rPr>
              <a:t>Broader business engagement</a:t>
            </a:r>
            <a:endParaRPr lang="en-US" dirty="0">
              <a:solidFill>
                <a:srgbClr val="000000"/>
              </a:solidFill>
            </a:endParaRPr>
          </a:p>
        </p:txBody>
      </p:sp>
      <p:sp>
        <p:nvSpPr>
          <p:cNvPr id="23" name="Rounded Rectangle 22"/>
          <p:cNvSpPr/>
          <p:nvPr/>
        </p:nvSpPr>
        <p:spPr>
          <a:xfrm>
            <a:off x="3535678" y="2853806"/>
            <a:ext cx="4888993" cy="5755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rPr>
              <a:t>Identification of internal/external enablers of scale</a:t>
            </a:r>
            <a:endParaRPr lang="en-US" dirty="0">
              <a:solidFill>
                <a:srgbClr val="000000"/>
              </a:solidFill>
            </a:endParaRPr>
          </a:p>
        </p:txBody>
      </p:sp>
      <p:sp>
        <p:nvSpPr>
          <p:cNvPr id="24" name="Rounded Rectangle 23"/>
          <p:cNvSpPr/>
          <p:nvPr/>
        </p:nvSpPr>
        <p:spPr>
          <a:xfrm>
            <a:off x="3525124" y="3625624"/>
            <a:ext cx="5114757" cy="5755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0000"/>
                </a:solidFill>
              </a:rPr>
              <a:t>Company – NI investment integrated in internal processes</a:t>
            </a:r>
            <a:endParaRPr lang="en-US" dirty="0">
              <a:solidFill>
                <a:srgbClr val="000000"/>
              </a:solidFill>
            </a:endParaRPr>
          </a:p>
        </p:txBody>
      </p:sp>
      <p:sp>
        <p:nvSpPr>
          <p:cNvPr id="25" name="Rounded Rectangle 24"/>
          <p:cNvSpPr/>
          <p:nvPr/>
        </p:nvSpPr>
        <p:spPr>
          <a:xfrm>
            <a:off x="1794793" y="4462766"/>
            <a:ext cx="3742944" cy="5755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0000"/>
                </a:solidFill>
              </a:rPr>
              <a:t>Projects - Internal</a:t>
            </a:r>
            <a:endParaRPr lang="en-US" dirty="0">
              <a:solidFill>
                <a:srgbClr val="000000"/>
              </a:solidFill>
            </a:endParaRPr>
          </a:p>
        </p:txBody>
      </p:sp>
      <p:sp>
        <p:nvSpPr>
          <p:cNvPr id="26" name="Rounded Rectangle 25"/>
          <p:cNvSpPr/>
          <p:nvPr/>
        </p:nvSpPr>
        <p:spPr>
          <a:xfrm>
            <a:off x="6082502" y="4462766"/>
            <a:ext cx="3742944" cy="5755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0000"/>
                </a:solidFill>
              </a:rPr>
              <a:t>Projects - Multi-stakeholder partnerships</a:t>
            </a:r>
            <a:endParaRPr lang="en-US" dirty="0">
              <a:solidFill>
                <a:srgbClr val="000000"/>
              </a:solidFill>
            </a:endParaRPr>
          </a:p>
        </p:txBody>
      </p:sp>
      <p:sp>
        <p:nvSpPr>
          <p:cNvPr id="27" name="Rounded Rectangle 26"/>
          <p:cNvSpPr/>
          <p:nvPr/>
        </p:nvSpPr>
        <p:spPr>
          <a:xfrm>
            <a:off x="693184" y="2615469"/>
            <a:ext cx="2616728" cy="6261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0000"/>
                </a:solidFill>
              </a:rPr>
              <a:t>Company </a:t>
            </a:r>
          </a:p>
          <a:p>
            <a:pPr algn="ctr"/>
            <a:r>
              <a:rPr lang="en-GB">
                <a:solidFill>
                  <a:srgbClr val="000000"/>
                </a:solidFill>
              </a:rPr>
              <a:t>Pilot projects</a:t>
            </a:r>
            <a:endParaRPr lang="en-US" dirty="0">
              <a:solidFill>
                <a:srgbClr val="000000"/>
              </a:solidFill>
            </a:endParaRPr>
          </a:p>
        </p:txBody>
      </p:sp>
      <p:sp>
        <p:nvSpPr>
          <p:cNvPr id="5" name="Title 4"/>
          <p:cNvSpPr>
            <a:spLocks noGrp="1"/>
          </p:cNvSpPr>
          <p:nvPr>
            <p:ph type="title"/>
          </p:nvPr>
        </p:nvSpPr>
        <p:spPr>
          <a:xfrm>
            <a:off x="707934" y="257728"/>
            <a:ext cx="11030058" cy="1143000"/>
          </a:xfrm>
        </p:spPr>
        <p:txBody>
          <a:bodyPr/>
          <a:lstStyle/>
          <a:p>
            <a:r>
              <a:rPr lang="en-GB" sz="3600" dirty="0" smtClean="0">
                <a:solidFill>
                  <a:schemeClr val="tx1"/>
                </a:solidFill>
                <a:latin typeface="Helvetica Neue"/>
                <a:cs typeface="Helvetica Neue"/>
              </a:rPr>
              <a:t>What is needed to bring existing initiatives at scale?</a:t>
            </a:r>
            <a:endParaRPr lang="en-GB" sz="3600" dirty="0">
              <a:solidFill>
                <a:schemeClr val="tx1"/>
              </a:solidFill>
              <a:latin typeface="Helvetica Neue"/>
              <a:cs typeface="Helvetica Neue"/>
            </a:endParaRPr>
          </a:p>
        </p:txBody>
      </p:sp>
      <p:sp>
        <p:nvSpPr>
          <p:cNvPr id="30" name="Rounded Rectangle 29"/>
          <p:cNvSpPr/>
          <p:nvPr/>
        </p:nvSpPr>
        <p:spPr>
          <a:xfrm>
            <a:off x="1794793" y="5628985"/>
            <a:ext cx="8147983" cy="867414"/>
          </a:xfrm>
          <a:prstGeom prst="roundRect">
            <a:avLst/>
          </a:prstGeom>
          <a:solidFill>
            <a:srgbClr val="279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rPr>
              <a:t>Assessing and investing in Natural Infrastructure will be common practice by 2020</a:t>
            </a:r>
          </a:p>
        </p:txBody>
      </p:sp>
      <p:pic>
        <p:nvPicPr>
          <p:cNvPr id="58" name="Picture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6048" y="2065258"/>
            <a:ext cx="1389875" cy="461719"/>
          </a:xfrm>
          <a:prstGeom prst="rect">
            <a:avLst/>
          </a:prstGeom>
        </p:spPr>
      </p:pic>
      <p:sp>
        <p:nvSpPr>
          <p:cNvPr id="60" name="Rectangle 59"/>
          <p:cNvSpPr/>
          <p:nvPr/>
        </p:nvSpPr>
        <p:spPr>
          <a:xfrm>
            <a:off x="8582684" y="2823960"/>
            <a:ext cx="2586478" cy="646331"/>
          </a:xfrm>
          <a:prstGeom prst="rect">
            <a:avLst/>
          </a:prstGeom>
        </p:spPr>
        <p:txBody>
          <a:bodyPr wrap="square">
            <a:spAutoFit/>
          </a:bodyPr>
          <a:lstStyle/>
          <a:p>
            <a:pPr algn="ctr"/>
            <a:r>
              <a:rPr lang="en-US" dirty="0">
                <a:solidFill>
                  <a:srgbClr val="000000"/>
                </a:solidFill>
              </a:rPr>
              <a:t>Alliance of companies and NGOs </a:t>
            </a:r>
          </a:p>
        </p:txBody>
      </p:sp>
      <p:pic>
        <p:nvPicPr>
          <p:cNvPr id="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815" y="1281236"/>
            <a:ext cx="1221541" cy="433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0"/>
          <p:cNvPicPr>
            <a:picLocks noChangeAspect="1"/>
          </p:cNvPicPr>
          <p:nvPr/>
        </p:nvPicPr>
        <p:blipFill>
          <a:blip r:embed="rId4"/>
          <a:stretch>
            <a:fillRect/>
          </a:stretch>
        </p:blipFill>
        <p:spPr>
          <a:xfrm>
            <a:off x="1602485" y="1218068"/>
            <a:ext cx="584373" cy="596806"/>
          </a:xfrm>
          <a:prstGeom prst="rect">
            <a:avLst/>
          </a:prstGeom>
        </p:spPr>
      </p:pic>
      <p:pic>
        <p:nvPicPr>
          <p:cNvPr id="33" name="Picture 32"/>
          <p:cNvPicPr>
            <a:picLocks noChangeAspect="1"/>
          </p:cNvPicPr>
          <p:nvPr/>
        </p:nvPicPr>
        <p:blipFill>
          <a:blip r:embed="rId5"/>
          <a:stretch>
            <a:fillRect/>
          </a:stretch>
        </p:blipFill>
        <p:spPr>
          <a:xfrm>
            <a:off x="7956296" y="1276355"/>
            <a:ext cx="1367170" cy="426941"/>
          </a:xfrm>
          <a:prstGeom prst="rect">
            <a:avLst/>
          </a:prstGeom>
        </p:spPr>
      </p:pic>
      <p:pic>
        <p:nvPicPr>
          <p:cNvPr id="36" name="Picture 2" descr="Wetlands International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1784" y="1272750"/>
            <a:ext cx="1445108" cy="515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674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
          <p:cNvSpPr txBox="1">
            <a:spLocks/>
          </p:cNvSpPr>
          <p:nvPr/>
        </p:nvSpPr>
        <p:spPr>
          <a:xfrm>
            <a:off x="828787" y="133835"/>
            <a:ext cx="10317723" cy="1071563"/>
          </a:xfrm>
          <a:prstGeom prst="rect">
            <a:avLst/>
          </a:prstGeom>
          <a:noFill/>
        </p:spPr>
        <p:txBody>
          <a:bodyPr anchor="ctr"/>
          <a:lstStyle>
            <a:lvl1pPr>
              <a:defRPr/>
            </a:lvl1pPr>
          </a:lstStyle>
          <a:p>
            <a:pPr defTabSz="1218987" eaLnBrk="0" hangingPunct="0">
              <a:defRPr/>
            </a:pPr>
            <a:r>
              <a:rPr lang="en-US" sz="3300" kern="0" dirty="0">
                <a:solidFill>
                  <a:srgbClr val="279D5E"/>
                </a:solidFill>
                <a:cs typeface="Arial" panose="020B0604020202020204" pitchFamily="34" charset="0"/>
              </a:rPr>
              <a:t>Land, an undervalued asset</a:t>
            </a:r>
          </a:p>
        </p:txBody>
      </p:sp>
      <p:sp>
        <p:nvSpPr>
          <p:cNvPr id="6" name="Rectangle 2"/>
          <p:cNvSpPr>
            <a:spLocks noChangeArrowheads="1"/>
          </p:cNvSpPr>
          <p:nvPr/>
        </p:nvSpPr>
        <p:spPr bwMode="auto">
          <a:xfrm>
            <a:off x="5267612" y="1607906"/>
            <a:ext cx="6545872" cy="4524315"/>
          </a:xfrm>
          <a:prstGeom prst="rect">
            <a:avLst/>
          </a:prstGeom>
          <a:noFill/>
          <a:ln w="9525">
            <a:noFill/>
            <a:miter lim="800000"/>
            <a:headEnd/>
            <a:tailEnd/>
          </a:ln>
          <a:effectLst/>
        </p:spPr>
        <p:txBody>
          <a:bodyPr wrap="square" anchor="ctr">
            <a:spAutoFit/>
          </a:bodyPr>
          <a:lstStyle/>
          <a:p>
            <a:pPr marL="342900" indent="-342900" defTabSz="1218987">
              <a:buFont typeface="Wingdings" panose="05000000000000000000" pitchFamily="2" charset="2"/>
              <a:buChar char="§"/>
            </a:pPr>
            <a:r>
              <a:rPr lang="en-CA" sz="2400" dirty="0">
                <a:solidFill>
                  <a:srgbClr val="000000"/>
                </a:solidFill>
              </a:rPr>
              <a:t>¼ of usable global land mass is degraded</a:t>
            </a:r>
          </a:p>
          <a:p>
            <a:pPr marL="342900" indent="-342900" defTabSz="1218987">
              <a:buFont typeface="Wingdings" panose="05000000000000000000" pitchFamily="2" charset="2"/>
              <a:buChar char="§"/>
            </a:pPr>
            <a:endParaRPr lang="en-CA" sz="2400" dirty="0">
              <a:solidFill>
                <a:srgbClr val="000000"/>
              </a:solidFill>
            </a:endParaRPr>
          </a:p>
          <a:p>
            <a:pPr marL="342900" indent="-342900" defTabSz="1218987">
              <a:buFont typeface="Wingdings" panose="05000000000000000000" pitchFamily="2" charset="2"/>
              <a:buChar char="§"/>
            </a:pPr>
            <a:r>
              <a:rPr lang="en-CA" sz="2400" dirty="0">
                <a:solidFill>
                  <a:srgbClr val="000000"/>
                </a:solidFill>
              </a:rPr>
              <a:t>Loss of grain worth $1.2 billion/year</a:t>
            </a:r>
          </a:p>
          <a:p>
            <a:pPr marL="342900" indent="-342900" defTabSz="1218987">
              <a:buFont typeface="Wingdings" panose="05000000000000000000" pitchFamily="2" charset="2"/>
              <a:buChar char="§"/>
            </a:pPr>
            <a:endParaRPr lang="en-CA" sz="2400" dirty="0">
              <a:solidFill>
                <a:srgbClr val="000000"/>
              </a:solidFill>
            </a:endParaRPr>
          </a:p>
          <a:p>
            <a:pPr marL="342900" indent="-342900" defTabSz="1218987">
              <a:buFont typeface="Wingdings" panose="05000000000000000000" pitchFamily="2" charset="2"/>
              <a:buChar char="§"/>
            </a:pPr>
            <a:r>
              <a:rPr lang="en-CA" sz="2400" dirty="0">
                <a:solidFill>
                  <a:srgbClr val="000000"/>
                </a:solidFill>
              </a:rPr>
              <a:t>To feed future human population in 2050, we will need 6 million hectares of new land (size of Norway) to be brought into production every year</a:t>
            </a:r>
          </a:p>
          <a:p>
            <a:pPr defTabSz="1218987"/>
            <a:endParaRPr lang="en-CA" sz="2400" dirty="0">
              <a:solidFill>
                <a:srgbClr val="000000"/>
              </a:solidFill>
            </a:endParaRPr>
          </a:p>
          <a:p>
            <a:pPr marL="346075" indent="-346075" defTabSz="1218987"/>
            <a:r>
              <a:rPr lang="en-CA" sz="2400" dirty="0">
                <a:solidFill>
                  <a:srgbClr val="000000"/>
                </a:solidFill>
                <a:sym typeface="Wingdings" panose="05000000000000000000" pitchFamily="2" charset="2"/>
              </a:rPr>
              <a:t> </a:t>
            </a:r>
            <a:r>
              <a:rPr lang="en-CA" sz="2400" dirty="0">
                <a:solidFill>
                  <a:srgbClr val="000000"/>
                </a:solidFill>
              </a:rPr>
              <a:t>The adoption of sustainable land management could deliver up to USD 1.4 trillion in increased production</a:t>
            </a:r>
          </a:p>
        </p:txBody>
      </p:sp>
      <p:pic>
        <p:nvPicPr>
          <p:cNvPr id="18" name="Picture 17"/>
          <p:cNvPicPr/>
          <p:nvPr/>
        </p:nvPicPr>
        <p:blipFill rotWithShape="1">
          <a:blip r:embed="rId3"/>
          <a:srcRect t="10440" b="7212"/>
          <a:stretch/>
        </p:blipFill>
        <p:spPr bwMode="auto">
          <a:xfrm>
            <a:off x="214013" y="1710466"/>
            <a:ext cx="4811396" cy="3983768"/>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170982" y="1224708"/>
            <a:ext cx="4811396" cy="523220"/>
          </a:xfrm>
          <a:prstGeom prst="rect">
            <a:avLst/>
          </a:prstGeom>
        </p:spPr>
        <p:txBody>
          <a:bodyPr wrap="square">
            <a:spAutoFit/>
          </a:bodyPr>
          <a:lstStyle/>
          <a:p>
            <a:pPr defTabSz="1218987"/>
            <a:r>
              <a:rPr lang="en-CA" sz="1400" dirty="0">
                <a:solidFill>
                  <a:srgbClr val="279D5E"/>
                </a:solidFill>
              </a:rPr>
              <a:t>Land degradation in Europe, considering biomass, soil, water and biodiversity</a:t>
            </a:r>
            <a:endParaRPr lang="en-US" sz="1400" dirty="0">
              <a:solidFill>
                <a:srgbClr val="279D5E"/>
              </a:solidFill>
            </a:endParaRPr>
          </a:p>
        </p:txBody>
      </p:sp>
      <p:sp>
        <p:nvSpPr>
          <p:cNvPr id="7" name="Rectangle 6"/>
          <p:cNvSpPr/>
          <p:nvPr/>
        </p:nvSpPr>
        <p:spPr>
          <a:xfrm>
            <a:off x="127953" y="5683838"/>
            <a:ext cx="4897457" cy="399034"/>
          </a:xfrm>
          <a:prstGeom prst="rect">
            <a:avLst/>
          </a:prstGeom>
        </p:spPr>
        <p:txBody>
          <a:bodyPr wrap="square">
            <a:spAutoFit/>
          </a:bodyPr>
          <a:lstStyle/>
          <a:p>
            <a:pPr defTabSz="1218987"/>
            <a:r>
              <a:rPr lang="en-CA" sz="1000" dirty="0">
                <a:solidFill>
                  <a:srgbClr val="000000"/>
                </a:solidFill>
              </a:rPr>
              <a:t>Source: </a:t>
            </a:r>
            <a:r>
              <a:rPr lang="en-CA" sz="1000" dirty="0" err="1">
                <a:solidFill>
                  <a:srgbClr val="000000"/>
                </a:solidFill>
              </a:rPr>
              <a:t>Pöyry</a:t>
            </a:r>
            <a:r>
              <a:rPr lang="en-CA" sz="1000" dirty="0">
                <a:solidFill>
                  <a:srgbClr val="000000"/>
                </a:solidFill>
              </a:rPr>
              <a:t>, based on information provided in LADA Technical report n.17: Global Land Degradation Information System</a:t>
            </a:r>
            <a:endParaRPr lang="en-US" sz="1000" dirty="0">
              <a:solidFill>
                <a:srgbClr val="000000"/>
              </a:solidFill>
            </a:endParaRPr>
          </a:p>
        </p:txBody>
      </p:sp>
    </p:spTree>
    <p:extLst>
      <p:ext uri="{BB962C8B-B14F-4D97-AF65-F5344CB8AC3E}">
        <p14:creationId xmlns:p14="http://schemas.microsoft.com/office/powerpoint/2010/main" val="3338595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ecm-reflections.typepad.com/.a/6a01676892dc07970b016769022819970b-pi"/>
          <p:cNvPicPr>
            <a:picLocks noChangeAspect="1" noChangeArrowheads="1"/>
          </p:cNvPicPr>
          <p:nvPr/>
        </p:nvPicPr>
        <p:blipFill rotWithShape="1">
          <a:blip r:embed="rId2">
            <a:extLst>
              <a:ext uri="{28A0092B-C50C-407E-A947-70E740481C1C}">
                <a14:useLocalDpi xmlns:a14="http://schemas.microsoft.com/office/drawing/2010/main" val="0"/>
              </a:ext>
            </a:extLst>
          </a:blip>
          <a:srcRect l="3518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wbcsd_principal_logo_white.png"/>
          <p:cNvPicPr>
            <a:picLocks noChangeAspect="1"/>
          </p:cNvPicPr>
          <p:nvPr/>
        </p:nvPicPr>
        <p:blipFill>
          <a:blip r:embed="rId3" cstate="print"/>
          <a:stretch>
            <a:fillRect/>
          </a:stretch>
        </p:blipFill>
        <p:spPr>
          <a:xfrm>
            <a:off x="391158" y="6118499"/>
            <a:ext cx="1419598" cy="471716"/>
          </a:xfrm>
          <a:prstGeom prst="rect">
            <a:avLst/>
          </a:prstGeom>
        </p:spPr>
      </p:pic>
      <p:sp>
        <p:nvSpPr>
          <p:cNvPr id="2" name="Rectangle 1"/>
          <p:cNvSpPr/>
          <p:nvPr/>
        </p:nvSpPr>
        <p:spPr>
          <a:xfrm>
            <a:off x="3901440" y="2042160"/>
            <a:ext cx="3840480" cy="1005840"/>
          </a:xfrm>
          <a:prstGeom prst="rect">
            <a:avLst/>
          </a:prstGeom>
          <a:solidFill>
            <a:srgbClr val="4E91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0" y="2485028"/>
            <a:ext cx="12192000" cy="574221"/>
          </a:xfrm>
          <a:solidFill>
            <a:srgbClr val="000000">
              <a:alpha val="49020"/>
            </a:srgbClr>
          </a:solidFill>
        </p:spPr>
        <p:txBody>
          <a:bodyPr/>
          <a:lstStyle/>
          <a:p>
            <a:r>
              <a:rPr lang="en-US" sz="3200" dirty="0" smtClean="0"/>
              <a:t>4. </a:t>
            </a:r>
            <a:r>
              <a:rPr lang="en-US" sz="3200" dirty="0" smtClean="0">
                <a:cs typeface="Arial" pitchFamily="34" charset="0"/>
              </a:rPr>
              <a:t>Promoting </a:t>
            </a:r>
            <a:r>
              <a:rPr lang="en-US" sz="3200" dirty="0">
                <a:cs typeface="Arial" pitchFamily="34" charset="0"/>
              </a:rPr>
              <a:t>partnerships &amp; “smart” regulation</a:t>
            </a:r>
            <a:br>
              <a:rPr lang="en-US" sz="3200" dirty="0">
                <a:cs typeface="Arial" pitchFamily="34" charset="0"/>
              </a:rPr>
            </a:br>
            <a:endParaRPr lang="en-US" sz="3200" dirty="0"/>
          </a:p>
        </p:txBody>
      </p:sp>
    </p:spTree>
    <p:extLst>
      <p:ext uri="{BB962C8B-B14F-4D97-AF65-F5344CB8AC3E}">
        <p14:creationId xmlns:p14="http://schemas.microsoft.com/office/powerpoint/2010/main" val="1867379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351356"/>
            <a:ext cx="10947493" cy="1143000"/>
          </a:xfrm>
        </p:spPr>
        <p:txBody>
          <a:bodyPr/>
          <a:lstStyle/>
          <a:p>
            <a:r>
              <a:rPr lang="en-GB" sz="4400" dirty="0" smtClean="0">
                <a:solidFill>
                  <a:srgbClr val="000000"/>
                </a:solidFill>
                <a:latin typeface="Helvetica Neue"/>
                <a:cs typeface="Helvetica Neue"/>
              </a:rPr>
              <a:t>Ecosystems  </a:t>
            </a:r>
            <a:r>
              <a:rPr lang="en-GB" sz="4400" dirty="0" smtClean="0">
                <a:solidFill>
                  <a:srgbClr val="279D5E"/>
                </a:solidFill>
                <a:latin typeface="Helvetica Neue"/>
                <a:cs typeface="Helvetica Neue"/>
              </a:rPr>
              <a:t>Partners</a:t>
            </a:r>
            <a:endParaRPr lang="en-GB" sz="4400" dirty="0">
              <a:solidFill>
                <a:srgbClr val="279D5E"/>
              </a:solidFill>
              <a:latin typeface="Helvetica Neue"/>
              <a:cs typeface="Helvetica Neue"/>
            </a:endParaRPr>
          </a:p>
        </p:txBody>
      </p:sp>
      <p:sp>
        <p:nvSpPr>
          <p:cNvPr id="3" name="Text Placeholder 2"/>
          <p:cNvSpPr>
            <a:spLocks noGrp="1"/>
          </p:cNvSpPr>
          <p:nvPr>
            <p:ph idx="1"/>
          </p:nvPr>
        </p:nvSpPr>
        <p:spPr>
          <a:xfrm>
            <a:off x="914400" y="867173"/>
            <a:ext cx="10515600" cy="4114800"/>
          </a:xfrm>
        </p:spPr>
        <p:txBody>
          <a:bodyPr/>
          <a:lstStyle/>
          <a:p>
            <a:pPr marL="342900" indent="-342900" defTabSz="1218987">
              <a:spcBef>
                <a:spcPct val="0"/>
              </a:spcBef>
              <a:buClr>
                <a:srgbClr val="279D5E"/>
              </a:buClr>
              <a:buFont typeface="Wingdings" panose="05000000000000000000" pitchFamily="2" charset="2"/>
              <a:buChar char="§"/>
            </a:pPr>
            <a:endParaRPr lang="en-US" sz="3200" dirty="0">
              <a:solidFill>
                <a:prstClr val="black"/>
              </a:solidFill>
              <a:latin typeface="+mn-lt"/>
              <a:cs typeface="Calibri" panose="020F0502020204030204" pitchFamily="34" charset="0"/>
            </a:endParaRPr>
          </a:p>
          <a:p>
            <a:pPr marL="342900" indent="-342900" defTabSz="1218987">
              <a:spcBef>
                <a:spcPct val="0"/>
              </a:spcBef>
              <a:buClr>
                <a:srgbClr val="279D5E"/>
              </a:buClr>
              <a:buFont typeface="Wingdings" panose="05000000000000000000" pitchFamily="2" charset="2"/>
              <a:buChar char="§"/>
            </a:pPr>
            <a:r>
              <a:rPr lang="en-US" sz="3200" dirty="0" smtClean="0">
                <a:solidFill>
                  <a:prstClr val="black"/>
                </a:solidFill>
                <a:latin typeface="+mn-lt"/>
                <a:cs typeface="Calibri" panose="020F0502020204030204" pitchFamily="34" charset="0"/>
              </a:rPr>
              <a:t>IUCN  </a:t>
            </a:r>
            <a:r>
              <a:rPr lang="en-US" sz="1800" dirty="0" smtClean="0">
                <a:solidFill>
                  <a:prstClr val="black"/>
                </a:solidFill>
                <a:latin typeface="+mn-lt"/>
                <a:cs typeface="Calibri" panose="020F0502020204030204" pitchFamily="34" charset="0"/>
              </a:rPr>
              <a:t>(In Dec 2013, WBCSD became a member of IUCN)</a:t>
            </a:r>
            <a:endParaRPr lang="en-US" sz="1800" dirty="0">
              <a:solidFill>
                <a:prstClr val="black"/>
              </a:solidFill>
              <a:latin typeface="+mn-lt"/>
              <a:cs typeface="Calibri" panose="020F0502020204030204" pitchFamily="34" charset="0"/>
            </a:endParaRPr>
          </a:p>
          <a:p>
            <a:pPr marL="342900" indent="-342900" defTabSz="1218987">
              <a:spcBef>
                <a:spcPct val="0"/>
              </a:spcBef>
              <a:buClr>
                <a:srgbClr val="279D5E"/>
              </a:buClr>
              <a:buFont typeface="Wingdings" panose="05000000000000000000" pitchFamily="2" charset="2"/>
              <a:buChar char="§"/>
            </a:pPr>
            <a:r>
              <a:rPr lang="en-US" sz="3200" dirty="0" smtClean="0">
                <a:solidFill>
                  <a:prstClr val="black"/>
                </a:solidFill>
                <a:latin typeface="+mn-lt"/>
                <a:cs typeface="Calibri" panose="020F0502020204030204" pitchFamily="34" charset="0"/>
              </a:rPr>
              <a:t>WRI </a:t>
            </a:r>
            <a:r>
              <a:rPr lang="en-US" sz="1800" dirty="0">
                <a:solidFill>
                  <a:prstClr val="black"/>
                </a:solidFill>
                <a:latin typeface="+mn-lt"/>
                <a:cs typeface="Calibri" panose="020F0502020204030204" pitchFamily="34" charset="0"/>
              </a:rPr>
              <a:t>(Action2020 partner)</a:t>
            </a:r>
          </a:p>
          <a:p>
            <a:pPr marL="342900" indent="-342900" defTabSz="1218987">
              <a:spcBef>
                <a:spcPct val="0"/>
              </a:spcBef>
              <a:buClr>
                <a:srgbClr val="279D5E"/>
              </a:buClr>
              <a:buFont typeface="Wingdings" panose="05000000000000000000" pitchFamily="2" charset="2"/>
              <a:buChar char="§"/>
            </a:pPr>
            <a:r>
              <a:rPr lang="en-US" sz="3200" dirty="0" smtClean="0">
                <a:solidFill>
                  <a:prstClr val="black"/>
                </a:solidFill>
                <a:latin typeface="+mn-lt"/>
                <a:cs typeface="Calibri" panose="020F0502020204030204" pitchFamily="34" charset="0"/>
              </a:rPr>
              <a:t>TEEB for Business Coalition / Natural Capital Coalition</a:t>
            </a:r>
          </a:p>
          <a:p>
            <a:pPr marL="342900" indent="-342900" defTabSz="1218987">
              <a:spcBef>
                <a:spcPct val="0"/>
              </a:spcBef>
              <a:buClr>
                <a:srgbClr val="279D5E"/>
              </a:buClr>
              <a:buFont typeface="Wingdings" panose="05000000000000000000" pitchFamily="2" charset="2"/>
              <a:buChar char="§"/>
            </a:pPr>
            <a:r>
              <a:rPr lang="en-US" sz="3200" dirty="0" smtClean="0">
                <a:solidFill>
                  <a:prstClr val="black"/>
                </a:solidFill>
                <a:latin typeface="+mn-lt"/>
                <a:cs typeface="Calibri" panose="020F0502020204030204" pitchFamily="34" charset="0"/>
              </a:rPr>
              <a:t>2 </a:t>
            </a:r>
            <a:r>
              <a:rPr lang="en-US" sz="3200" dirty="0">
                <a:solidFill>
                  <a:prstClr val="black"/>
                </a:solidFill>
                <a:latin typeface="+mn-lt"/>
                <a:cs typeface="Calibri" panose="020F0502020204030204" pitchFamily="34" charset="0"/>
              </a:rPr>
              <a:t>min </a:t>
            </a:r>
            <a:r>
              <a:rPr lang="en-US" sz="3200" dirty="0" smtClean="0">
                <a:solidFill>
                  <a:prstClr val="black"/>
                </a:solidFill>
                <a:latin typeface="+mn-lt"/>
                <a:cs typeface="Calibri" panose="020F0502020204030204" pitchFamily="34" charset="0"/>
              </a:rPr>
              <a:t>“Pitch for Nature” video</a:t>
            </a:r>
            <a:endParaRPr lang="en-US" sz="3200" dirty="0">
              <a:solidFill>
                <a:prstClr val="black"/>
              </a:solidFill>
              <a:latin typeface="+mn-lt"/>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2556223" y="3796435"/>
            <a:ext cx="5499773" cy="2371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4154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0318"/>
            <a:ext cx="10363200" cy="775447"/>
          </a:xfrm>
        </p:spPr>
        <p:txBody>
          <a:bodyPr/>
          <a:lstStyle/>
          <a:p>
            <a:r>
              <a:rPr lang="en-US" sz="4000" dirty="0" smtClean="0">
                <a:solidFill>
                  <a:schemeClr val="tx1"/>
                </a:solidFill>
              </a:rPr>
              <a:t>Business and the value of nature</a:t>
            </a:r>
            <a:endParaRPr lang="en-US" sz="4000" dirty="0"/>
          </a:p>
        </p:txBody>
      </p:sp>
      <p:pic>
        <p:nvPicPr>
          <p:cNvPr id="4" name="Picture 3">
            <a:hlinkClick r:id="rId2"/>
          </p:cNvPr>
          <p:cNvPicPr>
            <a:picLocks noChangeAspect="1"/>
          </p:cNvPicPr>
          <p:nvPr/>
        </p:nvPicPr>
        <p:blipFill>
          <a:blip r:embed="rId3"/>
          <a:stretch>
            <a:fillRect/>
          </a:stretch>
        </p:blipFill>
        <p:spPr>
          <a:xfrm>
            <a:off x="3166818" y="1761564"/>
            <a:ext cx="6126655" cy="3745135"/>
          </a:xfrm>
          <a:prstGeom prst="rect">
            <a:avLst/>
          </a:prstGeom>
        </p:spPr>
      </p:pic>
      <p:sp>
        <p:nvSpPr>
          <p:cNvPr id="5" name="Rectangle 4"/>
          <p:cNvSpPr/>
          <p:nvPr/>
        </p:nvSpPr>
        <p:spPr>
          <a:xfrm>
            <a:off x="4695019" y="1392232"/>
            <a:ext cx="2818400" cy="400110"/>
          </a:xfrm>
          <a:prstGeom prst="rect">
            <a:avLst/>
          </a:prstGeom>
        </p:spPr>
        <p:txBody>
          <a:bodyPr wrap="none">
            <a:spAutoFit/>
          </a:bodyPr>
          <a:lstStyle/>
          <a:p>
            <a:r>
              <a:rPr lang="en-US" sz="2000" dirty="0" smtClean="0">
                <a:solidFill>
                  <a:srgbClr val="000000"/>
                </a:solidFill>
              </a:rPr>
              <a:t>“Pitch for Nature” video</a:t>
            </a:r>
            <a:endParaRPr lang="en-US" sz="2000" dirty="0">
              <a:solidFill>
                <a:srgbClr val="000000"/>
              </a:solidFill>
            </a:endParaRPr>
          </a:p>
        </p:txBody>
      </p:sp>
    </p:spTree>
    <p:extLst>
      <p:ext uri="{BB962C8B-B14F-4D97-AF65-F5344CB8AC3E}">
        <p14:creationId xmlns:p14="http://schemas.microsoft.com/office/powerpoint/2010/main" val="7056007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14200" y="118373"/>
            <a:ext cx="10363200" cy="571500"/>
          </a:xfrm>
        </p:spPr>
        <p:txBody>
          <a:bodyPr>
            <a:normAutofit/>
          </a:bodyPr>
          <a:lstStyle/>
          <a:p>
            <a:pPr algn="ctr"/>
            <a:r>
              <a:rPr sz="3000" dirty="0">
                <a:solidFill>
                  <a:schemeClr val="tx1"/>
                </a:solidFill>
                <a:latin typeface="Arial" pitchFamily="34" charset="0"/>
              </a:rPr>
              <a:t>The business </a:t>
            </a:r>
            <a:r>
              <a:rPr sz="3000" dirty="0" smtClean="0">
                <a:solidFill>
                  <a:schemeClr val="tx1"/>
                </a:solidFill>
                <a:latin typeface="Arial" pitchFamily="34" charset="0"/>
              </a:rPr>
              <a:t>case </a:t>
            </a:r>
            <a:r>
              <a:rPr sz="3000" dirty="0">
                <a:solidFill>
                  <a:schemeClr val="tx1"/>
                </a:solidFill>
                <a:latin typeface="Arial" pitchFamily="34" charset="0"/>
              </a:rPr>
              <a:t>for action</a:t>
            </a:r>
          </a:p>
        </p:txBody>
      </p:sp>
      <p:pic>
        <p:nvPicPr>
          <p:cNvPr id="24578" name="Picture 2" descr="architecture,building exterior,built structure,business,cities,clouds,cloudscape,facades,Germany,glasses,global business,industry,international landmark,iStockphoto,modern,office buildings,Photographs,reflections,urban scene,windows"/>
          <p:cNvPicPr>
            <a:picLocks noChangeAspect="1" noChangeArrowheads="1"/>
          </p:cNvPicPr>
          <p:nvPr/>
        </p:nvPicPr>
        <p:blipFill>
          <a:blip r:embed="rId3"/>
          <a:srcRect b="105"/>
          <a:stretch>
            <a:fillRect/>
          </a:stretch>
        </p:blipFill>
        <p:spPr bwMode="auto">
          <a:xfrm>
            <a:off x="1524000" y="845706"/>
            <a:ext cx="2679700" cy="1737921"/>
          </a:xfrm>
          <a:prstGeom prst="rect">
            <a:avLst/>
          </a:prstGeom>
          <a:noFill/>
        </p:spPr>
      </p:pic>
      <p:pic>
        <p:nvPicPr>
          <p:cNvPr id="24580" name="Picture 4" descr="agriculture,barley,cereals,crops,farming,fields,fotolia,golden grains,harvest,produce,ripe"/>
          <p:cNvPicPr>
            <a:picLocks noChangeAspect="1" noChangeArrowheads="1"/>
          </p:cNvPicPr>
          <p:nvPr/>
        </p:nvPicPr>
        <p:blipFill>
          <a:blip r:embed="rId4"/>
          <a:srcRect b="87"/>
          <a:stretch>
            <a:fillRect/>
          </a:stretch>
        </p:blipFill>
        <p:spPr bwMode="auto">
          <a:xfrm>
            <a:off x="1524000" y="4257388"/>
            <a:ext cx="2679700" cy="1705263"/>
          </a:xfrm>
          <a:prstGeom prst="rect">
            <a:avLst/>
          </a:prstGeom>
          <a:noFill/>
        </p:spPr>
      </p:pic>
      <p:pic>
        <p:nvPicPr>
          <p:cNvPr id="24582" name="Picture 6" descr="Chichi-jima,iStockphoto,Japan,nature,Ogasawara Islands,Pacific Ocean,rocky,Tokyo,trees,tropical climates,tranquility,scenics,beauty in nature"/>
          <p:cNvPicPr>
            <a:picLocks noChangeAspect="1" noChangeArrowheads="1"/>
          </p:cNvPicPr>
          <p:nvPr/>
        </p:nvPicPr>
        <p:blipFill>
          <a:blip r:embed="rId5"/>
          <a:stretch>
            <a:fillRect/>
          </a:stretch>
        </p:blipFill>
        <p:spPr bwMode="auto">
          <a:xfrm>
            <a:off x="7953790" y="2495550"/>
            <a:ext cx="2714211" cy="1748230"/>
          </a:xfrm>
          <a:prstGeom prst="rect">
            <a:avLst/>
          </a:prstGeom>
          <a:noFill/>
        </p:spPr>
      </p:pic>
      <p:pic>
        <p:nvPicPr>
          <p:cNvPr id="24584" name="Picture 8" descr="animals,bees,blooms,bugs,flowers,insects,leaves,nature,pictures,plants"/>
          <p:cNvPicPr>
            <a:picLocks noChangeAspect="1" noChangeArrowheads="1"/>
          </p:cNvPicPr>
          <p:nvPr/>
        </p:nvPicPr>
        <p:blipFill>
          <a:blip r:embed="rId6"/>
          <a:stretch>
            <a:fillRect/>
          </a:stretch>
        </p:blipFill>
        <p:spPr bwMode="auto">
          <a:xfrm>
            <a:off x="7953394" y="4247576"/>
            <a:ext cx="2714607" cy="1715075"/>
          </a:xfrm>
          <a:prstGeom prst="rect">
            <a:avLst/>
          </a:prstGeom>
          <a:noFill/>
        </p:spPr>
      </p:pic>
      <p:pic>
        <p:nvPicPr>
          <p:cNvPr id="24588" name="Picture 12" descr="blurred motion,environments,freshness,iStockphoto,nature,rapids,rivers,rocks,waterfalls"/>
          <p:cNvPicPr>
            <a:picLocks noChangeAspect="1" noChangeArrowheads="1"/>
          </p:cNvPicPr>
          <p:nvPr/>
        </p:nvPicPr>
        <p:blipFill>
          <a:blip r:embed="rId7"/>
          <a:stretch>
            <a:fillRect/>
          </a:stretch>
        </p:blipFill>
        <p:spPr bwMode="auto">
          <a:xfrm>
            <a:off x="7962900" y="755650"/>
            <a:ext cx="2705100" cy="1742362"/>
          </a:xfrm>
          <a:prstGeom prst="rect">
            <a:avLst/>
          </a:prstGeom>
          <a:noFill/>
        </p:spPr>
      </p:pic>
      <p:pic>
        <p:nvPicPr>
          <p:cNvPr id="24590" name="Picture 14" descr="alloy,aluminums,construction,conveyor belts,German culture,Germany,girders,gravel,Hamburg,industry,iStockphoto,machines,mines,mining,open-pit mine,Photographs,pit mine,sands,surface mine"/>
          <p:cNvPicPr>
            <a:picLocks noChangeAspect="1" noChangeArrowheads="1"/>
          </p:cNvPicPr>
          <p:nvPr/>
        </p:nvPicPr>
        <p:blipFill>
          <a:blip r:embed="rId8"/>
          <a:srcRect b="164"/>
          <a:stretch>
            <a:fillRect/>
          </a:stretch>
        </p:blipFill>
        <p:spPr bwMode="auto">
          <a:xfrm>
            <a:off x="1524001" y="2585606"/>
            <a:ext cx="2679700" cy="1671033"/>
          </a:xfrm>
          <a:prstGeom prst="rect">
            <a:avLst/>
          </a:prstGeom>
          <a:noFill/>
        </p:spPr>
      </p:pic>
      <p:sp>
        <p:nvSpPr>
          <p:cNvPr id="19" name="TextBox 48"/>
          <p:cNvSpPr txBox="1">
            <a:spLocks noChangeArrowheads="1"/>
          </p:cNvSpPr>
          <p:nvPr/>
        </p:nvSpPr>
        <p:spPr bwMode="auto">
          <a:xfrm>
            <a:off x="4429070" y="2824852"/>
            <a:ext cx="3370544" cy="369332"/>
          </a:xfrm>
          <a:prstGeom prst="rect">
            <a:avLst/>
          </a:prstGeom>
          <a:noFill/>
          <a:ln w="9525">
            <a:noFill/>
            <a:miter lim="800000"/>
            <a:headEnd/>
            <a:tailEnd/>
          </a:ln>
        </p:spPr>
        <p:txBody>
          <a:bodyPr wrap="square">
            <a:spAutoFit/>
          </a:bodyPr>
          <a:lstStyle/>
          <a:p>
            <a:pPr algn="ctr"/>
            <a:r>
              <a:rPr lang="en-GB" b="1" dirty="0"/>
              <a:t>RISKS </a:t>
            </a:r>
            <a:r>
              <a:rPr lang="en-GB" dirty="0"/>
              <a:t>and </a:t>
            </a:r>
            <a:r>
              <a:rPr lang="en-GB" b="1" dirty="0"/>
              <a:t>OPPORTUNITIES</a:t>
            </a:r>
          </a:p>
        </p:txBody>
      </p:sp>
      <p:sp>
        <p:nvSpPr>
          <p:cNvPr id="22" name="Left Arrow 21"/>
          <p:cNvSpPr/>
          <p:nvPr/>
        </p:nvSpPr>
        <p:spPr>
          <a:xfrm>
            <a:off x="4159250" y="3771900"/>
            <a:ext cx="3771900" cy="156210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Businesses </a:t>
            </a:r>
            <a:r>
              <a:rPr lang="en-GB" i="1" dirty="0">
                <a:solidFill>
                  <a:schemeClr val="bg1"/>
                </a:solidFill>
              </a:rPr>
              <a:t>directly</a:t>
            </a:r>
            <a:r>
              <a:rPr lang="en-GB" dirty="0">
                <a:solidFill>
                  <a:schemeClr val="bg1"/>
                </a:solidFill>
              </a:rPr>
              <a:t> and </a:t>
            </a:r>
            <a:r>
              <a:rPr lang="en-GB" i="1" dirty="0">
                <a:solidFill>
                  <a:schemeClr val="bg1"/>
                </a:solidFill>
              </a:rPr>
              <a:t>indirectly</a:t>
            </a:r>
            <a:r>
              <a:rPr lang="en-GB" dirty="0">
                <a:solidFill>
                  <a:schemeClr val="bg1"/>
                </a:solidFill>
              </a:rPr>
              <a:t> </a:t>
            </a:r>
            <a:r>
              <a:rPr lang="en-GB" b="1" dirty="0">
                <a:solidFill>
                  <a:schemeClr val="bg1"/>
                </a:solidFill>
              </a:rPr>
              <a:t>RELY</a:t>
            </a:r>
            <a:r>
              <a:rPr lang="en-GB" dirty="0">
                <a:solidFill>
                  <a:schemeClr val="bg1"/>
                </a:solidFill>
              </a:rPr>
              <a:t> and </a:t>
            </a:r>
            <a:r>
              <a:rPr lang="en-GB" b="1" dirty="0">
                <a:solidFill>
                  <a:schemeClr val="bg1"/>
                </a:solidFill>
              </a:rPr>
              <a:t>DEPEND</a:t>
            </a:r>
            <a:r>
              <a:rPr lang="en-GB" dirty="0">
                <a:solidFill>
                  <a:schemeClr val="bg1"/>
                </a:solidFill>
              </a:rPr>
              <a:t> on nature</a:t>
            </a:r>
          </a:p>
        </p:txBody>
      </p:sp>
      <p:sp>
        <p:nvSpPr>
          <p:cNvPr id="24" name="Right Arrow 23"/>
          <p:cNvSpPr/>
          <p:nvPr/>
        </p:nvSpPr>
        <p:spPr>
          <a:xfrm>
            <a:off x="4222750" y="819150"/>
            <a:ext cx="3784600" cy="1600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Businesses </a:t>
            </a:r>
            <a:r>
              <a:rPr lang="en-GB" i="1" dirty="0">
                <a:solidFill>
                  <a:schemeClr val="bg1"/>
                </a:solidFill>
              </a:rPr>
              <a:t>directly</a:t>
            </a:r>
            <a:r>
              <a:rPr lang="en-GB" dirty="0">
                <a:solidFill>
                  <a:schemeClr val="bg1"/>
                </a:solidFill>
              </a:rPr>
              <a:t> and </a:t>
            </a:r>
            <a:r>
              <a:rPr lang="en-GB" i="1" dirty="0">
                <a:solidFill>
                  <a:schemeClr val="bg1"/>
                </a:solidFill>
              </a:rPr>
              <a:t>indirectly</a:t>
            </a:r>
            <a:r>
              <a:rPr lang="en-GB" dirty="0">
                <a:solidFill>
                  <a:schemeClr val="bg1"/>
                </a:solidFill>
              </a:rPr>
              <a:t> </a:t>
            </a:r>
            <a:r>
              <a:rPr lang="en-GB" b="1" dirty="0">
                <a:solidFill>
                  <a:schemeClr val="bg1"/>
                </a:solidFill>
              </a:rPr>
              <a:t>IMPACT</a:t>
            </a:r>
            <a:r>
              <a:rPr lang="en-GB" dirty="0">
                <a:solidFill>
                  <a:schemeClr val="bg1"/>
                </a:solidFill>
              </a:rPr>
              <a:t> </a:t>
            </a:r>
          </a:p>
          <a:p>
            <a:pPr algn="ctr"/>
            <a:r>
              <a:rPr lang="en-GB" dirty="0">
                <a:solidFill>
                  <a:schemeClr val="bg1"/>
                </a:solidFill>
              </a:rPr>
              <a:t>on nature</a:t>
            </a:r>
          </a:p>
        </p:txBody>
      </p:sp>
    </p:spTree>
    <p:extLst>
      <p:ext uri="{BB962C8B-B14F-4D97-AF65-F5344CB8AC3E}">
        <p14:creationId xmlns:p14="http://schemas.microsoft.com/office/powerpoint/2010/main" val="610546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777240" y="1376361"/>
            <a:ext cx="10363200" cy="4114800"/>
          </a:xfrm>
        </p:spPr>
        <p:txBody>
          <a:bodyPr/>
          <a:lstStyle/>
          <a:p>
            <a:pPr marL="342900" indent="-342900" defTabSz="1218987">
              <a:spcBef>
                <a:spcPct val="0"/>
              </a:spcBef>
              <a:buClr>
                <a:srgbClr val="279D5E"/>
              </a:buClr>
              <a:buFont typeface="Wingdings" panose="05000000000000000000" pitchFamily="2" charset="2"/>
              <a:buChar char="§"/>
            </a:pPr>
            <a:r>
              <a:rPr lang="en-US" sz="3200" dirty="0" smtClean="0">
                <a:solidFill>
                  <a:prstClr val="black"/>
                </a:solidFill>
                <a:latin typeface="+mn-lt"/>
                <a:cs typeface="Calibri" panose="020F0502020204030204" pitchFamily="34" charset="0"/>
              </a:rPr>
              <a:t>IUCN’s World </a:t>
            </a:r>
            <a:r>
              <a:rPr lang="en-US" sz="3200" dirty="0">
                <a:solidFill>
                  <a:prstClr val="black"/>
                </a:solidFill>
                <a:latin typeface="+mn-lt"/>
                <a:cs typeface="Calibri" panose="020F0502020204030204" pitchFamily="34" charset="0"/>
              </a:rPr>
              <a:t>Conservation </a:t>
            </a:r>
            <a:r>
              <a:rPr lang="en-US" sz="3200" dirty="0" smtClean="0">
                <a:solidFill>
                  <a:prstClr val="black"/>
                </a:solidFill>
                <a:latin typeface="+mn-lt"/>
                <a:cs typeface="Calibri" panose="020F0502020204030204" pitchFamily="34" charset="0"/>
              </a:rPr>
              <a:t>Congress </a:t>
            </a:r>
            <a:r>
              <a:rPr lang="en-US" sz="2000" dirty="0" smtClean="0">
                <a:solidFill>
                  <a:prstClr val="black"/>
                </a:solidFill>
                <a:latin typeface="+mn-lt"/>
                <a:cs typeface="Calibri" panose="020F0502020204030204" pitchFamily="34" charset="0"/>
              </a:rPr>
              <a:t>(2012)</a:t>
            </a:r>
            <a:endParaRPr lang="en-US" sz="2000" dirty="0">
              <a:solidFill>
                <a:prstClr val="black"/>
              </a:solidFill>
              <a:latin typeface="+mn-lt"/>
              <a:cs typeface="Calibri" panose="020F0502020204030204" pitchFamily="34" charset="0"/>
            </a:endParaRPr>
          </a:p>
          <a:p>
            <a:pPr marL="342900" indent="-342900" defTabSz="1218987">
              <a:spcBef>
                <a:spcPct val="0"/>
              </a:spcBef>
              <a:buClr>
                <a:srgbClr val="279D5E"/>
              </a:buClr>
              <a:buFont typeface="Wingdings" panose="05000000000000000000" pitchFamily="2" charset="2"/>
              <a:buChar char="§"/>
            </a:pPr>
            <a:r>
              <a:rPr lang="en-US" sz="3200" dirty="0">
                <a:solidFill>
                  <a:prstClr val="black"/>
                </a:solidFill>
                <a:latin typeface="+mn-lt"/>
                <a:cs typeface="Calibri" panose="020F0502020204030204" pitchFamily="34" charset="0"/>
              </a:rPr>
              <a:t>CBD </a:t>
            </a:r>
            <a:r>
              <a:rPr lang="en-US" sz="3200" dirty="0" smtClean="0">
                <a:solidFill>
                  <a:prstClr val="black"/>
                </a:solidFill>
                <a:latin typeface="+mn-lt"/>
                <a:cs typeface="Calibri" panose="020F0502020204030204" pitchFamily="34" charset="0"/>
              </a:rPr>
              <a:t>COP </a:t>
            </a:r>
            <a:r>
              <a:rPr lang="en-US" sz="2000" dirty="0" smtClean="0">
                <a:solidFill>
                  <a:prstClr val="black"/>
                </a:solidFill>
                <a:latin typeface="+mn-lt"/>
                <a:cs typeface="Calibri" panose="020F0502020204030204" pitchFamily="34" charset="0"/>
              </a:rPr>
              <a:t>(2006, 2008, 2010, 2012, 2014)</a:t>
            </a:r>
            <a:endParaRPr lang="en-US" sz="2000" dirty="0">
              <a:solidFill>
                <a:prstClr val="black"/>
              </a:solidFill>
              <a:latin typeface="+mn-lt"/>
              <a:cs typeface="Calibri" panose="020F0502020204030204" pitchFamily="34" charset="0"/>
            </a:endParaRPr>
          </a:p>
          <a:p>
            <a:pPr marL="342900" indent="-342900" defTabSz="1218987">
              <a:spcBef>
                <a:spcPct val="0"/>
              </a:spcBef>
              <a:buClr>
                <a:srgbClr val="279D5E"/>
              </a:buClr>
              <a:buFont typeface="Wingdings" panose="05000000000000000000" pitchFamily="2" charset="2"/>
              <a:buChar char="§"/>
            </a:pPr>
            <a:r>
              <a:rPr lang="en-US" sz="3200" dirty="0">
                <a:solidFill>
                  <a:prstClr val="black"/>
                </a:solidFill>
                <a:latin typeface="+mn-lt"/>
                <a:cs typeface="Calibri" panose="020F0502020204030204" pitchFamily="34" charset="0"/>
              </a:rPr>
              <a:t>World Forum on Natural </a:t>
            </a:r>
            <a:r>
              <a:rPr lang="en-US" sz="3200" dirty="0" smtClean="0">
                <a:solidFill>
                  <a:prstClr val="black"/>
                </a:solidFill>
                <a:latin typeface="+mn-lt"/>
                <a:cs typeface="Calibri" panose="020F0502020204030204" pitchFamily="34" charset="0"/>
              </a:rPr>
              <a:t>Capital </a:t>
            </a:r>
            <a:r>
              <a:rPr lang="en-US" sz="2000" dirty="0" smtClean="0">
                <a:solidFill>
                  <a:prstClr val="black"/>
                </a:solidFill>
                <a:latin typeface="+mn-lt"/>
                <a:cs typeface="Calibri" panose="020F0502020204030204" pitchFamily="34" charset="0"/>
              </a:rPr>
              <a:t>(2013)</a:t>
            </a:r>
            <a:endParaRPr lang="en-US" sz="2000" dirty="0">
              <a:solidFill>
                <a:prstClr val="black"/>
              </a:solidFill>
              <a:latin typeface="+mn-lt"/>
              <a:cs typeface="Calibri" panose="020F0502020204030204" pitchFamily="34" charset="0"/>
            </a:endParaRPr>
          </a:p>
        </p:txBody>
      </p:sp>
      <p:pic>
        <p:nvPicPr>
          <p:cNvPr id="6" name="Picture 4" descr="logo-for-IUCN-WCC-Jeju-2012.jpg"/>
          <p:cNvPicPr>
            <a:picLocks noChangeAspect="1" noChangeArrowheads="1"/>
          </p:cNvPicPr>
          <p:nvPr/>
        </p:nvPicPr>
        <p:blipFill>
          <a:blip r:embed="rId2" cstate="print"/>
          <a:srcRect/>
          <a:stretch>
            <a:fillRect/>
          </a:stretch>
        </p:blipFill>
        <p:spPr bwMode="auto">
          <a:xfrm>
            <a:off x="9398328" y="1306055"/>
            <a:ext cx="2428875" cy="1414463"/>
          </a:xfrm>
          <a:prstGeom prst="rect">
            <a:avLst/>
          </a:prstGeom>
          <a:noFill/>
          <a:ln w="9525">
            <a:noFill/>
            <a:miter lim="800000"/>
            <a:headEnd/>
            <a:tailEnd/>
          </a:ln>
        </p:spPr>
      </p:pic>
      <p:pic>
        <p:nvPicPr>
          <p:cNvPr id="7" name="Picture 5"/>
          <p:cNvPicPr>
            <a:picLocks noChangeAspect="1" noChangeArrowheads="1"/>
          </p:cNvPicPr>
          <p:nvPr/>
        </p:nvPicPr>
        <p:blipFill>
          <a:blip r:embed="rId3" cstate="print"/>
          <a:srcRect/>
          <a:stretch>
            <a:fillRect/>
          </a:stretch>
        </p:blipFill>
        <p:spPr bwMode="auto">
          <a:xfrm>
            <a:off x="10339234" y="3846015"/>
            <a:ext cx="1144588" cy="1566863"/>
          </a:xfrm>
          <a:prstGeom prst="rect">
            <a:avLst/>
          </a:prstGeom>
          <a:noFill/>
          <a:ln w="9525">
            <a:noFill/>
            <a:miter lim="800000"/>
            <a:headEnd/>
            <a:tailEnd/>
          </a:ln>
        </p:spPr>
      </p:pic>
      <p:pic>
        <p:nvPicPr>
          <p:cNvPr id="8" name="Picture 6"/>
          <p:cNvPicPr>
            <a:picLocks noChangeAspect="1" noChangeArrowheads="1"/>
          </p:cNvPicPr>
          <p:nvPr/>
        </p:nvPicPr>
        <p:blipFill>
          <a:blip r:embed="rId4" cstate="print">
            <a:lum bright="20000"/>
          </a:blip>
          <a:srcRect l="6734" r="15527" b="44170"/>
          <a:stretch>
            <a:fillRect/>
          </a:stretch>
        </p:blipFill>
        <p:spPr bwMode="auto">
          <a:xfrm>
            <a:off x="9495002" y="2720518"/>
            <a:ext cx="2514600" cy="1000125"/>
          </a:xfrm>
          <a:prstGeom prst="rect">
            <a:avLst/>
          </a:prstGeom>
          <a:noFill/>
          <a:ln w="9525">
            <a:solidFill>
              <a:schemeClr val="bg1"/>
            </a:solidFill>
            <a:miter lim="800000"/>
            <a:headEnd/>
            <a:tailEnd/>
          </a:ln>
        </p:spPr>
      </p:pic>
      <p:pic>
        <p:nvPicPr>
          <p:cNvPr id="4" name="Picture 3"/>
          <p:cNvPicPr>
            <a:picLocks noChangeAspect="1"/>
          </p:cNvPicPr>
          <p:nvPr/>
        </p:nvPicPr>
        <p:blipFill>
          <a:blip r:embed="rId5"/>
          <a:stretch>
            <a:fillRect/>
          </a:stretch>
        </p:blipFill>
        <p:spPr>
          <a:xfrm rot="1018972">
            <a:off x="4862998" y="3662971"/>
            <a:ext cx="3899107" cy="3249256"/>
          </a:xfrm>
          <a:prstGeom prst="rect">
            <a:avLst/>
          </a:prstGeom>
        </p:spPr>
      </p:pic>
      <p:sp>
        <p:nvSpPr>
          <p:cNvPr id="9" name="Rectangle 8"/>
          <p:cNvSpPr/>
          <p:nvPr/>
        </p:nvSpPr>
        <p:spPr>
          <a:xfrm>
            <a:off x="777240" y="180558"/>
            <a:ext cx="11414760" cy="769441"/>
          </a:xfrm>
          <a:prstGeom prst="rect">
            <a:avLst/>
          </a:prstGeom>
        </p:spPr>
        <p:txBody>
          <a:bodyPr wrap="square">
            <a:spAutoFit/>
          </a:bodyPr>
          <a:lstStyle/>
          <a:p>
            <a:r>
              <a:rPr lang="en-GB" sz="4400" dirty="0" smtClean="0">
                <a:solidFill>
                  <a:srgbClr val="000000"/>
                </a:solidFill>
                <a:latin typeface="Helvetica Neue"/>
                <a:cs typeface="Helvetica Neue"/>
              </a:rPr>
              <a:t>Ecosystem-related  </a:t>
            </a:r>
            <a:r>
              <a:rPr lang="en-GB" sz="4400" dirty="0" smtClean="0">
                <a:solidFill>
                  <a:srgbClr val="279D5E"/>
                </a:solidFill>
                <a:latin typeface="Helvetica Neue"/>
                <a:cs typeface="Helvetica Neue"/>
              </a:rPr>
              <a:t>Events</a:t>
            </a:r>
            <a:endParaRPr lang="en-US" dirty="0">
              <a:solidFill>
                <a:srgbClr val="000000"/>
              </a:solidFill>
            </a:endParaRPr>
          </a:p>
        </p:txBody>
      </p:sp>
    </p:spTree>
    <p:extLst>
      <p:ext uri="{BB962C8B-B14F-4D97-AF65-F5344CB8AC3E}">
        <p14:creationId xmlns:p14="http://schemas.microsoft.com/office/powerpoint/2010/main" val="3630040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914401" y="137160"/>
            <a:ext cx="10363200" cy="1143000"/>
          </a:xfrm>
        </p:spPr>
        <p:txBody>
          <a:bodyPr/>
          <a:lstStyle/>
          <a:p>
            <a:r>
              <a:rPr lang="en-GB" sz="4400" dirty="0" smtClean="0">
                <a:solidFill>
                  <a:srgbClr val="000000"/>
                </a:solidFill>
                <a:latin typeface="Helvetica Neue"/>
                <a:cs typeface="Helvetica Neue"/>
              </a:rPr>
              <a:t>Ecosystems  </a:t>
            </a:r>
            <a:r>
              <a:rPr lang="en-GB" sz="4400" dirty="0" smtClean="0">
                <a:solidFill>
                  <a:srgbClr val="279D5E"/>
                </a:solidFill>
                <a:latin typeface="Helvetica Neue"/>
                <a:cs typeface="Helvetica Neue"/>
              </a:rPr>
              <a:t>Public policy</a:t>
            </a:r>
            <a:endParaRPr lang="en-US" sz="4400" dirty="0"/>
          </a:p>
        </p:txBody>
      </p:sp>
      <p:sp>
        <p:nvSpPr>
          <p:cNvPr id="3" name="Text Placeholder 2"/>
          <p:cNvSpPr>
            <a:spLocks noGrp="1"/>
          </p:cNvSpPr>
          <p:nvPr>
            <p:ph idx="1"/>
          </p:nvPr>
        </p:nvSpPr>
        <p:spPr>
          <a:xfrm>
            <a:off x="914401" y="1280160"/>
            <a:ext cx="10363200" cy="4114800"/>
          </a:xfrm>
        </p:spPr>
        <p:txBody>
          <a:bodyPr/>
          <a:lstStyle/>
          <a:p>
            <a:pPr marL="342900" indent="-342900" defTabSz="1218987">
              <a:spcBef>
                <a:spcPct val="0"/>
              </a:spcBef>
              <a:buClr>
                <a:srgbClr val="279D5E"/>
              </a:buClr>
              <a:buFont typeface="Wingdings" panose="05000000000000000000" pitchFamily="2" charset="2"/>
              <a:buChar char="§"/>
              <a:defRPr/>
            </a:pPr>
            <a:r>
              <a:rPr lang="en-US" sz="3200" dirty="0">
                <a:solidFill>
                  <a:prstClr val="black"/>
                </a:solidFill>
                <a:latin typeface="+mn-lt"/>
                <a:cs typeface="Calibri" panose="020F0502020204030204" pitchFamily="34" charset="0"/>
              </a:rPr>
              <a:t>Recommendations from business </a:t>
            </a:r>
            <a:r>
              <a:rPr lang="en-US" sz="2000" dirty="0">
                <a:solidFill>
                  <a:prstClr val="black"/>
                </a:solidFill>
                <a:latin typeface="+mn-lt"/>
                <a:cs typeface="Calibri" panose="020F0502020204030204" pitchFamily="34" charset="0"/>
              </a:rPr>
              <a:t>(CBD COP10)</a:t>
            </a:r>
          </a:p>
          <a:p>
            <a:pPr marL="342900" indent="-342900" defTabSz="1218987">
              <a:spcBef>
                <a:spcPct val="0"/>
              </a:spcBef>
              <a:buClr>
                <a:srgbClr val="279D5E"/>
              </a:buClr>
              <a:buFont typeface="Wingdings" panose="05000000000000000000" pitchFamily="2" charset="2"/>
              <a:buChar char="§"/>
              <a:defRPr/>
            </a:pPr>
            <a:r>
              <a:rPr lang="en-US" sz="3200" dirty="0">
                <a:solidFill>
                  <a:prstClr val="black"/>
                </a:solidFill>
                <a:latin typeface="+mn-lt"/>
                <a:cs typeface="Calibri" panose="020F0502020204030204" pitchFamily="34" charset="0"/>
              </a:rPr>
              <a:t>Picking up the Pace </a:t>
            </a:r>
            <a:r>
              <a:rPr lang="en-US" sz="2000" dirty="0">
                <a:solidFill>
                  <a:prstClr val="black"/>
                </a:solidFill>
                <a:latin typeface="+mn-lt"/>
                <a:cs typeface="Calibri" panose="020F0502020204030204" pitchFamily="34" charset="0"/>
              </a:rPr>
              <a:t>(CBD COP11) </a:t>
            </a:r>
          </a:p>
          <a:p>
            <a:pPr marL="342900" indent="-342900" defTabSz="1218987">
              <a:spcBef>
                <a:spcPct val="0"/>
              </a:spcBef>
              <a:buClr>
                <a:srgbClr val="279D5E"/>
              </a:buClr>
              <a:buFont typeface="Wingdings" panose="05000000000000000000" pitchFamily="2" charset="2"/>
              <a:buChar char="§"/>
              <a:defRPr/>
            </a:pPr>
            <a:r>
              <a:rPr lang="en-US" sz="3200" dirty="0">
                <a:solidFill>
                  <a:prstClr val="black"/>
                </a:solidFill>
                <a:latin typeface="+mn-lt"/>
                <a:cs typeface="Calibri" panose="020F0502020204030204" pitchFamily="34" charset="0"/>
              </a:rPr>
              <a:t>OECD </a:t>
            </a:r>
            <a:r>
              <a:rPr lang="en-US" sz="3200" dirty="0" smtClean="0">
                <a:solidFill>
                  <a:prstClr val="black"/>
                </a:solidFill>
                <a:latin typeface="+mn-lt"/>
                <a:cs typeface="Calibri" panose="020F0502020204030204" pitchFamily="34" charset="0"/>
              </a:rPr>
              <a:t>roundtable on effective public policy </a:t>
            </a:r>
            <a:r>
              <a:rPr lang="en-US" sz="2000" dirty="0">
                <a:solidFill>
                  <a:prstClr val="black"/>
                </a:solidFill>
                <a:latin typeface="+mn-lt"/>
                <a:cs typeface="Calibri" panose="020F0502020204030204" pitchFamily="34" charset="0"/>
              </a:rPr>
              <a:t>(Oct 2012)</a:t>
            </a:r>
          </a:p>
          <a:p>
            <a:pPr marL="719874" indent="-359937">
              <a:spcAft>
                <a:spcPts val="1200"/>
              </a:spcAft>
              <a:buClr>
                <a:srgbClr val="279D5E"/>
              </a:buClr>
              <a:buFont typeface="Arial"/>
              <a:buChar char="•"/>
            </a:pPr>
            <a:endParaRPr lang="en-US" sz="4800" baseline="30000" dirty="0">
              <a:solidFill>
                <a:schemeClr val="tx1">
                  <a:lumMod val="75000"/>
                  <a:lumOff val="25000"/>
                </a:schemeClr>
              </a:solidFill>
            </a:endParaRPr>
          </a:p>
        </p:txBody>
      </p:sp>
      <p:pic>
        <p:nvPicPr>
          <p:cNvPr id="10" name="Picture 5"/>
          <p:cNvPicPr>
            <a:picLocks noChangeAspect="1" noChangeArrowheads="1"/>
          </p:cNvPicPr>
          <p:nvPr/>
        </p:nvPicPr>
        <p:blipFill>
          <a:blip r:embed="rId2" cstate="print"/>
          <a:srcRect/>
          <a:stretch>
            <a:fillRect/>
          </a:stretch>
        </p:blipFill>
        <p:spPr bwMode="auto">
          <a:xfrm>
            <a:off x="5806368" y="3252508"/>
            <a:ext cx="2125802" cy="2996662"/>
          </a:xfrm>
          <a:prstGeom prst="rect">
            <a:avLst/>
          </a:prstGeom>
          <a:ln>
            <a:noFill/>
          </a:ln>
          <a:effectLst>
            <a:outerShdw blurRad="292100" dist="139700" dir="2700000" algn="tl" rotWithShape="0">
              <a:srgbClr val="333333">
                <a:alpha val="65000"/>
              </a:srgbClr>
            </a:outerShdw>
          </a:effectLst>
        </p:spPr>
      </p:pic>
      <p:pic>
        <p:nvPicPr>
          <p:cNvPr id="9" name="Picture 3"/>
          <p:cNvPicPr>
            <a:picLocks noChangeAspect="1" noChangeArrowheads="1"/>
          </p:cNvPicPr>
          <p:nvPr/>
        </p:nvPicPr>
        <p:blipFill>
          <a:blip r:embed="rId3" cstate="print"/>
          <a:srcRect/>
          <a:stretch>
            <a:fillRect/>
          </a:stretch>
        </p:blipFill>
        <p:spPr bwMode="auto">
          <a:xfrm rot="572782">
            <a:off x="8611370" y="3054214"/>
            <a:ext cx="2401482" cy="33932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2655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6" name="Picture 8" descr="http://understory.ran.org/wp-content/uploads/2010/02/20080922_PNG_7570.jpg"/>
          <p:cNvPicPr>
            <a:picLocks noChangeAspect="1" noChangeArrowheads="1"/>
          </p:cNvPicPr>
          <p:nvPr/>
        </p:nvPicPr>
        <p:blipFill>
          <a:blip r:embed="rId3"/>
          <a:srcRect/>
          <a:stretch>
            <a:fillRect/>
          </a:stretch>
        </p:blipFill>
        <p:spPr bwMode="auto">
          <a:xfrm>
            <a:off x="-1" y="2773359"/>
            <a:ext cx="6129149" cy="4084642"/>
          </a:xfrm>
          <a:prstGeom prst="rect">
            <a:avLst/>
          </a:prstGeom>
          <a:noFill/>
        </p:spPr>
      </p:pic>
      <p:pic>
        <p:nvPicPr>
          <p:cNvPr id="63490" name="Picture 2" descr="http://media.economist.com/sites/default/files/blackout5_0.jpg?1343852723"/>
          <p:cNvPicPr>
            <a:picLocks noChangeAspect="1" noChangeArrowheads="1"/>
          </p:cNvPicPr>
          <p:nvPr/>
        </p:nvPicPr>
        <p:blipFill rotWithShape="1">
          <a:blip r:embed="rId4"/>
          <a:srcRect b="3766"/>
          <a:stretch/>
        </p:blipFill>
        <p:spPr bwMode="auto">
          <a:xfrm>
            <a:off x="1" y="618565"/>
            <a:ext cx="6130090" cy="3321423"/>
          </a:xfrm>
          <a:prstGeom prst="rect">
            <a:avLst/>
          </a:prstGeom>
          <a:solidFill>
            <a:srgbClr val="D9D9D9">
              <a:alpha val="65098"/>
            </a:srgbClr>
          </a:solidFill>
        </p:spPr>
      </p:pic>
      <p:sp>
        <p:nvSpPr>
          <p:cNvPr id="2" name="Title 1"/>
          <p:cNvSpPr>
            <a:spLocks noGrp="1"/>
          </p:cNvSpPr>
          <p:nvPr>
            <p:ph type="title"/>
          </p:nvPr>
        </p:nvSpPr>
        <p:spPr>
          <a:xfrm>
            <a:off x="947550" y="-307369"/>
            <a:ext cx="10363200" cy="1143000"/>
          </a:xfrm>
        </p:spPr>
        <p:txBody>
          <a:bodyPr vert="horz" lIns="0" tIns="0" rIns="0" bIns="0" rtlCol="0" anchor="ctr">
            <a:normAutofit/>
          </a:bodyPr>
          <a:lstStyle/>
          <a:p>
            <a:pPr algn="ctr"/>
            <a:r>
              <a:rPr lang="en-US" sz="2900" dirty="0">
                <a:solidFill>
                  <a:schemeClr val="tx1"/>
                </a:solidFill>
                <a:latin typeface="Arial" pitchFamily="34" charset="0"/>
              </a:rPr>
              <a:t>Risks </a:t>
            </a:r>
            <a:r>
              <a:rPr lang="en-US" sz="2900" dirty="0">
                <a:solidFill>
                  <a:schemeClr val="bg1">
                    <a:lumMod val="75000"/>
                  </a:schemeClr>
                </a:solidFill>
                <a:latin typeface="Arial" pitchFamily="34" charset="0"/>
              </a:rPr>
              <a:t>&amp; Opportunities</a:t>
            </a:r>
          </a:p>
        </p:txBody>
      </p:sp>
      <p:sp>
        <p:nvSpPr>
          <p:cNvPr id="3" name="Rectangle 2"/>
          <p:cNvSpPr/>
          <p:nvPr/>
        </p:nvSpPr>
        <p:spPr>
          <a:xfrm>
            <a:off x="0" y="636366"/>
            <a:ext cx="6128688" cy="615553"/>
          </a:xfrm>
          <a:prstGeom prst="rect">
            <a:avLst/>
          </a:prstGeom>
          <a:solidFill>
            <a:srgbClr val="000000">
              <a:alpha val="50196"/>
            </a:srgbClr>
          </a:solidFill>
        </p:spPr>
        <p:txBody>
          <a:bodyPr wrap="square">
            <a:spAutoFit/>
          </a:bodyPr>
          <a:lstStyle/>
          <a:p>
            <a:r>
              <a:rPr lang="en-US" sz="2000" dirty="0">
                <a:solidFill>
                  <a:srgbClr val="FFFFFF"/>
                </a:solidFill>
              </a:rPr>
              <a:t>OPERATIONAL</a:t>
            </a:r>
          </a:p>
          <a:p>
            <a:r>
              <a:rPr lang="en-US" sz="1400" dirty="0">
                <a:solidFill>
                  <a:srgbClr val="FFFFFF"/>
                </a:solidFill>
              </a:rPr>
              <a:t>E.g. black out in India (July 2012) affected &gt; 620 million people</a:t>
            </a:r>
          </a:p>
        </p:txBody>
      </p:sp>
      <p:sp>
        <p:nvSpPr>
          <p:cNvPr id="8" name="TextBox 7"/>
          <p:cNvSpPr txBox="1"/>
          <p:nvPr/>
        </p:nvSpPr>
        <p:spPr>
          <a:xfrm rot="16200000">
            <a:off x="-1782763" y="1782763"/>
            <a:ext cx="3780971" cy="215444"/>
          </a:xfrm>
          <a:prstGeom prst="rect">
            <a:avLst/>
          </a:prstGeom>
          <a:noFill/>
        </p:spPr>
        <p:txBody>
          <a:bodyPr wrap="square" rtlCol="0">
            <a:spAutoFit/>
          </a:bodyPr>
          <a:lstStyle/>
          <a:p>
            <a:r>
              <a:rPr lang="en-US" sz="800" dirty="0">
                <a:solidFill>
                  <a:srgbClr val="FFFFFF">
                    <a:lumMod val="65000"/>
                  </a:srgbClr>
                </a:solidFill>
              </a:rPr>
              <a:t>Photo Credit: The Economist</a:t>
            </a:r>
          </a:p>
        </p:txBody>
      </p:sp>
      <p:pic>
        <p:nvPicPr>
          <p:cNvPr id="63494" name="Picture 6" descr="http://econews.com.au/wp-content/uploads/2011/12/logging-greenpeace.jpg"/>
          <p:cNvPicPr>
            <a:picLocks noChangeAspect="1" noChangeArrowheads="1"/>
          </p:cNvPicPr>
          <p:nvPr/>
        </p:nvPicPr>
        <p:blipFill rotWithShape="1">
          <a:blip r:embed="rId5"/>
          <a:srcRect t="4972" b="13169"/>
          <a:stretch/>
        </p:blipFill>
        <p:spPr bwMode="auto">
          <a:xfrm>
            <a:off x="6129148" y="618565"/>
            <a:ext cx="6062392" cy="3321423"/>
          </a:xfrm>
          <a:prstGeom prst="rect">
            <a:avLst/>
          </a:prstGeom>
          <a:noFill/>
        </p:spPr>
      </p:pic>
      <p:sp>
        <p:nvSpPr>
          <p:cNvPr id="10" name="Rectangle 9"/>
          <p:cNvSpPr/>
          <p:nvPr/>
        </p:nvSpPr>
        <p:spPr>
          <a:xfrm>
            <a:off x="6128688" y="622874"/>
            <a:ext cx="6062852" cy="830997"/>
          </a:xfrm>
          <a:prstGeom prst="rect">
            <a:avLst/>
          </a:prstGeom>
          <a:solidFill>
            <a:srgbClr val="000000">
              <a:alpha val="50196"/>
            </a:srgbClr>
          </a:solidFill>
        </p:spPr>
        <p:txBody>
          <a:bodyPr wrap="square">
            <a:spAutoFit/>
          </a:bodyPr>
          <a:lstStyle/>
          <a:p>
            <a:r>
              <a:rPr lang="en-US" sz="2000" dirty="0">
                <a:solidFill>
                  <a:srgbClr val="FFFFFF"/>
                </a:solidFill>
              </a:rPr>
              <a:t>LEGAL</a:t>
            </a:r>
          </a:p>
          <a:p>
            <a:r>
              <a:rPr lang="en-US" sz="1400" dirty="0">
                <a:solidFill>
                  <a:srgbClr val="FFFFFF"/>
                </a:solidFill>
              </a:rPr>
              <a:t>E.g. Concord Pacific fined $97 million after being found guilty of illegal logging in Papua New Guinea</a:t>
            </a:r>
          </a:p>
        </p:txBody>
      </p:sp>
      <p:sp>
        <p:nvSpPr>
          <p:cNvPr id="14" name="Rectangle 13"/>
          <p:cNvSpPr/>
          <p:nvPr/>
        </p:nvSpPr>
        <p:spPr>
          <a:xfrm>
            <a:off x="-28490" y="3934227"/>
            <a:ext cx="6157638" cy="615553"/>
          </a:xfrm>
          <a:prstGeom prst="rect">
            <a:avLst/>
          </a:prstGeom>
          <a:solidFill>
            <a:srgbClr val="000000">
              <a:alpha val="50196"/>
            </a:srgbClr>
          </a:solidFill>
        </p:spPr>
        <p:txBody>
          <a:bodyPr wrap="square">
            <a:spAutoFit/>
          </a:bodyPr>
          <a:lstStyle/>
          <a:p>
            <a:r>
              <a:rPr lang="en-US" sz="2000" dirty="0">
                <a:solidFill>
                  <a:srgbClr val="FFFFFF"/>
                </a:solidFill>
              </a:rPr>
              <a:t>REPUTATIONAL/ MARKETS</a:t>
            </a:r>
          </a:p>
          <a:p>
            <a:r>
              <a:rPr lang="en-US" sz="1400" dirty="0">
                <a:solidFill>
                  <a:srgbClr val="FFFFFF"/>
                </a:solidFill>
              </a:rPr>
              <a:t>E.g. palm oil</a:t>
            </a:r>
          </a:p>
        </p:txBody>
      </p:sp>
      <p:pic>
        <p:nvPicPr>
          <p:cNvPr id="11" name="Picture 2"/>
          <p:cNvPicPr>
            <a:picLocks noChangeAspect="1" noChangeArrowheads="1"/>
          </p:cNvPicPr>
          <p:nvPr/>
        </p:nvPicPr>
        <p:blipFill>
          <a:blip r:embed="rId6" cstate="print"/>
          <a:srcRect b="48"/>
          <a:stretch>
            <a:fillRect/>
          </a:stretch>
        </p:blipFill>
        <p:spPr bwMode="auto">
          <a:xfrm>
            <a:off x="7433512" y="4583209"/>
            <a:ext cx="2611440" cy="2274791"/>
          </a:xfrm>
          <a:prstGeom prst="rect">
            <a:avLst/>
          </a:prstGeom>
          <a:noFill/>
          <a:ln w="9525">
            <a:noFill/>
            <a:miter lim="800000"/>
            <a:headEnd/>
            <a:tailEnd/>
          </a:ln>
          <a:effectLst/>
        </p:spPr>
      </p:pic>
      <p:sp>
        <p:nvSpPr>
          <p:cNvPr id="12" name="Rectangle 11"/>
          <p:cNvSpPr/>
          <p:nvPr/>
        </p:nvSpPr>
        <p:spPr>
          <a:xfrm>
            <a:off x="6129608" y="3936176"/>
            <a:ext cx="6062392" cy="830997"/>
          </a:xfrm>
          <a:prstGeom prst="rect">
            <a:avLst/>
          </a:prstGeom>
          <a:solidFill>
            <a:srgbClr val="000000">
              <a:alpha val="58824"/>
            </a:srgbClr>
          </a:solidFill>
        </p:spPr>
        <p:txBody>
          <a:bodyPr wrap="square">
            <a:spAutoFit/>
          </a:bodyPr>
          <a:lstStyle/>
          <a:p>
            <a:r>
              <a:rPr lang="en-US" sz="2000" dirty="0">
                <a:solidFill>
                  <a:srgbClr val="FFFFFF"/>
                </a:solidFill>
              </a:rPr>
              <a:t>FINANCIAL</a:t>
            </a:r>
          </a:p>
          <a:p>
            <a:r>
              <a:rPr lang="en-US" sz="1400" dirty="0">
                <a:solidFill>
                  <a:srgbClr val="FFFFFF"/>
                </a:solidFill>
              </a:rPr>
              <a:t>E.g. </a:t>
            </a:r>
            <a:r>
              <a:rPr lang="en-US" sz="1400" dirty="0" err="1">
                <a:solidFill>
                  <a:srgbClr val="FFFFFF"/>
                </a:solidFill>
              </a:rPr>
              <a:t>Infinito</a:t>
            </a:r>
            <a:r>
              <a:rPr lang="en-US" sz="1400" dirty="0">
                <a:solidFill>
                  <a:srgbClr val="FFFFFF"/>
                </a:solidFill>
              </a:rPr>
              <a:t> Gold lost more than half of its value when the Costa Rican court annulled a gold mine concession</a:t>
            </a:r>
          </a:p>
        </p:txBody>
      </p:sp>
      <p:pic>
        <p:nvPicPr>
          <p:cNvPr id="13" name="Picture 12" descr="wbcsd_principal_logo_white.png"/>
          <p:cNvPicPr>
            <a:picLocks noChangeAspect="1"/>
          </p:cNvPicPr>
          <p:nvPr/>
        </p:nvPicPr>
        <p:blipFill>
          <a:blip r:embed="rId7" cstate="print"/>
          <a:stretch>
            <a:fillRect/>
          </a:stretch>
        </p:blipFill>
        <p:spPr>
          <a:xfrm>
            <a:off x="104401" y="6204224"/>
            <a:ext cx="1419598" cy="471716"/>
          </a:xfrm>
          <a:prstGeom prst="rect">
            <a:avLst/>
          </a:prstGeom>
        </p:spPr>
      </p:pic>
    </p:spTree>
    <p:extLst>
      <p:ext uri="{BB962C8B-B14F-4D97-AF65-F5344CB8AC3E}">
        <p14:creationId xmlns:p14="http://schemas.microsoft.com/office/powerpoint/2010/main" val="103480452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http://generationalliance.com/assets/Uploads/_resampled/SetWidth675-RainforestAllianceKerichoCarolineIrby059.jpg"/>
          <p:cNvPicPr>
            <a:picLocks noChangeAspect="1" noChangeArrowheads="1"/>
          </p:cNvPicPr>
          <p:nvPr/>
        </p:nvPicPr>
        <p:blipFill rotWithShape="1">
          <a:blip r:embed="rId3"/>
          <a:srcRect r="1259" b="56"/>
          <a:stretch/>
        </p:blipFill>
        <p:spPr bwMode="auto">
          <a:xfrm>
            <a:off x="6089540" y="755087"/>
            <a:ext cx="6105980" cy="3992049"/>
          </a:xfrm>
          <a:prstGeom prst="rect">
            <a:avLst/>
          </a:prstGeom>
          <a:noFill/>
        </p:spPr>
      </p:pic>
      <p:pic>
        <p:nvPicPr>
          <p:cNvPr id="71682" name="Picture 2" descr="http://blog.newsok.com/retail-business/files/2012/05/walmart-sign.jpg"/>
          <p:cNvPicPr>
            <a:picLocks noChangeAspect="1" noChangeArrowheads="1"/>
          </p:cNvPicPr>
          <p:nvPr/>
        </p:nvPicPr>
        <p:blipFill rotWithShape="1">
          <a:blip r:embed="rId4" cstate="print"/>
          <a:srcRect t="18788" r="4889"/>
          <a:stretch/>
        </p:blipFill>
        <p:spPr bwMode="auto">
          <a:xfrm>
            <a:off x="-13070" y="766481"/>
            <a:ext cx="6104588" cy="3360327"/>
          </a:xfrm>
          <a:prstGeom prst="rect">
            <a:avLst/>
          </a:prstGeom>
          <a:noFill/>
        </p:spPr>
      </p:pic>
      <p:sp>
        <p:nvSpPr>
          <p:cNvPr id="2" name="Title 1"/>
          <p:cNvSpPr>
            <a:spLocks noGrp="1"/>
          </p:cNvSpPr>
          <p:nvPr>
            <p:ph type="title"/>
          </p:nvPr>
        </p:nvSpPr>
        <p:spPr>
          <a:xfrm>
            <a:off x="914400" y="-192107"/>
            <a:ext cx="10363200" cy="1143000"/>
          </a:xfrm>
        </p:spPr>
        <p:txBody>
          <a:bodyPr vert="horz" lIns="0" tIns="0" rIns="0" bIns="0" rtlCol="0" anchor="ctr">
            <a:normAutofit/>
          </a:bodyPr>
          <a:lstStyle/>
          <a:p>
            <a:pPr algn="ctr"/>
            <a:r>
              <a:rPr lang="en-US" sz="2900" dirty="0">
                <a:solidFill>
                  <a:schemeClr val="bg1">
                    <a:lumMod val="75000"/>
                  </a:schemeClr>
                </a:solidFill>
              </a:rPr>
              <a:t>Risks &amp; </a:t>
            </a:r>
            <a:r>
              <a:rPr lang="en-US" sz="2900" dirty="0">
                <a:solidFill>
                  <a:schemeClr val="tx1"/>
                </a:solidFill>
              </a:rPr>
              <a:t>Opportunities</a:t>
            </a:r>
          </a:p>
        </p:txBody>
      </p:sp>
      <p:sp>
        <p:nvSpPr>
          <p:cNvPr id="3" name="Rectangle 2"/>
          <p:cNvSpPr/>
          <p:nvPr/>
        </p:nvSpPr>
        <p:spPr>
          <a:xfrm>
            <a:off x="0" y="772482"/>
            <a:ext cx="6077055" cy="707886"/>
          </a:xfrm>
          <a:prstGeom prst="rect">
            <a:avLst/>
          </a:prstGeom>
          <a:solidFill>
            <a:srgbClr val="000000">
              <a:alpha val="50196"/>
            </a:srgbClr>
          </a:solidFill>
        </p:spPr>
        <p:txBody>
          <a:bodyPr wrap="square">
            <a:spAutoFit/>
          </a:bodyPr>
          <a:lstStyle/>
          <a:p>
            <a:r>
              <a:rPr lang="en-US" sz="2000" dirty="0" err="1">
                <a:solidFill>
                  <a:srgbClr val="FFFFFF"/>
                </a:solidFill>
              </a:rPr>
              <a:t>Walmart</a:t>
            </a:r>
            <a:r>
              <a:rPr lang="en-US" sz="2000" dirty="0">
                <a:solidFill>
                  <a:srgbClr val="FFFFFF"/>
                </a:solidFill>
              </a:rPr>
              <a:t> to save $150 Million in 2013 thanks to sustainability programs</a:t>
            </a:r>
          </a:p>
        </p:txBody>
      </p:sp>
      <p:sp>
        <p:nvSpPr>
          <p:cNvPr id="10" name="Rectangle 9"/>
          <p:cNvSpPr/>
          <p:nvPr/>
        </p:nvSpPr>
        <p:spPr>
          <a:xfrm>
            <a:off x="6077055" y="761713"/>
            <a:ext cx="6104588" cy="707886"/>
          </a:xfrm>
          <a:prstGeom prst="rect">
            <a:avLst/>
          </a:prstGeom>
          <a:solidFill>
            <a:srgbClr val="000000">
              <a:alpha val="50196"/>
            </a:srgbClr>
          </a:solidFill>
        </p:spPr>
        <p:txBody>
          <a:bodyPr wrap="square">
            <a:spAutoFit/>
          </a:bodyPr>
          <a:lstStyle/>
          <a:p>
            <a:r>
              <a:rPr lang="en-US" sz="2000" dirty="0">
                <a:solidFill>
                  <a:srgbClr val="FFFFFF"/>
                </a:solidFill>
              </a:rPr>
              <a:t>Unilever’s Rainforest Alliance Certified tea: </a:t>
            </a:r>
            <a:r>
              <a:rPr lang="en-US" sz="2000" dirty="0" smtClean="0">
                <a:solidFill>
                  <a:srgbClr val="FFFFFF"/>
                </a:solidFill>
              </a:rPr>
              <a:t>+12</a:t>
            </a:r>
            <a:r>
              <a:rPr lang="en-US" sz="2000" dirty="0">
                <a:solidFill>
                  <a:srgbClr val="FFFFFF"/>
                </a:solidFill>
              </a:rPr>
              <a:t>% </a:t>
            </a:r>
            <a:r>
              <a:rPr lang="en-US" sz="2000" dirty="0" smtClean="0">
                <a:solidFill>
                  <a:srgbClr val="FFFFFF"/>
                </a:solidFill>
              </a:rPr>
              <a:t>sales </a:t>
            </a:r>
            <a:r>
              <a:rPr lang="en-US" sz="2000" dirty="0">
                <a:solidFill>
                  <a:srgbClr val="FFFFFF"/>
                </a:solidFill>
              </a:rPr>
              <a:t>in Australia </a:t>
            </a:r>
            <a:endParaRPr lang="en-US" sz="1400" dirty="0">
              <a:solidFill>
                <a:srgbClr val="FFFFFF"/>
              </a:solidFill>
            </a:endParaRPr>
          </a:p>
        </p:txBody>
      </p:sp>
      <p:pic>
        <p:nvPicPr>
          <p:cNvPr id="7" name="Picture 8" descr="5435321_165079e6e1_b"/>
          <p:cNvPicPr>
            <a:picLocks noChangeAspect="1" noChangeArrowheads="1"/>
          </p:cNvPicPr>
          <p:nvPr/>
        </p:nvPicPr>
        <p:blipFill rotWithShape="1">
          <a:blip r:embed="rId5"/>
          <a:srcRect t="7822" b="1"/>
          <a:stretch/>
        </p:blipFill>
        <p:spPr>
          <a:xfrm>
            <a:off x="-13070" y="3805518"/>
            <a:ext cx="6076151" cy="3052482"/>
          </a:xfrm>
          <a:prstGeom prst="rect">
            <a:avLst/>
          </a:prstGeom>
          <a:noFill/>
        </p:spPr>
      </p:pic>
      <p:sp>
        <p:nvSpPr>
          <p:cNvPr id="8" name="Rectangle 7"/>
          <p:cNvSpPr/>
          <p:nvPr/>
        </p:nvSpPr>
        <p:spPr>
          <a:xfrm>
            <a:off x="-13597" y="3799470"/>
            <a:ext cx="6076678" cy="707886"/>
          </a:xfrm>
          <a:prstGeom prst="rect">
            <a:avLst/>
          </a:prstGeom>
          <a:solidFill>
            <a:srgbClr val="000000">
              <a:alpha val="50196"/>
            </a:srgbClr>
          </a:solidFill>
        </p:spPr>
        <p:txBody>
          <a:bodyPr wrap="square">
            <a:spAutoFit/>
          </a:bodyPr>
          <a:lstStyle/>
          <a:p>
            <a:r>
              <a:rPr lang="en-US" sz="2000" dirty="0" err="1">
                <a:solidFill>
                  <a:srgbClr val="FFFFFF"/>
                </a:solidFill>
              </a:rPr>
              <a:t>Vittel</a:t>
            </a:r>
            <a:r>
              <a:rPr lang="en-US" sz="2000" dirty="0">
                <a:solidFill>
                  <a:srgbClr val="FFFFFF"/>
                </a:solidFill>
              </a:rPr>
              <a:t> secured license to operate by rewarding farmers for better mgt</a:t>
            </a:r>
          </a:p>
        </p:txBody>
      </p:sp>
      <p:pic>
        <p:nvPicPr>
          <p:cNvPr id="9" name="Picture 4" descr="Marsh"/>
          <p:cNvPicPr>
            <a:picLocks noChangeAspect="1" noChangeArrowheads="1"/>
          </p:cNvPicPr>
          <p:nvPr/>
        </p:nvPicPr>
        <p:blipFill rotWithShape="1">
          <a:blip r:embed="rId6" cstate="print"/>
          <a:srcRect t="9231" b="2"/>
          <a:stretch/>
        </p:blipFill>
        <p:spPr bwMode="auto">
          <a:xfrm>
            <a:off x="6063081" y="3792071"/>
            <a:ext cx="6128919" cy="3065929"/>
          </a:xfrm>
          <a:prstGeom prst="rect">
            <a:avLst/>
          </a:prstGeom>
          <a:noFill/>
          <a:ln w="9525">
            <a:noFill/>
            <a:miter lim="800000"/>
            <a:headEnd/>
            <a:tailEnd/>
          </a:ln>
        </p:spPr>
      </p:pic>
      <p:sp>
        <p:nvSpPr>
          <p:cNvPr id="11" name="Rectangle 10"/>
          <p:cNvSpPr/>
          <p:nvPr/>
        </p:nvSpPr>
        <p:spPr>
          <a:xfrm>
            <a:off x="6063080" y="3798667"/>
            <a:ext cx="6128919" cy="707886"/>
          </a:xfrm>
          <a:prstGeom prst="rect">
            <a:avLst/>
          </a:prstGeom>
          <a:solidFill>
            <a:srgbClr val="000000">
              <a:alpha val="50196"/>
            </a:srgbClr>
          </a:solidFill>
        </p:spPr>
        <p:txBody>
          <a:bodyPr wrap="square">
            <a:spAutoFit/>
          </a:bodyPr>
          <a:lstStyle/>
          <a:p>
            <a:r>
              <a:rPr lang="en-US" sz="2000" dirty="0">
                <a:solidFill>
                  <a:srgbClr val="FFFFFF"/>
                </a:solidFill>
              </a:rPr>
              <a:t>Chevron could earn US$ 150m income from selling wetland credits </a:t>
            </a:r>
          </a:p>
        </p:txBody>
      </p:sp>
      <p:grpSp>
        <p:nvGrpSpPr>
          <p:cNvPr id="4" name="Group 38"/>
          <p:cNvGrpSpPr>
            <a:grpSpLocks/>
          </p:cNvGrpSpPr>
          <p:nvPr/>
        </p:nvGrpSpPr>
        <p:grpSpPr bwMode="auto">
          <a:xfrm>
            <a:off x="10284055" y="6537827"/>
            <a:ext cx="1907944" cy="277730"/>
            <a:chOff x="4368" y="4116"/>
            <a:chExt cx="1289" cy="178"/>
          </a:xfrm>
        </p:grpSpPr>
        <p:grpSp>
          <p:nvGrpSpPr>
            <p:cNvPr id="5" name="Group 39"/>
            <p:cNvGrpSpPr>
              <a:grpSpLocks/>
            </p:cNvGrpSpPr>
            <p:nvPr/>
          </p:nvGrpSpPr>
          <p:grpSpPr bwMode="auto">
            <a:xfrm>
              <a:off x="4368" y="4116"/>
              <a:ext cx="186" cy="160"/>
              <a:chOff x="2383" y="3438"/>
              <a:chExt cx="396" cy="394"/>
            </a:xfrm>
          </p:grpSpPr>
          <p:sp>
            <p:nvSpPr>
              <p:cNvPr id="49" name="Rectangle 40"/>
              <p:cNvSpPr>
                <a:spLocks noChangeArrowheads="1"/>
              </p:cNvSpPr>
              <p:nvPr/>
            </p:nvSpPr>
            <p:spPr bwMode="auto">
              <a:xfrm rot="-2700000">
                <a:off x="2581" y="3618"/>
                <a:ext cx="115" cy="34"/>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50" name="Rectangle 41"/>
              <p:cNvSpPr>
                <a:spLocks noChangeArrowheads="1"/>
              </p:cNvSpPr>
              <p:nvPr/>
            </p:nvSpPr>
            <p:spPr bwMode="auto">
              <a:xfrm rot="-2700000">
                <a:off x="2702" y="3532"/>
                <a:ext cx="43" cy="39"/>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51" name="Rectangle 42"/>
              <p:cNvSpPr>
                <a:spLocks noChangeArrowheads="1"/>
              </p:cNvSpPr>
              <p:nvPr/>
            </p:nvSpPr>
            <p:spPr bwMode="auto">
              <a:xfrm rot="-2700000">
                <a:off x="2707" y="3534"/>
                <a:ext cx="36" cy="34"/>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52" name="Rectangle 43"/>
              <p:cNvSpPr>
                <a:spLocks noChangeArrowheads="1"/>
              </p:cNvSpPr>
              <p:nvPr/>
            </p:nvSpPr>
            <p:spPr bwMode="auto">
              <a:xfrm rot="-2700000">
                <a:off x="2572" y="3504"/>
                <a:ext cx="128" cy="39"/>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53" name="Rectangle 44"/>
              <p:cNvSpPr>
                <a:spLocks noChangeArrowheads="1"/>
              </p:cNvSpPr>
              <p:nvPr/>
            </p:nvSpPr>
            <p:spPr bwMode="auto">
              <a:xfrm rot="-2700000">
                <a:off x="2575" y="3507"/>
                <a:ext cx="123" cy="34"/>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54" name="Rectangle 45"/>
              <p:cNvSpPr>
                <a:spLocks noChangeArrowheads="1"/>
              </p:cNvSpPr>
              <p:nvPr/>
            </p:nvSpPr>
            <p:spPr bwMode="auto">
              <a:xfrm rot="-2700000">
                <a:off x="2562" y="3633"/>
                <a:ext cx="38" cy="121"/>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55" name="Rectangle 46"/>
              <p:cNvSpPr>
                <a:spLocks noChangeArrowheads="1"/>
              </p:cNvSpPr>
              <p:nvPr/>
            </p:nvSpPr>
            <p:spPr bwMode="auto">
              <a:xfrm rot="-2700000">
                <a:off x="2564" y="3635"/>
                <a:ext cx="34" cy="113"/>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56" name="Rectangle 47"/>
              <p:cNvSpPr>
                <a:spLocks noChangeArrowheads="1"/>
              </p:cNvSpPr>
              <p:nvPr/>
            </p:nvSpPr>
            <p:spPr bwMode="auto">
              <a:xfrm rot="-2700000">
                <a:off x="2479" y="3472"/>
                <a:ext cx="38" cy="39"/>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57" name="Rectangle 48"/>
              <p:cNvSpPr>
                <a:spLocks noChangeArrowheads="1"/>
              </p:cNvSpPr>
              <p:nvPr/>
            </p:nvSpPr>
            <p:spPr bwMode="auto">
              <a:xfrm rot="-2700000">
                <a:off x="2481" y="3475"/>
                <a:ext cx="34" cy="34"/>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58" name="Rectangle 49"/>
              <p:cNvSpPr>
                <a:spLocks noChangeArrowheads="1"/>
              </p:cNvSpPr>
              <p:nvPr/>
            </p:nvSpPr>
            <p:spPr bwMode="auto">
              <a:xfrm rot="-2700000">
                <a:off x="2643" y="3746"/>
                <a:ext cx="38" cy="54"/>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59" name="Rectangle 50"/>
              <p:cNvSpPr>
                <a:spLocks noChangeArrowheads="1"/>
              </p:cNvSpPr>
              <p:nvPr/>
            </p:nvSpPr>
            <p:spPr bwMode="auto">
              <a:xfrm rot="-2700000">
                <a:off x="2645" y="3748"/>
                <a:ext cx="34" cy="49"/>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60" name="Rectangle 51"/>
              <p:cNvSpPr>
                <a:spLocks noChangeArrowheads="1"/>
              </p:cNvSpPr>
              <p:nvPr/>
            </p:nvSpPr>
            <p:spPr bwMode="auto">
              <a:xfrm rot="-2700000">
                <a:off x="2419" y="3699"/>
                <a:ext cx="43" cy="42"/>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61" name="Rectangle 52"/>
              <p:cNvSpPr>
                <a:spLocks noChangeArrowheads="1"/>
              </p:cNvSpPr>
              <p:nvPr/>
            </p:nvSpPr>
            <p:spPr bwMode="auto">
              <a:xfrm rot="-2700000">
                <a:off x="2423" y="3704"/>
                <a:ext cx="36" cy="32"/>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62" name="Rectangle 53"/>
              <p:cNvSpPr>
                <a:spLocks noChangeArrowheads="1"/>
              </p:cNvSpPr>
              <p:nvPr/>
            </p:nvSpPr>
            <p:spPr bwMode="auto">
              <a:xfrm rot="-2700000">
                <a:off x="2562" y="3512"/>
                <a:ext cx="38" cy="128"/>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63" name="Rectangle 54"/>
              <p:cNvSpPr>
                <a:spLocks noChangeArrowheads="1"/>
              </p:cNvSpPr>
              <p:nvPr/>
            </p:nvSpPr>
            <p:spPr bwMode="auto">
              <a:xfrm rot="-2700000">
                <a:off x="2564" y="3517"/>
                <a:ext cx="34" cy="118"/>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64" name="Freeform 55"/>
              <p:cNvSpPr>
                <a:spLocks/>
              </p:cNvSpPr>
              <p:nvPr/>
            </p:nvSpPr>
            <p:spPr bwMode="auto">
              <a:xfrm>
                <a:off x="2528" y="3692"/>
                <a:ext cx="168" cy="140"/>
              </a:xfrm>
              <a:custGeom>
                <a:avLst/>
                <a:gdLst>
                  <a:gd name="T0" fmla="*/ 0 w 169"/>
                  <a:gd name="T1" fmla="*/ 70 h 141"/>
                  <a:gd name="T2" fmla="*/ 28 w 169"/>
                  <a:gd name="T3" fmla="*/ 56 h 141"/>
                  <a:gd name="T4" fmla="*/ 56 w 169"/>
                  <a:gd name="T5" fmla="*/ 70 h 141"/>
                  <a:gd name="T6" fmla="*/ 126 w 169"/>
                  <a:gd name="T7" fmla="*/ 0 h 141"/>
                  <a:gd name="T8" fmla="*/ 153 w 169"/>
                  <a:gd name="T9" fmla="*/ 27 h 141"/>
                  <a:gd name="T10" fmla="*/ 55 w 169"/>
                  <a:gd name="T11" fmla="*/ 125 h 141"/>
                  <a:gd name="T12" fmla="*/ 28 w 169"/>
                  <a:gd name="T13" fmla="*/ 98 h 141"/>
                  <a:gd name="T14" fmla="*/ 0 w 169"/>
                  <a:gd name="T15" fmla="*/ 70 h 14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141"/>
                  <a:gd name="T26" fmla="*/ 169 w 16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141">
                    <a:moveTo>
                      <a:pt x="0" y="84"/>
                    </a:moveTo>
                    <a:lnTo>
                      <a:pt x="28" y="56"/>
                    </a:lnTo>
                    <a:lnTo>
                      <a:pt x="56" y="84"/>
                    </a:lnTo>
                    <a:lnTo>
                      <a:pt x="141" y="0"/>
                    </a:lnTo>
                    <a:lnTo>
                      <a:pt x="168" y="27"/>
                    </a:lnTo>
                    <a:lnTo>
                      <a:pt x="55" y="140"/>
                    </a:lnTo>
                    <a:lnTo>
                      <a:pt x="28" y="113"/>
                    </a:lnTo>
                    <a:lnTo>
                      <a:pt x="0" y="84"/>
                    </a:lnTo>
                  </a:path>
                </a:pathLst>
              </a:custGeom>
              <a:solidFill>
                <a:srgbClr val="FFCC00"/>
              </a:solidFill>
              <a:ln w="12700" cap="rnd">
                <a:solidFill>
                  <a:schemeClr val="bg1"/>
                </a:solidFill>
                <a:round/>
                <a:headEnd type="none" w="sm" len="sm"/>
                <a:tailEnd type="none" w="sm" len="sm"/>
              </a:ln>
            </p:spPr>
            <p:txBody>
              <a:bodyPr/>
              <a:lstStyle/>
              <a:p>
                <a:endParaRPr lang="en-US" sz="1000">
                  <a:solidFill>
                    <a:srgbClr val="414042"/>
                  </a:solidFill>
                  <a:latin typeface="Times"/>
                </a:endParaRPr>
              </a:p>
            </p:txBody>
          </p:sp>
          <p:sp>
            <p:nvSpPr>
              <p:cNvPr id="65" name="Freeform 56"/>
              <p:cNvSpPr>
                <a:spLocks/>
              </p:cNvSpPr>
              <p:nvPr/>
            </p:nvSpPr>
            <p:spPr bwMode="auto">
              <a:xfrm>
                <a:off x="2528" y="3692"/>
                <a:ext cx="168" cy="140"/>
              </a:xfrm>
              <a:custGeom>
                <a:avLst/>
                <a:gdLst>
                  <a:gd name="T0" fmla="*/ 0 w 169"/>
                  <a:gd name="T1" fmla="*/ 70 h 141"/>
                  <a:gd name="T2" fmla="*/ 28 w 169"/>
                  <a:gd name="T3" fmla="*/ 56 h 141"/>
                  <a:gd name="T4" fmla="*/ 56 w 169"/>
                  <a:gd name="T5" fmla="*/ 70 h 141"/>
                  <a:gd name="T6" fmla="*/ 126 w 169"/>
                  <a:gd name="T7" fmla="*/ 0 h 141"/>
                  <a:gd name="T8" fmla="*/ 153 w 169"/>
                  <a:gd name="T9" fmla="*/ 27 h 141"/>
                  <a:gd name="T10" fmla="*/ 55 w 169"/>
                  <a:gd name="T11" fmla="*/ 125 h 141"/>
                  <a:gd name="T12" fmla="*/ 28 w 169"/>
                  <a:gd name="T13" fmla="*/ 98 h 141"/>
                  <a:gd name="T14" fmla="*/ 0 w 169"/>
                  <a:gd name="T15" fmla="*/ 70 h 14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141"/>
                  <a:gd name="T26" fmla="*/ 169 w 16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141">
                    <a:moveTo>
                      <a:pt x="0" y="84"/>
                    </a:moveTo>
                    <a:lnTo>
                      <a:pt x="28" y="56"/>
                    </a:lnTo>
                    <a:lnTo>
                      <a:pt x="56" y="84"/>
                    </a:lnTo>
                    <a:lnTo>
                      <a:pt x="141" y="0"/>
                    </a:lnTo>
                    <a:lnTo>
                      <a:pt x="168" y="27"/>
                    </a:lnTo>
                    <a:lnTo>
                      <a:pt x="55" y="140"/>
                    </a:lnTo>
                    <a:lnTo>
                      <a:pt x="28" y="113"/>
                    </a:lnTo>
                    <a:lnTo>
                      <a:pt x="0" y="84"/>
                    </a:lnTo>
                  </a:path>
                </a:pathLst>
              </a:custGeom>
              <a:solidFill>
                <a:srgbClr val="FFCC00"/>
              </a:solidFill>
              <a:ln w="12700" cap="rnd">
                <a:solidFill>
                  <a:schemeClr val="bg1"/>
                </a:solidFill>
                <a:round/>
                <a:headEnd type="none" w="sm" len="sm"/>
                <a:tailEnd type="none" w="sm" len="sm"/>
              </a:ln>
            </p:spPr>
            <p:txBody>
              <a:bodyPr/>
              <a:lstStyle/>
              <a:p>
                <a:endParaRPr lang="en-US" sz="1000">
                  <a:solidFill>
                    <a:srgbClr val="414042"/>
                  </a:solidFill>
                  <a:latin typeface="Times"/>
                </a:endParaRPr>
              </a:p>
            </p:txBody>
          </p:sp>
          <p:sp>
            <p:nvSpPr>
              <p:cNvPr id="66" name="Rectangle 57"/>
              <p:cNvSpPr>
                <a:spLocks noChangeArrowheads="1"/>
              </p:cNvSpPr>
              <p:nvPr/>
            </p:nvSpPr>
            <p:spPr bwMode="auto">
              <a:xfrm rot="-2700000">
                <a:off x="2466" y="3729"/>
                <a:ext cx="119" cy="39"/>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67" name="Rectangle 58"/>
              <p:cNvSpPr>
                <a:spLocks noChangeArrowheads="1"/>
              </p:cNvSpPr>
              <p:nvPr/>
            </p:nvSpPr>
            <p:spPr bwMode="auto">
              <a:xfrm rot="-2700000">
                <a:off x="2468" y="3731"/>
                <a:ext cx="113" cy="34"/>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68" name="Freeform 59"/>
              <p:cNvSpPr>
                <a:spLocks/>
              </p:cNvSpPr>
              <p:nvPr/>
            </p:nvSpPr>
            <p:spPr bwMode="auto">
              <a:xfrm>
                <a:off x="2468" y="3438"/>
                <a:ext cx="172" cy="143"/>
              </a:xfrm>
              <a:custGeom>
                <a:avLst/>
                <a:gdLst>
                  <a:gd name="T0" fmla="*/ 156 w 171"/>
                  <a:gd name="T1" fmla="*/ 28 h 143"/>
                  <a:gd name="T2" fmla="*/ 185 w 171"/>
                  <a:gd name="T3" fmla="*/ 56 h 143"/>
                  <a:gd name="T4" fmla="*/ 156 w 171"/>
                  <a:gd name="T5" fmla="*/ 85 h 143"/>
                  <a:gd name="T6" fmla="*/ 129 w 171"/>
                  <a:gd name="T7" fmla="*/ 58 h 143"/>
                  <a:gd name="T8" fmla="*/ 30 w 171"/>
                  <a:gd name="T9" fmla="*/ 142 h 143"/>
                  <a:gd name="T10" fmla="*/ 0 w 171"/>
                  <a:gd name="T11" fmla="*/ 113 h 143"/>
                  <a:gd name="T12" fmla="*/ 128 w 171"/>
                  <a:gd name="T13" fmla="*/ 0 h 143"/>
                  <a:gd name="T14" fmla="*/ 156 w 171"/>
                  <a:gd name="T15" fmla="*/ 28 h 143"/>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143"/>
                  <a:gd name="T26" fmla="*/ 171 w 171"/>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143">
                    <a:moveTo>
                      <a:pt x="141" y="28"/>
                    </a:moveTo>
                    <a:lnTo>
                      <a:pt x="170" y="56"/>
                    </a:lnTo>
                    <a:lnTo>
                      <a:pt x="141" y="85"/>
                    </a:lnTo>
                    <a:lnTo>
                      <a:pt x="114" y="58"/>
                    </a:lnTo>
                    <a:lnTo>
                      <a:pt x="30" y="142"/>
                    </a:lnTo>
                    <a:lnTo>
                      <a:pt x="0" y="113"/>
                    </a:lnTo>
                    <a:lnTo>
                      <a:pt x="113" y="0"/>
                    </a:lnTo>
                    <a:lnTo>
                      <a:pt x="141" y="28"/>
                    </a:lnTo>
                  </a:path>
                </a:pathLst>
              </a:custGeom>
              <a:solidFill>
                <a:srgbClr val="FFCC00"/>
              </a:solidFill>
              <a:ln w="12700" cap="rnd">
                <a:solidFill>
                  <a:schemeClr val="bg1"/>
                </a:solidFill>
                <a:round/>
                <a:headEnd type="none" w="sm" len="sm"/>
                <a:tailEnd type="none" w="sm" len="sm"/>
              </a:ln>
            </p:spPr>
            <p:txBody>
              <a:bodyPr/>
              <a:lstStyle/>
              <a:p>
                <a:endParaRPr lang="en-US" sz="1000">
                  <a:solidFill>
                    <a:srgbClr val="414042"/>
                  </a:solidFill>
                  <a:latin typeface="Times"/>
                </a:endParaRPr>
              </a:p>
            </p:txBody>
          </p:sp>
          <p:sp>
            <p:nvSpPr>
              <p:cNvPr id="69" name="Freeform 60"/>
              <p:cNvSpPr>
                <a:spLocks/>
              </p:cNvSpPr>
              <p:nvPr/>
            </p:nvSpPr>
            <p:spPr bwMode="auto">
              <a:xfrm>
                <a:off x="2468" y="3438"/>
                <a:ext cx="172" cy="143"/>
              </a:xfrm>
              <a:custGeom>
                <a:avLst/>
                <a:gdLst>
                  <a:gd name="T0" fmla="*/ 156 w 171"/>
                  <a:gd name="T1" fmla="*/ 28 h 143"/>
                  <a:gd name="T2" fmla="*/ 185 w 171"/>
                  <a:gd name="T3" fmla="*/ 56 h 143"/>
                  <a:gd name="T4" fmla="*/ 156 w 171"/>
                  <a:gd name="T5" fmla="*/ 85 h 143"/>
                  <a:gd name="T6" fmla="*/ 129 w 171"/>
                  <a:gd name="T7" fmla="*/ 58 h 143"/>
                  <a:gd name="T8" fmla="*/ 30 w 171"/>
                  <a:gd name="T9" fmla="*/ 142 h 143"/>
                  <a:gd name="T10" fmla="*/ 0 w 171"/>
                  <a:gd name="T11" fmla="*/ 113 h 143"/>
                  <a:gd name="T12" fmla="*/ 128 w 171"/>
                  <a:gd name="T13" fmla="*/ 0 h 143"/>
                  <a:gd name="T14" fmla="*/ 156 w 171"/>
                  <a:gd name="T15" fmla="*/ 28 h 143"/>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143"/>
                  <a:gd name="T26" fmla="*/ 171 w 171"/>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143">
                    <a:moveTo>
                      <a:pt x="141" y="28"/>
                    </a:moveTo>
                    <a:lnTo>
                      <a:pt x="170" y="56"/>
                    </a:lnTo>
                    <a:lnTo>
                      <a:pt x="141" y="85"/>
                    </a:lnTo>
                    <a:lnTo>
                      <a:pt x="114" y="58"/>
                    </a:lnTo>
                    <a:lnTo>
                      <a:pt x="30" y="142"/>
                    </a:lnTo>
                    <a:lnTo>
                      <a:pt x="0" y="113"/>
                    </a:lnTo>
                    <a:lnTo>
                      <a:pt x="113" y="0"/>
                    </a:lnTo>
                    <a:lnTo>
                      <a:pt x="141" y="28"/>
                    </a:lnTo>
                  </a:path>
                </a:pathLst>
              </a:custGeom>
              <a:solidFill>
                <a:srgbClr val="FFCC00"/>
              </a:solidFill>
              <a:ln w="12700" cap="rnd">
                <a:solidFill>
                  <a:schemeClr val="bg1"/>
                </a:solidFill>
                <a:round/>
                <a:headEnd type="none" w="sm" len="sm"/>
                <a:tailEnd type="none" w="sm" len="sm"/>
              </a:ln>
            </p:spPr>
            <p:txBody>
              <a:bodyPr/>
              <a:lstStyle/>
              <a:p>
                <a:endParaRPr lang="en-US" sz="1000">
                  <a:solidFill>
                    <a:srgbClr val="414042"/>
                  </a:solidFill>
                  <a:latin typeface="Times"/>
                </a:endParaRPr>
              </a:p>
            </p:txBody>
          </p:sp>
          <p:sp>
            <p:nvSpPr>
              <p:cNvPr id="70" name="Freeform 61"/>
              <p:cNvSpPr>
                <a:spLocks/>
              </p:cNvSpPr>
              <p:nvPr/>
            </p:nvSpPr>
            <p:spPr bwMode="auto">
              <a:xfrm>
                <a:off x="2636" y="3522"/>
                <a:ext cx="143" cy="170"/>
              </a:xfrm>
              <a:custGeom>
                <a:avLst/>
                <a:gdLst>
                  <a:gd name="T0" fmla="*/ 99 w 142"/>
                  <a:gd name="T1" fmla="*/ 113 h 170"/>
                  <a:gd name="T2" fmla="*/ 57 w 142"/>
                  <a:gd name="T3" fmla="*/ 141 h 170"/>
                  <a:gd name="T4" fmla="*/ 99 w 142"/>
                  <a:gd name="T5" fmla="*/ 169 h 170"/>
                  <a:gd name="T6" fmla="*/ 156 w 142"/>
                  <a:gd name="T7" fmla="*/ 112 h 170"/>
                  <a:gd name="T8" fmla="*/ 128 w 142"/>
                  <a:gd name="T9" fmla="*/ 84 h 170"/>
                  <a:gd name="T10" fmla="*/ 29 w 142"/>
                  <a:gd name="T11" fmla="*/ 0 h 170"/>
                  <a:gd name="T12" fmla="*/ 0 w 142"/>
                  <a:gd name="T13" fmla="*/ 29 h 170"/>
                  <a:gd name="T14" fmla="*/ 99 w 142"/>
                  <a:gd name="T15" fmla="*/ 113 h 170"/>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170"/>
                  <a:gd name="T26" fmla="*/ 142 w 142"/>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170">
                    <a:moveTo>
                      <a:pt x="84" y="113"/>
                    </a:moveTo>
                    <a:lnTo>
                      <a:pt x="57" y="141"/>
                    </a:lnTo>
                    <a:lnTo>
                      <a:pt x="84" y="169"/>
                    </a:lnTo>
                    <a:lnTo>
                      <a:pt x="141" y="112"/>
                    </a:lnTo>
                    <a:lnTo>
                      <a:pt x="113" y="84"/>
                    </a:lnTo>
                    <a:lnTo>
                      <a:pt x="29" y="0"/>
                    </a:lnTo>
                    <a:lnTo>
                      <a:pt x="0" y="29"/>
                    </a:lnTo>
                    <a:lnTo>
                      <a:pt x="84" y="113"/>
                    </a:lnTo>
                  </a:path>
                </a:pathLst>
              </a:custGeom>
              <a:solidFill>
                <a:srgbClr val="FFCC00"/>
              </a:solidFill>
              <a:ln w="12700" cap="rnd">
                <a:solidFill>
                  <a:schemeClr val="bg1"/>
                </a:solidFill>
                <a:round/>
                <a:headEnd type="none" w="sm" len="sm"/>
                <a:tailEnd type="none" w="sm" len="sm"/>
              </a:ln>
            </p:spPr>
            <p:txBody>
              <a:bodyPr/>
              <a:lstStyle/>
              <a:p>
                <a:endParaRPr lang="en-US" sz="1000">
                  <a:solidFill>
                    <a:srgbClr val="414042"/>
                  </a:solidFill>
                  <a:latin typeface="Times"/>
                </a:endParaRPr>
              </a:p>
            </p:txBody>
          </p:sp>
          <p:sp>
            <p:nvSpPr>
              <p:cNvPr id="71" name="Freeform 62"/>
              <p:cNvSpPr>
                <a:spLocks/>
              </p:cNvSpPr>
              <p:nvPr/>
            </p:nvSpPr>
            <p:spPr bwMode="auto">
              <a:xfrm>
                <a:off x="2636" y="3522"/>
                <a:ext cx="143" cy="170"/>
              </a:xfrm>
              <a:custGeom>
                <a:avLst/>
                <a:gdLst>
                  <a:gd name="T0" fmla="*/ 99 w 142"/>
                  <a:gd name="T1" fmla="*/ 113 h 170"/>
                  <a:gd name="T2" fmla="*/ 57 w 142"/>
                  <a:gd name="T3" fmla="*/ 141 h 170"/>
                  <a:gd name="T4" fmla="*/ 99 w 142"/>
                  <a:gd name="T5" fmla="*/ 169 h 170"/>
                  <a:gd name="T6" fmla="*/ 156 w 142"/>
                  <a:gd name="T7" fmla="*/ 112 h 170"/>
                  <a:gd name="T8" fmla="*/ 128 w 142"/>
                  <a:gd name="T9" fmla="*/ 84 h 170"/>
                  <a:gd name="T10" fmla="*/ 29 w 142"/>
                  <a:gd name="T11" fmla="*/ 0 h 170"/>
                  <a:gd name="T12" fmla="*/ 0 w 142"/>
                  <a:gd name="T13" fmla="*/ 29 h 170"/>
                  <a:gd name="T14" fmla="*/ 99 w 142"/>
                  <a:gd name="T15" fmla="*/ 113 h 170"/>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170"/>
                  <a:gd name="T26" fmla="*/ 142 w 142"/>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170">
                    <a:moveTo>
                      <a:pt x="84" y="113"/>
                    </a:moveTo>
                    <a:lnTo>
                      <a:pt x="57" y="141"/>
                    </a:lnTo>
                    <a:lnTo>
                      <a:pt x="84" y="169"/>
                    </a:lnTo>
                    <a:lnTo>
                      <a:pt x="141" y="112"/>
                    </a:lnTo>
                    <a:lnTo>
                      <a:pt x="113" y="84"/>
                    </a:lnTo>
                    <a:lnTo>
                      <a:pt x="29" y="0"/>
                    </a:lnTo>
                    <a:lnTo>
                      <a:pt x="0" y="29"/>
                    </a:lnTo>
                    <a:lnTo>
                      <a:pt x="84" y="113"/>
                    </a:lnTo>
                  </a:path>
                </a:pathLst>
              </a:custGeom>
              <a:solidFill>
                <a:srgbClr val="FFCC00"/>
              </a:solidFill>
              <a:ln w="12700" cap="rnd">
                <a:solidFill>
                  <a:schemeClr val="bg1"/>
                </a:solidFill>
                <a:round/>
                <a:headEnd type="none" w="sm" len="sm"/>
                <a:tailEnd type="none" w="sm" len="sm"/>
              </a:ln>
            </p:spPr>
            <p:txBody>
              <a:bodyPr/>
              <a:lstStyle/>
              <a:p>
                <a:endParaRPr lang="en-US" sz="1000">
                  <a:solidFill>
                    <a:srgbClr val="414042"/>
                  </a:solidFill>
                  <a:latin typeface="Times"/>
                </a:endParaRPr>
              </a:p>
            </p:txBody>
          </p:sp>
          <p:sp>
            <p:nvSpPr>
              <p:cNvPr id="72" name="Rectangle 63"/>
              <p:cNvSpPr>
                <a:spLocks noChangeArrowheads="1"/>
              </p:cNvSpPr>
              <p:nvPr/>
            </p:nvSpPr>
            <p:spPr bwMode="auto">
              <a:xfrm rot="-2700000">
                <a:off x="2677" y="3630"/>
                <a:ext cx="38" cy="121"/>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73" name="Rectangle 64"/>
              <p:cNvSpPr>
                <a:spLocks noChangeArrowheads="1"/>
              </p:cNvSpPr>
              <p:nvPr/>
            </p:nvSpPr>
            <p:spPr bwMode="auto">
              <a:xfrm rot="-2700000">
                <a:off x="2679" y="3635"/>
                <a:ext cx="34" cy="113"/>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74" name="Freeform 65"/>
              <p:cNvSpPr>
                <a:spLocks/>
              </p:cNvSpPr>
              <p:nvPr/>
            </p:nvSpPr>
            <p:spPr bwMode="auto">
              <a:xfrm>
                <a:off x="2383" y="3578"/>
                <a:ext cx="145" cy="172"/>
              </a:xfrm>
              <a:custGeom>
                <a:avLst/>
                <a:gdLst>
                  <a:gd name="T0" fmla="*/ 0 w 144"/>
                  <a:gd name="T1" fmla="*/ 58 h 172"/>
                  <a:gd name="T2" fmla="*/ 30 w 144"/>
                  <a:gd name="T3" fmla="*/ 28 h 172"/>
                  <a:gd name="T4" fmla="*/ 58 w 144"/>
                  <a:gd name="T5" fmla="*/ 0 h 172"/>
                  <a:gd name="T6" fmla="*/ 101 w 144"/>
                  <a:gd name="T7" fmla="*/ 28 h 172"/>
                  <a:gd name="T8" fmla="*/ 58 w 144"/>
                  <a:gd name="T9" fmla="*/ 57 h 172"/>
                  <a:gd name="T10" fmla="*/ 158 w 144"/>
                  <a:gd name="T11" fmla="*/ 141 h 172"/>
                  <a:gd name="T12" fmla="*/ 128 w 144"/>
                  <a:gd name="T13" fmla="*/ 171 h 172"/>
                  <a:gd name="T14" fmla="*/ 0 w 144"/>
                  <a:gd name="T15" fmla="*/ 58 h 172"/>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172"/>
                  <a:gd name="T26" fmla="*/ 144 w 144"/>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172">
                    <a:moveTo>
                      <a:pt x="0" y="58"/>
                    </a:moveTo>
                    <a:lnTo>
                      <a:pt x="30" y="28"/>
                    </a:lnTo>
                    <a:lnTo>
                      <a:pt x="58" y="0"/>
                    </a:lnTo>
                    <a:lnTo>
                      <a:pt x="86" y="28"/>
                    </a:lnTo>
                    <a:lnTo>
                      <a:pt x="58" y="57"/>
                    </a:lnTo>
                    <a:lnTo>
                      <a:pt x="143" y="141"/>
                    </a:lnTo>
                    <a:lnTo>
                      <a:pt x="113" y="171"/>
                    </a:lnTo>
                    <a:lnTo>
                      <a:pt x="0" y="58"/>
                    </a:lnTo>
                  </a:path>
                </a:pathLst>
              </a:custGeom>
              <a:solidFill>
                <a:srgbClr val="FFCC00"/>
              </a:solidFill>
              <a:ln w="12700" cap="rnd">
                <a:solidFill>
                  <a:schemeClr val="bg1"/>
                </a:solidFill>
                <a:round/>
                <a:headEnd type="none" w="sm" len="sm"/>
                <a:tailEnd type="none" w="sm" len="sm"/>
              </a:ln>
            </p:spPr>
            <p:txBody>
              <a:bodyPr/>
              <a:lstStyle/>
              <a:p>
                <a:endParaRPr lang="en-US" sz="1000">
                  <a:solidFill>
                    <a:srgbClr val="414042"/>
                  </a:solidFill>
                  <a:latin typeface="Times"/>
                </a:endParaRPr>
              </a:p>
            </p:txBody>
          </p:sp>
          <p:sp>
            <p:nvSpPr>
              <p:cNvPr id="75" name="Freeform 66"/>
              <p:cNvSpPr>
                <a:spLocks/>
              </p:cNvSpPr>
              <p:nvPr/>
            </p:nvSpPr>
            <p:spPr bwMode="auto">
              <a:xfrm>
                <a:off x="2383" y="3578"/>
                <a:ext cx="145" cy="172"/>
              </a:xfrm>
              <a:custGeom>
                <a:avLst/>
                <a:gdLst>
                  <a:gd name="T0" fmla="*/ 0 w 144"/>
                  <a:gd name="T1" fmla="*/ 58 h 172"/>
                  <a:gd name="T2" fmla="*/ 30 w 144"/>
                  <a:gd name="T3" fmla="*/ 28 h 172"/>
                  <a:gd name="T4" fmla="*/ 58 w 144"/>
                  <a:gd name="T5" fmla="*/ 0 h 172"/>
                  <a:gd name="T6" fmla="*/ 101 w 144"/>
                  <a:gd name="T7" fmla="*/ 28 h 172"/>
                  <a:gd name="T8" fmla="*/ 58 w 144"/>
                  <a:gd name="T9" fmla="*/ 57 h 172"/>
                  <a:gd name="T10" fmla="*/ 158 w 144"/>
                  <a:gd name="T11" fmla="*/ 141 h 172"/>
                  <a:gd name="T12" fmla="*/ 128 w 144"/>
                  <a:gd name="T13" fmla="*/ 171 h 172"/>
                  <a:gd name="T14" fmla="*/ 0 w 144"/>
                  <a:gd name="T15" fmla="*/ 58 h 172"/>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172"/>
                  <a:gd name="T26" fmla="*/ 144 w 144"/>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172">
                    <a:moveTo>
                      <a:pt x="0" y="58"/>
                    </a:moveTo>
                    <a:lnTo>
                      <a:pt x="30" y="28"/>
                    </a:lnTo>
                    <a:lnTo>
                      <a:pt x="58" y="0"/>
                    </a:lnTo>
                    <a:lnTo>
                      <a:pt x="86" y="28"/>
                    </a:lnTo>
                    <a:lnTo>
                      <a:pt x="58" y="57"/>
                    </a:lnTo>
                    <a:lnTo>
                      <a:pt x="143" y="141"/>
                    </a:lnTo>
                    <a:lnTo>
                      <a:pt x="113" y="171"/>
                    </a:lnTo>
                    <a:lnTo>
                      <a:pt x="0" y="58"/>
                    </a:lnTo>
                  </a:path>
                </a:pathLst>
              </a:custGeom>
              <a:solidFill>
                <a:srgbClr val="FFCC00"/>
              </a:solidFill>
              <a:ln w="12700" cap="rnd">
                <a:solidFill>
                  <a:schemeClr val="bg1"/>
                </a:solidFill>
                <a:round/>
                <a:headEnd type="none" w="sm" len="sm"/>
                <a:tailEnd type="none" w="sm" len="sm"/>
              </a:ln>
            </p:spPr>
            <p:txBody>
              <a:bodyPr/>
              <a:lstStyle/>
              <a:p>
                <a:endParaRPr lang="en-US" sz="1000">
                  <a:solidFill>
                    <a:srgbClr val="414042"/>
                  </a:solidFill>
                  <a:latin typeface="Times"/>
                </a:endParaRPr>
              </a:p>
            </p:txBody>
          </p:sp>
          <p:sp>
            <p:nvSpPr>
              <p:cNvPr id="76" name="Rectangle 67"/>
              <p:cNvSpPr>
                <a:spLocks noChangeArrowheads="1"/>
              </p:cNvSpPr>
              <p:nvPr/>
            </p:nvSpPr>
            <p:spPr bwMode="auto">
              <a:xfrm rot="-2700000">
                <a:off x="2453" y="3517"/>
                <a:ext cx="40" cy="135"/>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77" name="Rectangle 68"/>
              <p:cNvSpPr>
                <a:spLocks noChangeArrowheads="1"/>
              </p:cNvSpPr>
              <p:nvPr/>
            </p:nvSpPr>
            <p:spPr bwMode="auto">
              <a:xfrm rot="-2700000">
                <a:off x="2458" y="3519"/>
                <a:ext cx="34" cy="131"/>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78" name="Rectangle 69"/>
              <p:cNvSpPr>
                <a:spLocks noChangeArrowheads="1"/>
              </p:cNvSpPr>
              <p:nvPr/>
            </p:nvSpPr>
            <p:spPr bwMode="auto">
              <a:xfrm rot="-2700000">
                <a:off x="2466" y="3615"/>
                <a:ext cx="119" cy="39"/>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79" name="Rectangle 70"/>
              <p:cNvSpPr>
                <a:spLocks noChangeArrowheads="1"/>
              </p:cNvSpPr>
              <p:nvPr/>
            </p:nvSpPr>
            <p:spPr bwMode="auto">
              <a:xfrm rot="-2700000">
                <a:off x="2468" y="3618"/>
                <a:ext cx="115" cy="34"/>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grpSp>
        <p:sp>
          <p:nvSpPr>
            <p:cNvPr id="48" name="Rectangle 71">
              <a:hlinkClick r:id="rId7"/>
            </p:cNvPr>
            <p:cNvSpPr>
              <a:spLocks noChangeArrowheads="1"/>
            </p:cNvSpPr>
            <p:nvPr/>
          </p:nvSpPr>
          <p:spPr bwMode="auto">
            <a:xfrm>
              <a:off x="4560" y="4138"/>
              <a:ext cx="1097" cy="156"/>
            </a:xfrm>
            <a:prstGeom prst="rect">
              <a:avLst/>
            </a:prstGeom>
            <a:noFill/>
            <a:ln w="12700">
              <a:noFill/>
              <a:miter lim="800000"/>
              <a:headEnd/>
              <a:tailEnd/>
            </a:ln>
          </p:spPr>
          <p:txBody>
            <a:bodyPr wrap="none" lIns="90488" tIns="44450" rIns="90488" bIns="44450">
              <a:spAutoFit/>
            </a:bodyPr>
            <a:lstStyle/>
            <a:p>
              <a:r>
                <a:rPr lang="en-US" sz="1000" b="1" dirty="0">
                  <a:solidFill>
                    <a:srgbClr val="FFFFFF"/>
                  </a:solidFill>
                  <a:latin typeface="Times New Roman" pitchFamily="18" charset="0"/>
                </a:rPr>
                <a:t>World Resources Institute</a:t>
              </a:r>
            </a:p>
          </p:txBody>
        </p:sp>
      </p:grpSp>
      <p:grpSp>
        <p:nvGrpSpPr>
          <p:cNvPr id="6" name="Group 38"/>
          <p:cNvGrpSpPr>
            <a:grpSpLocks/>
          </p:cNvGrpSpPr>
          <p:nvPr/>
        </p:nvGrpSpPr>
        <p:grpSpPr bwMode="auto">
          <a:xfrm>
            <a:off x="163090" y="6548280"/>
            <a:ext cx="1907944" cy="280850"/>
            <a:chOff x="4368" y="4114"/>
            <a:chExt cx="1289" cy="180"/>
          </a:xfrm>
        </p:grpSpPr>
        <p:grpSp>
          <p:nvGrpSpPr>
            <p:cNvPr id="12" name="Group 39"/>
            <p:cNvGrpSpPr>
              <a:grpSpLocks/>
            </p:cNvGrpSpPr>
            <p:nvPr/>
          </p:nvGrpSpPr>
          <p:grpSpPr bwMode="auto">
            <a:xfrm>
              <a:off x="4368" y="4114"/>
              <a:ext cx="186" cy="160"/>
              <a:chOff x="2383" y="3438"/>
              <a:chExt cx="396" cy="394"/>
            </a:xfrm>
          </p:grpSpPr>
          <p:sp>
            <p:nvSpPr>
              <p:cNvPr id="83" name="Rectangle 40"/>
              <p:cNvSpPr>
                <a:spLocks noChangeArrowheads="1"/>
              </p:cNvSpPr>
              <p:nvPr/>
            </p:nvSpPr>
            <p:spPr bwMode="auto">
              <a:xfrm rot="-2700000">
                <a:off x="2581" y="3618"/>
                <a:ext cx="115" cy="34"/>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84" name="Rectangle 41"/>
              <p:cNvSpPr>
                <a:spLocks noChangeArrowheads="1"/>
              </p:cNvSpPr>
              <p:nvPr/>
            </p:nvSpPr>
            <p:spPr bwMode="auto">
              <a:xfrm rot="-2700000">
                <a:off x="2702" y="3532"/>
                <a:ext cx="43" cy="39"/>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85" name="Rectangle 42"/>
              <p:cNvSpPr>
                <a:spLocks noChangeArrowheads="1"/>
              </p:cNvSpPr>
              <p:nvPr/>
            </p:nvSpPr>
            <p:spPr bwMode="auto">
              <a:xfrm rot="-2700000">
                <a:off x="2707" y="3534"/>
                <a:ext cx="36" cy="34"/>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86" name="Rectangle 43"/>
              <p:cNvSpPr>
                <a:spLocks noChangeArrowheads="1"/>
              </p:cNvSpPr>
              <p:nvPr/>
            </p:nvSpPr>
            <p:spPr bwMode="auto">
              <a:xfrm rot="-2700000">
                <a:off x="2572" y="3504"/>
                <a:ext cx="128" cy="39"/>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87" name="Rectangle 44"/>
              <p:cNvSpPr>
                <a:spLocks noChangeArrowheads="1"/>
              </p:cNvSpPr>
              <p:nvPr/>
            </p:nvSpPr>
            <p:spPr bwMode="auto">
              <a:xfrm rot="-2700000">
                <a:off x="2575" y="3507"/>
                <a:ext cx="123" cy="34"/>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88" name="Rectangle 45"/>
              <p:cNvSpPr>
                <a:spLocks noChangeArrowheads="1"/>
              </p:cNvSpPr>
              <p:nvPr/>
            </p:nvSpPr>
            <p:spPr bwMode="auto">
              <a:xfrm rot="-2700000">
                <a:off x="2562" y="3633"/>
                <a:ext cx="38" cy="121"/>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89" name="Rectangle 46"/>
              <p:cNvSpPr>
                <a:spLocks noChangeArrowheads="1"/>
              </p:cNvSpPr>
              <p:nvPr/>
            </p:nvSpPr>
            <p:spPr bwMode="auto">
              <a:xfrm rot="-2700000">
                <a:off x="2564" y="3635"/>
                <a:ext cx="34" cy="113"/>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90" name="Rectangle 47"/>
              <p:cNvSpPr>
                <a:spLocks noChangeArrowheads="1"/>
              </p:cNvSpPr>
              <p:nvPr/>
            </p:nvSpPr>
            <p:spPr bwMode="auto">
              <a:xfrm rot="-2700000">
                <a:off x="2479" y="3472"/>
                <a:ext cx="38" cy="39"/>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91" name="Rectangle 48"/>
              <p:cNvSpPr>
                <a:spLocks noChangeArrowheads="1"/>
              </p:cNvSpPr>
              <p:nvPr/>
            </p:nvSpPr>
            <p:spPr bwMode="auto">
              <a:xfrm rot="-2700000">
                <a:off x="2481" y="3475"/>
                <a:ext cx="34" cy="34"/>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92" name="Rectangle 49"/>
              <p:cNvSpPr>
                <a:spLocks noChangeArrowheads="1"/>
              </p:cNvSpPr>
              <p:nvPr/>
            </p:nvSpPr>
            <p:spPr bwMode="auto">
              <a:xfrm rot="-2700000">
                <a:off x="2643" y="3746"/>
                <a:ext cx="38" cy="54"/>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93" name="Rectangle 50"/>
              <p:cNvSpPr>
                <a:spLocks noChangeArrowheads="1"/>
              </p:cNvSpPr>
              <p:nvPr/>
            </p:nvSpPr>
            <p:spPr bwMode="auto">
              <a:xfrm rot="-2700000">
                <a:off x="2645" y="3748"/>
                <a:ext cx="34" cy="49"/>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94" name="Rectangle 51"/>
              <p:cNvSpPr>
                <a:spLocks noChangeArrowheads="1"/>
              </p:cNvSpPr>
              <p:nvPr/>
            </p:nvSpPr>
            <p:spPr bwMode="auto">
              <a:xfrm rot="-2700000">
                <a:off x="2419" y="3699"/>
                <a:ext cx="43" cy="42"/>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95" name="Rectangle 52"/>
              <p:cNvSpPr>
                <a:spLocks noChangeArrowheads="1"/>
              </p:cNvSpPr>
              <p:nvPr/>
            </p:nvSpPr>
            <p:spPr bwMode="auto">
              <a:xfrm rot="-2700000">
                <a:off x="2423" y="3704"/>
                <a:ext cx="36" cy="32"/>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96" name="Rectangle 53"/>
              <p:cNvSpPr>
                <a:spLocks noChangeArrowheads="1"/>
              </p:cNvSpPr>
              <p:nvPr/>
            </p:nvSpPr>
            <p:spPr bwMode="auto">
              <a:xfrm rot="-2700000">
                <a:off x="2562" y="3512"/>
                <a:ext cx="38" cy="128"/>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97" name="Rectangle 54"/>
              <p:cNvSpPr>
                <a:spLocks noChangeArrowheads="1"/>
              </p:cNvSpPr>
              <p:nvPr/>
            </p:nvSpPr>
            <p:spPr bwMode="auto">
              <a:xfrm rot="-2700000">
                <a:off x="2564" y="3517"/>
                <a:ext cx="34" cy="118"/>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98" name="Freeform 55"/>
              <p:cNvSpPr>
                <a:spLocks/>
              </p:cNvSpPr>
              <p:nvPr/>
            </p:nvSpPr>
            <p:spPr bwMode="auto">
              <a:xfrm>
                <a:off x="2528" y="3692"/>
                <a:ext cx="168" cy="140"/>
              </a:xfrm>
              <a:custGeom>
                <a:avLst/>
                <a:gdLst>
                  <a:gd name="T0" fmla="*/ 0 w 169"/>
                  <a:gd name="T1" fmla="*/ 70 h 141"/>
                  <a:gd name="T2" fmla="*/ 28 w 169"/>
                  <a:gd name="T3" fmla="*/ 56 h 141"/>
                  <a:gd name="T4" fmla="*/ 56 w 169"/>
                  <a:gd name="T5" fmla="*/ 70 h 141"/>
                  <a:gd name="T6" fmla="*/ 126 w 169"/>
                  <a:gd name="T7" fmla="*/ 0 h 141"/>
                  <a:gd name="T8" fmla="*/ 153 w 169"/>
                  <a:gd name="T9" fmla="*/ 27 h 141"/>
                  <a:gd name="T10" fmla="*/ 55 w 169"/>
                  <a:gd name="T11" fmla="*/ 125 h 141"/>
                  <a:gd name="T12" fmla="*/ 28 w 169"/>
                  <a:gd name="T13" fmla="*/ 98 h 141"/>
                  <a:gd name="T14" fmla="*/ 0 w 169"/>
                  <a:gd name="T15" fmla="*/ 70 h 14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141"/>
                  <a:gd name="T26" fmla="*/ 169 w 16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141">
                    <a:moveTo>
                      <a:pt x="0" y="84"/>
                    </a:moveTo>
                    <a:lnTo>
                      <a:pt x="28" y="56"/>
                    </a:lnTo>
                    <a:lnTo>
                      <a:pt x="56" y="84"/>
                    </a:lnTo>
                    <a:lnTo>
                      <a:pt x="141" y="0"/>
                    </a:lnTo>
                    <a:lnTo>
                      <a:pt x="168" y="27"/>
                    </a:lnTo>
                    <a:lnTo>
                      <a:pt x="55" y="140"/>
                    </a:lnTo>
                    <a:lnTo>
                      <a:pt x="28" y="113"/>
                    </a:lnTo>
                    <a:lnTo>
                      <a:pt x="0" y="84"/>
                    </a:lnTo>
                  </a:path>
                </a:pathLst>
              </a:custGeom>
              <a:solidFill>
                <a:srgbClr val="FFCC00"/>
              </a:solidFill>
              <a:ln w="12700" cap="rnd">
                <a:solidFill>
                  <a:schemeClr val="bg1"/>
                </a:solidFill>
                <a:round/>
                <a:headEnd type="none" w="sm" len="sm"/>
                <a:tailEnd type="none" w="sm" len="sm"/>
              </a:ln>
            </p:spPr>
            <p:txBody>
              <a:bodyPr/>
              <a:lstStyle/>
              <a:p>
                <a:endParaRPr lang="en-US" sz="1000">
                  <a:solidFill>
                    <a:srgbClr val="414042"/>
                  </a:solidFill>
                  <a:latin typeface="Times"/>
                </a:endParaRPr>
              </a:p>
            </p:txBody>
          </p:sp>
          <p:sp>
            <p:nvSpPr>
              <p:cNvPr id="99" name="Freeform 56"/>
              <p:cNvSpPr>
                <a:spLocks/>
              </p:cNvSpPr>
              <p:nvPr/>
            </p:nvSpPr>
            <p:spPr bwMode="auto">
              <a:xfrm>
                <a:off x="2528" y="3692"/>
                <a:ext cx="168" cy="140"/>
              </a:xfrm>
              <a:custGeom>
                <a:avLst/>
                <a:gdLst>
                  <a:gd name="T0" fmla="*/ 0 w 169"/>
                  <a:gd name="T1" fmla="*/ 70 h 141"/>
                  <a:gd name="T2" fmla="*/ 28 w 169"/>
                  <a:gd name="T3" fmla="*/ 56 h 141"/>
                  <a:gd name="T4" fmla="*/ 56 w 169"/>
                  <a:gd name="T5" fmla="*/ 70 h 141"/>
                  <a:gd name="T6" fmla="*/ 126 w 169"/>
                  <a:gd name="T7" fmla="*/ 0 h 141"/>
                  <a:gd name="T8" fmla="*/ 153 w 169"/>
                  <a:gd name="T9" fmla="*/ 27 h 141"/>
                  <a:gd name="T10" fmla="*/ 55 w 169"/>
                  <a:gd name="T11" fmla="*/ 125 h 141"/>
                  <a:gd name="T12" fmla="*/ 28 w 169"/>
                  <a:gd name="T13" fmla="*/ 98 h 141"/>
                  <a:gd name="T14" fmla="*/ 0 w 169"/>
                  <a:gd name="T15" fmla="*/ 70 h 14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141"/>
                  <a:gd name="T26" fmla="*/ 169 w 16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141">
                    <a:moveTo>
                      <a:pt x="0" y="84"/>
                    </a:moveTo>
                    <a:lnTo>
                      <a:pt x="28" y="56"/>
                    </a:lnTo>
                    <a:lnTo>
                      <a:pt x="56" y="84"/>
                    </a:lnTo>
                    <a:lnTo>
                      <a:pt x="141" y="0"/>
                    </a:lnTo>
                    <a:lnTo>
                      <a:pt x="168" y="27"/>
                    </a:lnTo>
                    <a:lnTo>
                      <a:pt x="55" y="140"/>
                    </a:lnTo>
                    <a:lnTo>
                      <a:pt x="28" y="113"/>
                    </a:lnTo>
                    <a:lnTo>
                      <a:pt x="0" y="84"/>
                    </a:lnTo>
                  </a:path>
                </a:pathLst>
              </a:custGeom>
              <a:solidFill>
                <a:srgbClr val="FFCC00"/>
              </a:solidFill>
              <a:ln w="12700" cap="rnd">
                <a:solidFill>
                  <a:schemeClr val="bg1"/>
                </a:solidFill>
                <a:round/>
                <a:headEnd type="none" w="sm" len="sm"/>
                <a:tailEnd type="none" w="sm" len="sm"/>
              </a:ln>
            </p:spPr>
            <p:txBody>
              <a:bodyPr/>
              <a:lstStyle/>
              <a:p>
                <a:endParaRPr lang="en-US" sz="1000">
                  <a:solidFill>
                    <a:srgbClr val="414042"/>
                  </a:solidFill>
                  <a:latin typeface="Times"/>
                </a:endParaRPr>
              </a:p>
            </p:txBody>
          </p:sp>
          <p:sp>
            <p:nvSpPr>
              <p:cNvPr id="100" name="Rectangle 57"/>
              <p:cNvSpPr>
                <a:spLocks noChangeArrowheads="1"/>
              </p:cNvSpPr>
              <p:nvPr/>
            </p:nvSpPr>
            <p:spPr bwMode="auto">
              <a:xfrm rot="-2700000">
                <a:off x="2466" y="3729"/>
                <a:ext cx="119" cy="39"/>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101" name="Rectangle 58"/>
              <p:cNvSpPr>
                <a:spLocks noChangeArrowheads="1"/>
              </p:cNvSpPr>
              <p:nvPr/>
            </p:nvSpPr>
            <p:spPr bwMode="auto">
              <a:xfrm rot="-2700000">
                <a:off x="2468" y="3731"/>
                <a:ext cx="113" cy="34"/>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102" name="Freeform 59"/>
              <p:cNvSpPr>
                <a:spLocks/>
              </p:cNvSpPr>
              <p:nvPr/>
            </p:nvSpPr>
            <p:spPr bwMode="auto">
              <a:xfrm>
                <a:off x="2468" y="3438"/>
                <a:ext cx="172" cy="143"/>
              </a:xfrm>
              <a:custGeom>
                <a:avLst/>
                <a:gdLst>
                  <a:gd name="T0" fmla="*/ 156 w 171"/>
                  <a:gd name="T1" fmla="*/ 28 h 143"/>
                  <a:gd name="T2" fmla="*/ 185 w 171"/>
                  <a:gd name="T3" fmla="*/ 56 h 143"/>
                  <a:gd name="T4" fmla="*/ 156 w 171"/>
                  <a:gd name="T5" fmla="*/ 85 h 143"/>
                  <a:gd name="T6" fmla="*/ 129 w 171"/>
                  <a:gd name="T7" fmla="*/ 58 h 143"/>
                  <a:gd name="T8" fmla="*/ 30 w 171"/>
                  <a:gd name="T9" fmla="*/ 142 h 143"/>
                  <a:gd name="T10" fmla="*/ 0 w 171"/>
                  <a:gd name="T11" fmla="*/ 113 h 143"/>
                  <a:gd name="T12" fmla="*/ 128 w 171"/>
                  <a:gd name="T13" fmla="*/ 0 h 143"/>
                  <a:gd name="T14" fmla="*/ 156 w 171"/>
                  <a:gd name="T15" fmla="*/ 28 h 143"/>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143"/>
                  <a:gd name="T26" fmla="*/ 171 w 171"/>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143">
                    <a:moveTo>
                      <a:pt x="141" y="28"/>
                    </a:moveTo>
                    <a:lnTo>
                      <a:pt x="170" y="56"/>
                    </a:lnTo>
                    <a:lnTo>
                      <a:pt x="141" y="85"/>
                    </a:lnTo>
                    <a:lnTo>
                      <a:pt x="114" y="58"/>
                    </a:lnTo>
                    <a:lnTo>
                      <a:pt x="30" y="142"/>
                    </a:lnTo>
                    <a:lnTo>
                      <a:pt x="0" y="113"/>
                    </a:lnTo>
                    <a:lnTo>
                      <a:pt x="113" y="0"/>
                    </a:lnTo>
                    <a:lnTo>
                      <a:pt x="141" y="28"/>
                    </a:lnTo>
                  </a:path>
                </a:pathLst>
              </a:custGeom>
              <a:solidFill>
                <a:srgbClr val="FFCC00"/>
              </a:solidFill>
              <a:ln w="12700" cap="rnd">
                <a:solidFill>
                  <a:schemeClr val="bg1"/>
                </a:solidFill>
                <a:round/>
                <a:headEnd type="none" w="sm" len="sm"/>
                <a:tailEnd type="none" w="sm" len="sm"/>
              </a:ln>
            </p:spPr>
            <p:txBody>
              <a:bodyPr/>
              <a:lstStyle/>
              <a:p>
                <a:endParaRPr lang="en-US" sz="1000">
                  <a:solidFill>
                    <a:srgbClr val="414042"/>
                  </a:solidFill>
                  <a:latin typeface="Times"/>
                </a:endParaRPr>
              </a:p>
            </p:txBody>
          </p:sp>
          <p:sp>
            <p:nvSpPr>
              <p:cNvPr id="103" name="Freeform 60"/>
              <p:cNvSpPr>
                <a:spLocks/>
              </p:cNvSpPr>
              <p:nvPr/>
            </p:nvSpPr>
            <p:spPr bwMode="auto">
              <a:xfrm>
                <a:off x="2468" y="3438"/>
                <a:ext cx="172" cy="143"/>
              </a:xfrm>
              <a:custGeom>
                <a:avLst/>
                <a:gdLst>
                  <a:gd name="T0" fmla="*/ 156 w 171"/>
                  <a:gd name="T1" fmla="*/ 28 h 143"/>
                  <a:gd name="T2" fmla="*/ 185 w 171"/>
                  <a:gd name="T3" fmla="*/ 56 h 143"/>
                  <a:gd name="T4" fmla="*/ 156 w 171"/>
                  <a:gd name="T5" fmla="*/ 85 h 143"/>
                  <a:gd name="T6" fmla="*/ 129 w 171"/>
                  <a:gd name="T7" fmla="*/ 58 h 143"/>
                  <a:gd name="T8" fmla="*/ 30 w 171"/>
                  <a:gd name="T9" fmla="*/ 142 h 143"/>
                  <a:gd name="T10" fmla="*/ 0 w 171"/>
                  <a:gd name="T11" fmla="*/ 113 h 143"/>
                  <a:gd name="T12" fmla="*/ 128 w 171"/>
                  <a:gd name="T13" fmla="*/ 0 h 143"/>
                  <a:gd name="T14" fmla="*/ 156 w 171"/>
                  <a:gd name="T15" fmla="*/ 28 h 143"/>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143"/>
                  <a:gd name="T26" fmla="*/ 171 w 171"/>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143">
                    <a:moveTo>
                      <a:pt x="141" y="28"/>
                    </a:moveTo>
                    <a:lnTo>
                      <a:pt x="170" y="56"/>
                    </a:lnTo>
                    <a:lnTo>
                      <a:pt x="141" y="85"/>
                    </a:lnTo>
                    <a:lnTo>
                      <a:pt x="114" y="58"/>
                    </a:lnTo>
                    <a:lnTo>
                      <a:pt x="30" y="142"/>
                    </a:lnTo>
                    <a:lnTo>
                      <a:pt x="0" y="113"/>
                    </a:lnTo>
                    <a:lnTo>
                      <a:pt x="113" y="0"/>
                    </a:lnTo>
                    <a:lnTo>
                      <a:pt x="141" y="28"/>
                    </a:lnTo>
                  </a:path>
                </a:pathLst>
              </a:custGeom>
              <a:solidFill>
                <a:srgbClr val="FFCC00"/>
              </a:solidFill>
              <a:ln w="12700" cap="rnd">
                <a:solidFill>
                  <a:schemeClr val="bg1"/>
                </a:solidFill>
                <a:round/>
                <a:headEnd type="none" w="sm" len="sm"/>
                <a:tailEnd type="none" w="sm" len="sm"/>
              </a:ln>
            </p:spPr>
            <p:txBody>
              <a:bodyPr/>
              <a:lstStyle/>
              <a:p>
                <a:endParaRPr lang="en-US" sz="1000">
                  <a:solidFill>
                    <a:srgbClr val="414042"/>
                  </a:solidFill>
                  <a:latin typeface="Times"/>
                </a:endParaRPr>
              </a:p>
            </p:txBody>
          </p:sp>
          <p:sp>
            <p:nvSpPr>
              <p:cNvPr id="104" name="Freeform 61"/>
              <p:cNvSpPr>
                <a:spLocks/>
              </p:cNvSpPr>
              <p:nvPr/>
            </p:nvSpPr>
            <p:spPr bwMode="auto">
              <a:xfrm>
                <a:off x="2636" y="3522"/>
                <a:ext cx="143" cy="170"/>
              </a:xfrm>
              <a:custGeom>
                <a:avLst/>
                <a:gdLst>
                  <a:gd name="T0" fmla="*/ 99 w 142"/>
                  <a:gd name="T1" fmla="*/ 113 h 170"/>
                  <a:gd name="T2" fmla="*/ 57 w 142"/>
                  <a:gd name="T3" fmla="*/ 141 h 170"/>
                  <a:gd name="T4" fmla="*/ 99 w 142"/>
                  <a:gd name="T5" fmla="*/ 169 h 170"/>
                  <a:gd name="T6" fmla="*/ 156 w 142"/>
                  <a:gd name="T7" fmla="*/ 112 h 170"/>
                  <a:gd name="T8" fmla="*/ 128 w 142"/>
                  <a:gd name="T9" fmla="*/ 84 h 170"/>
                  <a:gd name="T10" fmla="*/ 29 w 142"/>
                  <a:gd name="T11" fmla="*/ 0 h 170"/>
                  <a:gd name="T12" fmla="*/ 0 w 142"/>
                  <a:gd name="T13" fmla="*/ 29 h 170"/>
                  <a:gd name="T14" fmla="*/ 99 w 142"/>
                  <a:gd name="T15" fmla="*/ 113 h 170"/>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170"/>
                  <a:gd name="T26" fmla="*/ 142 w 142"/>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170">
                    <a:moveTo>
                      <a:pt x="84" y="113"/>
                    </a:moveTo>
                    <a:lnTo>
                      <a:pt x="57" y="141"/>
                    </a:lnTo>
                    <a:lnTo>
                      <a:pt x="84" y="169"/>
                    </a:lnTo>
                    <a:lnTo>
                      <a:pt x="141" y="112"/>
                    </a:lnTo>
                    <a:lnTo>
                      <a:pt x="113" y="84"/>
                    </a:lnTo>
                    <a:lnTo>
                      <a:pt x="29" y="0"/>
                    </a:lnTo>
                    <a:lnTo>
                      <a:pt x="0" y="29"/>
                    </a:lnTo>
                    <a:lnTo>
                      <a:pt x="84" y="113"/>
                    </a:lnTo>
                  </a:path>
                </a:pathLst>
              </a:custGeom>
              <a:solidFill>
                <a:srgbClr val="FFCC00"/>
              </a:solidFill>
              <a:ln w="12700" cap="rnd">
                <a:solidFill>
                  <a:schemeClr val="bg1"/>
                </a:solidFill>
                <a:round/>
                <a:headEnd type="none" w="sm" len="sm"/>
                <a:tailEnd type="none" w="sm" len="sm"/>
              </a:ln>
            </p:spPr>
            <p:txBody>
              <a:bodyPr/>
              <a:lstStyle/>
              <a:p>
                <a:endParaRPr lang="en-US" sz="1000">
                  <a:solidFill>
                    <a:srgbClr val="414042"/>
                  </a:solidFill>
                  <a:latin typeface="Times"/>
                </a:endParaRPr>
              </a:p>
            </p:txBody>
          </p:sp>
          <p:sp>
            <p:nvSpPr>
              <p:cNvPr id="105" name="Freeform 62"/>
              <p:cNvSpPr>
                <a:spLocks/>
              </p:cNvSpPr>
              <p:nvPr/>
            </p:nvSpPr>
            <p:spPr bwMode="auto">
              <a:xfrm>
                <a:off x="2636" y="3522"/>
                <a:ext cx="143" cy="170"/>
              </a:xfrm>
              <a:custGeom>
                <a:avLst/>
                <a:gdLst>
                  <a:gd name="T0" fmla="*/ 99 w 142"/>
                  <a:gd name="T1" fmla="*/ 113 h 170"/>
                  <a:gd name="T2" fmla="*/ 57 w 142"/>
                  <a:gd name="T3" fmla="*/ 141 h 170"/>
                  <a:gd name="T4" fmla="*/ 99 w 142"/>
                  <a:gd name="T5" fmla="*/ 169 h 170"/>
                  <a:gd name="T6" fmla="*/ 156 w 142"/>
                  <a:gd name="T7" fmla="*/ 112 h 170"/>
                  <a:gd name="T8" fmla="*/ 128 w 142"/>
                  <a:gd name="T9" fmla="*/ 84 h 170"/>
                  <a:gd name="T10" fmla="*/ 29 w 142"/>
                  <a:gd name="T11" fmla="*/ 0 h 170"/>
                  <a:gd name="T12" fmla="*/ 0 w 142"/>
                  <a:gd name="T13" fmla="*/ 29 h 170"/>
                  <a:gd name="T14" fmla="*/ 99 w 142"/>
                  <a:gd name="T15" fmla="*/ 113 h 170"/>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170"/>
                  <a:gd name="T26" fmla="*/ 142 w 142"/>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170">
                    <a:moveTo>
                      <a:pt x="84" y="113"/>
                    </a:moveTo>
                    <a:lnTo>
                      <a:pt x="57" y="141"/>
                    </a:lnTo>
                    <a:lnTo>
                      <a:pt x="84" y="169"/>
                    </a:lnTo>
                    <a:lnTo>
                      <a:pt x="141" y="112"/>
                    </a:lnTo>
                    <a:lnTo>
                      <a:pt x="113" y="84"/>
                    </a:lnTo>
                    <a:lnTo>
                      <a:pt x="29" y="0"/>
                    </a:lnTo>
                    <a:lnTo>
                      <a:pt x="0" y="29"/>
                    </a:lnTo>
                    <a:lnTo>
                      <a:pt x="84" y="113"/>
                    </a:lnTo>
                  </a:path>
                </a:pathLst>
              </a:custGeom>
              <a:solidFill>
                <a:srgbClr val="FFCC00"/>
              </a:solidFill>
              <a:ln w="12700" cap="rnd">
                <a:solidFill>
                  <a:schemeClr val="bg1"/>
                </a:solidFill>
                <a:round/>
                <a:headEnd type="none" w="sm" len="sm"/>
                <a:tailEnd type="none" w="sm" len="sm"/>
              </a:ln>
            </p:spPr>
            <p:txBody>
              <a:bodyPr/>
              <a:lstStyle/>
              <a:p>
                <a:endParaRPr lang="en-US" sz="1000">
                  <a:solidFill>
                    <a:srgbClr val="414042"/>
                  </a:solidFill>
                  <a:latin typeface="Times"/>
                </a:endParaRPr>
              </a:p>
            </p:txBody>
          </p:sp>
          <p:sp>
            <p:nvSpPr>
              <p:cNvPr id="106" name="Rectangle 63"/>
              <p:cNvSpPr>
                <a:spLocks noChangeArrowheads="1"/>
              </p:cNvSpPr>
              <p:nvPr/>
            </p:nvSpPr>
            <p:spPr bwMode="auto">
              <a:xfrm rot="-2700000">
                <a:off x="2677" y="3630"/>
                <a:ext cx="38" cy="121"/>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107" name="Rectangle 64"/>
              <p:cNvSpPr>
                <a:spLocks noChangeArrowheads="1"/>
              </p:cNvSpPr>
              <p:nvPr/>
            </p:nvSpPr>
            <p:spPr bwMode="auto">
              <a:xfrm rot="-2700000">
                <a:off x="2679" y="3635"/>
                <a:ext cx="34" cy="113"/>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108" name="Freeform 65"/>
              <p:cNvSpPr>
                <a:spLocks/>
              </p:cNvSpPr>
              <p:nvPr/>
            </p:nvSpPr>
            <p:spPr bwMode="auto">
              <a:xfrm>
                <a:off x="2383" y="3578"/>
                <a:ext cx="145" cy="172"/>
              </a:xfrm>
              <a:custGeom>
                <a:avLst/>
                <a:gdLst>
                  <a:gd name="T0" fmla="*/ 0 w 144"/>
                  <a:gd name="T1" fmla="*/ 58 h 172"/>
                  <a:gd name="T2" fmla="*/ 30 w 144"/>
                  <a:gd name="T3" fmla="*/ 28 h 172"/>
                  <a:gd name="T4" fmla="*/ 58 w 144"/>
                  <a:gd name="T5" fmla="*/ 0 h 172"/>
                  <a:gd name="T6" fmla="*/ 101 w 144"/>
                  <a:gd name="T7" fmla="*/ 28 h 172"/>
                  <a:gd name="T8" fmla="*/ 58 w 144"/>
                  <a:gd name="T9" fmla="*/ 57 h 172"/>
                  <a:gd name="T10" fmla="*/ 158 w 144"/>
                  <a:gd name="T11" fmla="*/ 141 h 172"/>
                  <a:gd name="T12" fmla="*/ 128 w 144"/>
                  <a:gd name="T13" fmla="*/ 171 h 172"/>
                  <a:gd name="T14" fmla="*/ 0 w 144"/>
                  <a:gd name="T15" fmla="*/ 58 h 172"/>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172"/>
                  <a:gd name="T26" fmla="*/ 144 w 144"/>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172">
                    <a:moveTo>
                      <a:pt x="0" y="58"/>
                    </a:moveTo>
                    <a:lnTo>
                      <a:pt x="30" y="28"/>
                    </a:lnTo>
                    <a:lnTo>
                      <a:pt x="58" y="0"/>
                    </a:lnTo>
                    <a:lnTo>
                      <a:pt x="86" y="28"/>
                    </a:lnTo>
                    <a:lnTo>
                      <a:pt x="58" y="57"/>
                    </a:lnTo>
                    <a:lnTo>
                      <a:pt x="143" y="141"/>
                    </a:lnTo>
                    <a:lnTo>
                      <a:pt x="113" y="171"/>
                    </a:lnTo>
                    <a:lnTo>
                      <a:pt x="0" y="58"/>
                    </a:lnTo>
                  </a:path>
                </a:pathLst>
              </a:custGeom>
              <a:solidFill>
                <a:srgbClr val="FFCC00"/>
              </a:solidFill>
              <a:ln w="12700" cap="rnd">
                <a:solidFill>
                  <a:schemeClr val="bg1"/>
                </a:solidFill>
                <a:round/>
                <a:headEnd type="none" w="sm" len="sm"/>
                <a:tailEnd type="none" w="sm" len="sm"/>
              </a:ln>
            </p:spPr>
            <p:txBody>
              <a:bodyPr/>
              <a:lstStyle/>
              <a:p>
                <a:endParaRPr lang="en-US" sz="1000">
                  <a:solidFill>
                    <a:srgbClr val="414042"/>
                  </a:solidFill>
                  <a:latin typeface="Times"/>
                </a:endParaRPr>
              </a:p>
            </p:txBody>
          </p:sp>
          <p:sp>
            <p:nvSpPr>
              <p:cNvPr id="109" name="Freeform 66"/>
              <p:cNvSpPr>
                <a:spLocks/>
              </p:cNvSpPr>
              <p:nvPr/>
            </p:nvSpPr>
            <p:spPr bwMode="auto">
              <a:xfrm>
                <a:off x="2383" y="3578"/>
                <a:ext cx="145" cy="172"/>
              </a:xfrm>
              <a:custGeom>
                <a:avLst/>
                <a:gdLst>
                  <a:gd name="T0" fmla="*/ 0 w 144"/>
                  <a:gd name="T1" fmla="*/ 58 h 172"/>
                  <a:gd name="T2" fmla="*/ 30 w 144"/>
                  <a:gd name="T3" fmla="*/ 28 h 172"/>
                  <a:gd name="T4" fmla="*/ 58 w 144"/>
                  <a:gd name="T5" fmla="*/ 0 h 172"/>
                  <a:gd name="T6" fmla="*/ 101 w 144"/>
                  <a:gd name="T7" fmla="*/ 28 h 172"/>
                  <a:gd name="T8" fmla="*/ 58 w 144"/>
                  <a:gd name="T9" fmla="*/ 57 h 172"/>
                  <a:gd name="T10" fmla="*/ 158 w 144"/>
                  <a:gd name="T11" fmla="*/ 141 h 172"/>
                  <a:gd name="T12" fmla="*/ 128 w 144"/>
                  <a:gd name="T13" fmla="*/ 171 h 172"/>
                  <a:gd name="T14" fmla="*/ 0 w 144"/>
                  <a:gd name="T15" fmla="*/ 58 h 172"/>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172"/>
                  <a:gd name="T26" fmla="*/ 144 w 144"/>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172">
                    <a:moveTo>
                      <a:pt x="0" y="58"/>
                    </a:moveTo>
                    <a:lnTo>
                      <a:pt x="30" y="28"/>
                    </a:lnTo>
                    <a:lnTo>
                      <a:pt x="58" y="0"/>
                    </a:lnTo>
                    <a:lnTo>
                      <a:pt x="86" y="28"/>
                    </a:lnTo>
                    <a:lnTo>
                      <a:pt x="58" y="57"/>
                    </a:lnTo>
                    <a:lnTo>
                      <a:pt x="143" y="141"/>
                    </a:lnTo>
                    <a:lnTo>
                      <a:pt x="113" y="171"/>
                    </a:lnTo>
                    <a:lnTo>
                      <a:pt x="0" y="58"/>
                    </a:lnTo>
                  </a:path>
                </a:pathLst>
              </a:custGeom>
              <a:solidFill>
                <a:srgbClr val="FFCC00"/>
              </a:solidFill>
              <a:ln w="12700" cap="rnd">
                <a:solidFill>
                  <a:schemeClr val="bg1"/>
                </a:solidFill>
                <a:round/>
                <a:headEnd type="none" w="sm" len="sm"/>
                <a:tailEnd type="none" w="sm" len="sm"/>
              </a:ln>
            </p:spPr>
            <p:txBody>
              <a:bodyPr/>
              <a:lstStyle/>
              <a:p>
                <a:endParaRPr lang="en-US" sz="1000">
                  <a:solidFill>
                    <a:srgbClr val="414042"/>
                  </a:solidFill>
                  <a:latin typeface="Times"/>
                </a:endParaRPr>
              </a:p>
            </p:txBody>
          </p:sp>
          <p:sp>
            <p:nvSpPr>
              <p:cNvPr id="110" name="Rectangle 67"/>
              <p:cNvSpPr>
                <a:spLocks noChangeArrowheads="1"/>
              </p:cNvSpPr>
              <p:nvPr/>
            </p:nvSpPr>
            <p:spPr bwMode="auto">
              <a:xfrm rot="-2700000">
                <a:off x="2453" y="3517"/>
                <a:ext cx="40" cy="135"/>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111" name="Rectangle 68"/>
              <p:cNvSpPr>
                <a:spLocks noChangeArrowheads="1"/>
              </p:cNvSpPr>
              <p:nvPr/>
            </p:nvSpPr>
            <p:spPr bwMode="auto">
              <a:xfrm rot="-2700000">
                <a:off x="2458" y="3519"/>
                <a:ext cx="34" cy="131"/>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112" name="Rectangle 69"/>
              <p:cNvSpPr>
                <a:spLocks noChangeArrowheads="1"/>
              </p:cNvSpPr>
              <p:nvPr/>
            </p:nvSpPr>
            <p:spPr bwMode="auto">
              <a:xfrm rot="-2700000">
                <a:off x="2466" y="3615"/>
                <a:ext cx="119" cy="39"/>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sp>
            <p:nvSpPr>
              <p:cNvPr id="113" name="Rectangle 70"/>
              <p:cNvSpPr>
                <a:spLocks noChangeArrowheads="1"/>
              </p:cNvSpPr>
              <p:nvPr/>
            </p:nvSpPr>
            <p:spPr bwMode="auto">
              <a:xfrm rot="-2700000">
                <a:off x="2468" y="3618"/>
                <a:ext cx="115" cy="34"/>
              </a:xfrm>
              <a:prstGeom prst="rect">
                <a:avLst/>
              </a:prstGeom>
              <a:solidFill>
                <a:srgbClr val="FFCC00"/>
              </a:solidFill>
              <a:ln w="12700">
                <a:solidFill>
                  <a:schemeClr val="bg1"/>
                </a:solidFill>
                <a:miter lim="800000"/>
                <a:headEnd/>
                <a:tailEnd/>
              </a:ln>
            </p:spPr>
            <p:txBody>
              <a:bodyPr wrap="none" anchor="ctr"/>
              <a:lstStyle/>
              <a:p>
                <a:endParaRPr lang="en-US" sz="1000">
                  <a:solidFill>
                    <a:srgbClr val="414042"/>
                  </a:solidFill>
                  <a:latin typeface="Times"/>
                </a:endParaRPr>
              </a:p>
            </p:txBody>
          </p:sp>
        </p:grpSp>
        <p:sp>
          <p:nvSpPr>
            <p:cNvPr id="82" name="Rectangle 71">
              <a:hlinkClick r:id="rId7"/>
            </p:cNvPr>
            <p:cNvSpPr>
              <a:spLocks noChangeArrowheads="1"/>
            </p:cNvSpPr>
            <p:nvPr/>
          </p:nvSpPr>
          <p:spPr bwMode="auto">
            <a:xfrm>
              <a:off x="4560" y="4138"/>
              <a:ext cx="1097" cy="156"/>
            </a:xfrm>
            <a:prstGeom prst="rect">
              <a:avLst/>
            </a:prstGeom>
            <a:noFill/>
            <a:ln w="12700">
              <a:noFill/>
              <a:miter lim="800000"/>
              <a:headEnd/>
              <a:tailEnd/>
            </a:ln>
          </p:spPr>
          <p:txBody>
            <a:bodyPr wrap="none" lIns="90488" tIns="44450" rIns="90488" bIns="44450">
              <a:spAutoFit/>
            </a:bodyPr>
            <a:lstStyle/>
            <a:p>
              <a:r>
                <a:rPr lang="en-US" sz="1000" b="1" dirty="0">
                  <a:solidFill>
                    <a:srgbClr val="FFFFFF"/>
                  </a:solidFill>
                  <a:latin typeface="Times New Roman" pitchFamily="18" charset="0"/>
                </a:rPr>
                <a:t>World Resources Institute</a:t>
              </a:r>
            </a:p>
          </p:txBody>
        </p:sp>
      </p:grpSp>
      <p:sp>
        <p:nvSpPr>
          <p:cNvPr id="114" name="TextBox 113"/>
          <p:cNvSpPr txBox="1"/>
          <p:nvPr/>
        </p:nvSpPr>
        <p:spPr>
          <a:xfrm rot="16200000">
            <a:off x="11211989" y="2832102"/>
            <a:ext cx="1744579" cy="215444"/>
          </a:xfrm>
          <a:prstGeom prst="rect">
            <a:avLst/>
          </a:prstGeom>
          <a:noFill/>
        </p:spPr>
        <p:txBody>
          <a:bodyPr wrap="square" rtlCol="0">
            <a:spAutoFit/>
          </a:bodyPr>
          <a:lstStyle/>
          <a:p>
            <a:r>
              <a:rPr lang="en-US" sz="800" dirty="0">
                <a:solidFill>
                  <a:srgbClr val="FFFFFF"/>
                </a:solidFill>
              </a:rPr>
              <a:t>Photo Credit: Unilever</a:t>
            </a:r>
          </a:p>
        </p:txBody>
      </p:sp>
    </p:spTree>
    <p:extLst>
      <p:ext uri="{BB962C8B-B14F-4D97-AF65-F5344CB8AC3E}">
        <p14:creationId xmlns:p14="http://schemas.microsoft.com/office/powerpoint/2010/main" val="194350715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9" y="103186"/>
            <a:ext cx="7698441" cy="579967"/>
          </a:xfrm>
        </p:spPr>
        <p:txBody>
          <a:bodyPr>
            <a:normAutofit fontScale="90000"/>
          </a:bodyPr>
          <a:lstStyle/>
          <a:p>
            <a:pPr lvl="0" algn="ctr"/>
            <a:r>
              <a:rPr lang="en-US" sz="3600" dirty="0">
                <a:solidFill>
                  <a:schemeClr val="tx1"/>
                </a:solidFill>
              </a:rPr>
              <a:t>What can business do…right now?</a:t>
            </a:r>
          </a:p>
        </p:txBody>
      </p:sp>
      <p:sp>
        <p:nvSpPr>
          <p:cNvPr id="20" name="Rectangle 19"/>
          <p:cNvSpPr/>
          <p:nvPr/>
        </p:nvSpPr>
        <p:spPr>
          <a:xfrm>
            <a:off x="4431305" y="1195040"/>
            <a:ext cx="4583306" cy="461665"/>
          </a:xfrm>
          <a:prstGeom prst="rect">
            <a:avLst/>
          </a:prstGeom>
        </p:spPr>
        <p:txBody>
          <a:bodyPr wrap="none">
            <a:spAutoFit/>
          </a:bodyPr>
          <a:lstStyle/>
          <a:p>
            <a:r>
              <a:rPr lang="en-US" sz="2400" b="1" dirty="0">
                <a:solidFill>
                  <a:schemeClr val="accent1"/>
                </a:solidFill>
                <a:cs typeface="Arial" pitchFamily="34" charset="0"/>
              </a:rPr>
              <a:t>Beyond </a:t>
            </a:r>
            <a:r>
              <a:rPr lang="en-US" sz="2400" b="1" dirty="0" smtClean="0">
                <a:solidFill>
                  <a:schemeClr val="accent1"/>
                </a:solidFill>
                <a:cs typeface="Arial" pitchFamily="34" charset="0"/>
              </a:rPr>
              <a:t>companies’ fence </a:t>
            </a:r>
            <a:r>
              <a:rPr lang="en-US" sz="2400" b="1" dirty="0">
                <a:solidFill>
                  <a:schemeClr val="accent1"/>
                </a:solidFill>
                <a:cs typeface="Arial" pitchFamily="34" charset="0"/>
              </a:rPr>
              <a:t>line</a:t>
            </a:r>
          </a:p>
        </p:txBody>
      </p:sp>
      <p:sp>
        <p:nvSpPr>
          <p:cNvPr id="4" name="Rectangle 3"/>
          <p:cNvSpPr/>
          <p:nvPr/>
        </p:nvSpPr>
        <p:spPr>
          <a:xfrm>
            <a:off x="1045909" y="2186736"/>
            <a:ext cx="2792753" cy="461665"/>
          </a:xfrm>
          <a:prstGeom prst="rect">
            <a:avLst/>
          </a:prstGeom>
        </p:spPr>
        <p:txBody>
          <a:bodyPr wrap="square">
            <a:spAutoFit/>
          </a:bodyPr>
          <a:lstStyle/>
          <a:p>
            <a:r>
              <a:rPr lang="en-US" sz="2400" b="1" dirty="0" smtClean="0">
                <a:solidFill>
                  <a:schemeClr val="accent1"/>
                </a:solidFill>
                <a:cs typeface="Arial" pitchFamily="34" charset="0"/>
              </a:rPr>
              <a:t>Direct operations</a:t>
            </a:r>
            <a:endParaRPr lang="en-US" sz="2400" b="1" dirty="0">
              <a:solidFill>
                <a:schemeClr val="accent1"/>
              </a:solidFill>
            </a:endParaRPr>
          </a:p>
        </p:txBody>
      </p:sp>
      <p:pic>
        <p:nvPicPr>
          <p:cNvPr id="10" name="Picture 9"/>
          <p:cNvPicPr>
            <a:picLocks noChangeAspect="1"/>
          </p:cNvPicPr>
          <p:nvPr/>
        </p:nvPicPr>
        <p:blipFill rotWithShape="1">
          <a:blip r:embed="rId3"/>
          <a:srcRect b="28181"/>
          <a:stretch/>
        </p:blipFill>
        <p:spPr>
          <a:xfrm>
            <a:off x="1892969" y="4724536"/>
            <a:ext cx="1271911" cy="1164677"/>
          </a:xfrm>
          <a:prstGeom prst="rect">
            <a:avLst/>
          </a:prstGeom>
        </p:spPr>
      </p:pic>
      <p:sp>
        <p:nvSpPr>
          <p:cNvPr id="12" name="Rectangle 11"/>
          <p:cNvSpPr/>
          <p:nvPr/>
        </p:nvSpPr>
        <p:spPr>
          <a:xfrm>
            <a:off x="563092" y="2765768"/>
            <a:ext cx="3991650" cy="2423740"/>
          </a:xfrm>
          <a:prstGeom prst="rect">
            <a:avLst/>
          </a:prstGeom>
        </p:spPr>
        <p:txBody>
          <a:bodyPr wrap="square">
            <a:spAutoFit/>
          </a:bodyPr>
          <a:lstStyle/>
          <a:p>
            <a:pPr marL="342900" indent="-342900">
              <a:spcAft>
                <a:spcPts val="300"/>
              </a:spcAft>
              <a:buAutoNum type="arabicPeriod"/>
            </a:pPr>
            <a:r>
              <a:rPr lang="en-US" sz="2400" dirty="0">
                <a:cs typeface="Arial" pitchFamily="34" charset="0"/>
              </a:rPr>
              <a:t>Measure, </a:t>
            </a:r>
            <a:r>
              <a:rPr lang="en-US" sz="2400" dirty="0" smtClean="0">
                <a:cs typeface="Arial" pitchFamily="34" charset="0"/>
              </a:rPr>
              <a:t>value</a:t>
            </a:r>
            <a:r>
              <a:rPr lang="en-US" sz="2400" dirty="0">
                <a:cs typeface="Arial" pitchFamily="34" charset="0"/>
              </a:rPr>
              <a:t>, </a:t>
            </a:r>
            <a:r>
              <a:rPr lang="en-US" sz="2400" dirty="0" smtClean="0">
                <a:cs typeface="Arial" pitchFamily="34" charset="0"/>
              </a:rPr>
              <a:t>report</a:t>
            </a:r>
            <a:endParaRPr lang="en-US" sz="2400" dirty="0">
              <a:cs typeface="Arial" pitchFamily="34" charset="0"/>
            </a:endParaRPr>
          </a:p>
          <a:p>
            <a:pPr marL="342900" indent="-342900">
              <a:spcAft>
                <a:spcPts val="300"/>
              </a:spcAft>
              <a:buFontTx/>
              <a:buAutoNum type="arabicPeriod"/>
            </a:pPr>
            <a:r>
              <a:rPr lang="en-US" sz="2400" dirty="0">
                <a:cs typeface="Arial" pitchFamily="34" charset="0"/>
              </a:rPr>
              <a:t>Manage &amp; </a:t>
            </a:r>
            <a:r>
              <a:rPr lang="en-US" sz="2400" dirty="0" smtClean="0">
                <a:cs typeface="Arial" pitchFamily="34" charset="0"/>
              </a:rPr>
              <a:t>mitigate </a:t>
            </a:r>
            <a:r>
              <a:rPr lang="en-US" sz="2400" u="sng" dirty="0">
                <a:cs typeface="Arial" pitchFamily="34" charset="0"/>
              </a:rPr>
              <a:t>direct</a:t>
            </a:r>
            <a:r>
              <a:rPr lang="en-US" sz="2400" dirty="0">
                <a:cs typeface="Arial" pitchFamily="34" charset="0"/>
              </a:rPr>
              <a:t> impacts &amp; </a:t>
            </a:r>
            <a:r>
              <a:rPr lang="en-US" sz="2400" dirty="0" smtClean="0">
                <a:cs typeface="Arial" pitchFamily="34" charset="0"/>
              </a:rPr>
              <a:t>dependencies</a:t>
            </a:r>
          </a:p>
          <a:p>
            <a:pPr marL="342900" indent="-342900">
              <a:spcAft>
                <a:spcPts val="300"/>
              </a:spcAft>
              <a:buFontTx/>
              <a:buAutoNum type="arabicPeriod"/>
            </a:pPr>
            <a:r>
              <a:rPr lang="en-US" sz="2400" dirty="0">
                <a:cs typeface="Arial" pitchFamily="34" charset="0"/>
              </a:rPr>
              <a:t>Invest in ecosystems and the services they provide</a:t>
            </a:r>
          </a:p>
          <a:p>
            <a:pPr marL="342900" indent="-342900">
              <a:spcAft>
                <a:spcPts val="300"/>
              </a:spcAft>
              <a:buFontTx/>
              <a:buAutoNum type="arabicPeriod"/>
            </a:pPr>
            <a:endParaRPr lang="en-US" sz="2400" dirty="0">
              <a:cs typeface="Arial" pitchFamily="34" charset="0"/>
            </a:endParaRPr>
          </a:p>
        </p:txBody>
      </p:sp>
      <p:sp>
        <p:nvSpPr>
          <p:cNvPr id="21" name="Rectangle 20"/>
          <p:cNvSpPr/>
          <p:nvPr/>
        </p:nvSpPr>
        <p:spPr>
          <a:xfrm>
            <a:off x="4010327" y="1627745"/>
            <a:ext cx="5827494" cy="646331"/>
          </a:xfrm>
          <a:prstGeom prst="rect">
            <a:avLst/>
          </a:prstGeom>
        </p:spPr>
        <p:txBody>
          <a:bodyPr wrap="square">
            <a:spAutoFit/>
          </a:bodyPr>
          <a:lstStyle/>
          <a:p>
            <a:pPr algn="ctr"/>
            <a:r>
              <a:rPr lang="en-US" i="1" dirty="0" smtClean="0">
                <a:cs typeface="Arial" pitchFamily="34" charset="0"/>
              </a:rPr>
              <a:t>Value chain (e.g. Suppliers, Clients, Consumers)  |  Landscape level  </a:t>
            </a:r>
            <a:r>
              <a:rPr lang="en-US" i="1" dirty="0">
                <a:cs typeface="Arial" pitchFamily="34" charset="0"/>
              </a:rPr>
              <a:t> | </a:t>
            </a:r>
            <a:r>
              <a:rPr lang="en-US" i="1" dirty="0" smtClean="0">
                <a:cs typeface="Arial" pitchFamily="34" charset="0"/>
              </a:rPr>
              <a:t>  Public Policy</a:t>
            </a:r>
            <a:endParaRPr lang="en-US" i="1" dirty="0"/>
          </a:p>
        </p:txBody>
      </p:sp>
      <p:sp>
        <p:nvSpPr>
          <p:cNvPr id="9" name="Rectangle 8"/>
          <p:cNvSpPr/>
          <p:nvPr/>
        </p:nvSpPr>
        <p:spPr>
          <a:xfrm>
            <a:off x="4761020" y="2723666"/>
            <a:ext cx="6885547" cy="2423740"/>
          </a:xfrm>
          <a:prstGeom prst="rect">
            <a:avLst/>
          </a:prstGeom>
        </p:spPr>
        <p:txBody>
          <a:bodyPr wrap="square">
            <a:spAutoFit/>
          </a:bodyPr>
          <a:lstStyle/>
          <a:p>
            <a:pPr marL="342900" indent="-342900">
              <a:spcAft>
                <a:spcPts val="300"/>
              </a:spcAft>
              <a:buFont typeface="+mj-lt"/>
              <a:buAutoNum type="arabicPeriod"/>
            </a:pPr>
            <a:r>
              <a:rPr lang="en-US" sz="2400" dirty="0">
                <a:cs typeface="Arial" pitchFamily="34" charset="0"/>
              </a:rPr>
              <a:t>Measure, </a:t>
            </a:r>
            <a:r>
              <a:rPr lang="en-US" sz="2400" dirty="0" smtClean="0">
                <a:cs typeface="Arial" pitchFamily="34" charset="0"/>
              </a:rPr>
              <a:t>value</a:t>
            </a:r>
            <a:r>
              <a:rPr lang="en-US" sz="2400" dirty="0">
                <a:cs typeface="Arial" pitchFamily="34" charset="0"/>
              </a:rPr>
              <a:t>, </a:t>
            </a:r>
            <a:r>
              <a:rPr lang="en-US" sz="2400" dirty="0" smtClean="0">
                <a:cs typeface="Arial" pitchFamily="34" charset="0"/>
              </a:rPr>
              <a:t>report </a:t>
            </a:r>
            <a:r>
              <a:rPr lang="en-US" sz="2400" u="sng" dirty="0" smtClean="0">
                <a:cs typeface="Arial" pitchFamily="34" charset="0"/>
              </a:rPr>
              <a:t>beyond their </a:t>
            </a:r>
            <a:r>
              <a:rPr lang="en-US" sz="2400" u="sng" dirty="0" err="1" smtClean="0">
                <a:cs typeface="Arial" pitchFamily="34" charset="0"/>
              </a:rPr>
              <a:t>fenceline</a:t>
            </a:r>
            <a:endParaRPr lang="en-US" sz="2400" u="sng" dirty="0">
              <a:cs typeface="Arial" pitchFamily="34" charset="0"/>
            </a:endParaRPr>
          </a:p>
          <a:p>
            <a:pPr marL="342900" indent="-342900">
              <a:spcAft>
                <a:spcPts val="300"/>
              </a:spcAft>
              <a:buFont typeface="+mj-lt"/>
              <a:buAutoNum type="arabicPeriod"/>
            </a:pPr>
            <a:r>
              <a:rPr lang="en-US" sz="2400" dirty="0">
                <a:cs typeface="Arial" pitchFamily="34" charset="0"/>
              </a:rPr>
              <a:t>Manage &amp; </a:t>
            </a:r>
            <a:r>
              <a:rPr lang="en-US" sz="2400" dirty="0" smtClean="0">
                <a:cs typeface="Arial" pitchFamily="34" charset="0"/>
              </a:rPr>
              <a:t>mitigate </a:t>
            </a:r>
            <a:r>
              <a:rPr lang="en-US" sz="2400" u="sng" dirty="0">
                <a:cs typeface="Arial" pitchFamily="34" charset="0"/>
              </a:rPr>
              <a:t>indirect</a:t>
            </a:r>
            <a:r>
              <a:rPr lang="en-US" sz="2400" dirty="0">
                <a:cs typeface="Arial" pitchFamily="34" charset="0"/>
              </a:rPr>
              <a:t> impacts &amp; dependencies </a:t>
            </a:r>
          </a:p>
          <a:p>
            <a:pPr marL="342900" indent="-342900">
              <a:spcAft>
                <a:spcPts val="300"/>
              </a:spcAft>
              <a:buFont typeface="+mj-lt"/>
              <a:buAutoNum type="arabicPeriod"/>
            </a:pPr>
            <a:r>
              <a:rPr lang="en-US" sz="2400" dirty="0" smtClean="0">
                <a:cs typeface="Arial" pitchFamily="34" charset="0"/>
              </a:rPr>
              <a:t>Invest in ecosystems and the services they provide, adopting a landscape level approach</a:t>
            </a:r>
          </a:p>
          <a:p>
            <a:pPr marL="342900" indent="-342900">
              <a:spcAft>
                <a:spcPts val="300"/>
              </a:spcAft>
              <a:buFont typeface="+mj-lt"/>
              <a:buAutoNum type="arabicPeriod"/>
            </a:pPr>
            <a:r>
              <a:rPr lang="en-US" sz="2400" dirty="0" smtClean="0">
                <a:cs typeface="Arial" pitchFamily="34" charset="0"/>
              </a:rPr>
              <a:t>Promote partnerships &amp; </a:t>
            </a:r>
            <a:r>
              <a:rPr lang="en-US" sz="2400" dirty="0">
                <a:cs typeface="Arial" pitchFamily="34" charset="0"/>
              </a:rPr>
              <a:t>“smart” regulation</a:t>
            </a:r>
          </a:p>
        </p:txBody>
      </p:sp>
      <p:sp>
        <p:nvSpPr>
          <p:cNvPr id="5" name="Oval 4"/>
          <p:cNvSpPr/>
          <p:nvPr/>
        </p:nvSpPr>
        <p:spPr>
          <a:xfrm>
            <a:off x="32084" y="721895"/>
            <a:ext cx="12079705" cy="61361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71249" y="1575529"/>
            <a:ext cx="4389772" cy="44288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054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9"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908" y="1009376"/>
            <a:ext cx="10271989" cy="648000"/>
          </a:xfrm>
        </p:spPr>
        <p:txBody>
          <a:bodyPr/>
          <a:lstStyle/>
          <a:p>
            <a:r>
              <a:rPr lang="en-GB" dirty="0" smtClean="0"/>
              <a:t>Value chain footprints – Puma</a:t>
            </a:r>
            <a:endParaRPr lang="en-GB" dirty="0"/>
          </a:p>
        </p:txBody>
      </p:sp>
      <p:graphicFrame>
        <p:nvGraphicFramePr>
          <p:cNvPr id="32" name="Chart 31"/>
          <p:cNvGraphicFramePr/>
          <p:nvPr>
            <p:extLst/>
          </p:nvPr>
        </p:nvGraphicFramePr>
        <p:xfrm>
          <a:off x="2495602" y="1910716"/>
          <a:ext cx="3743948" cy="2867397"/>
        </p:xfrm>
        <a:graphic>
          <a:graphicData uri="http://schemas.openxmlformats.org/drawingml/2006/chart">
            <c:chart xmlns:c="http://schemas.openxmlformats.org/drawingml/2006/chart" xmlns:r="http://schemas.openxmlformats.org/officeDocument/2006/relationships" r:id="rId3"/>
          </a:graphicData>
        </a:graphic>
      </p:graphicFrame>
      <p:sp>
        <p:nvSpPr>
          <p:cNvPr id="33" name="Rectangle 32"/>
          <p:cNvSpPr/>
          <p:nvPr/>
        </p:nvSpPr>
        <p:spPr>
          <a:xfrm>
            <a:off x="2279576" y="1901192"/>
            <a:ext cx="4184850" cy="307777"/>
          </a:xfrm>
          <a:prstGeom prst="rect">
            <a:avLst/>
          </a:prstGeom>
        </p:spPr>
        <p:txBody>
          <a:bodyPr wrap="square">
            <a:spAutoFit/>
          </a:bodyPr>
          <a:lstStyle/>
          <a:p>
            <a:pPr algn="ctr">
              <a:defRPr sz="1920" b="1" i="0" u="none" strike="noStrike" kern="1200" baseline="0">
                <a:solidFill>
                  <a:srgbClr val="414042"/>
                </a:solidFill>
                <a:latin typeface="+mn-lt"/>
                <a:ea typeface="+mn-ea"/>
                <a:cs typeface="+mn-cs"/>
              </a:defRPr>
            </a:pPr>
            <a:r>
              <a:rPr lang="en-GB" sz="1400" b="1">
                <a:solidFill>
                  <a:srgbClr val="414042"/>
                </a:solidFill>
              </a:rPr>
              <a:t>2010 GHG emissions by value chain source</a:t>
            </a:r>
          </a:p>
        </p:txBody>
      </p:sp>
      <p:graphicFrame>
        <p:nvGraphicFramePr>
          <p:cNvPr id="35" name="Chart 34"/>
          <p:cNvGraphicFramePr/>
          <p:nvPr>
            <p:extLst/>
          </p:nvPr>
        </p:nvGraphicFramePr>
        <p:xfrm>
          <a:off x="6467475" y="1910716"/>
          <a:ext cx="3743948" cy="2867397"/>
        </p:xfrm>
        <a:graphic>
          <a:graphicData uri="http://schemas.openxmlformats.org/drawingml/2006/chart">
            <c:chart xmlns:c="http://schemas.openxmlformats.org/drawingml/2006/chart" xmlns:r="http://schemas.openxmlformats.org/officeDocument/2006/relationships" r:id="rId4"/>
          </a:graphicData>
        </a:graphic>
      </p:graphicFrame>
      <p:sp>
        <p:nvSpPr>
          <p:cNvPr id="36" name="Rectangle 35"/>
          <p:cNvSpPr/>
          <p:nvPr/>
        </p:nvSpPr>
        <p:spPr>
          <a:xfrm>
            <a:off x="6467475" y="1901192"/>
            <a:ext cx="3752798" cy="307777"/>
          </a:xfrm>
          <a:prstGeom prst="rect">
            <a:avLst/>
          </a:prstGeom>
        </p:spPr>
        <p:txBody>
          <a:bodyPr wrap="square">
            <a:spAutoFit/>
          </a:bodyPr>
          <a:lstStyle/>
          <a:p>
            <a:pPr algn="ctr">
              <a:defRPr sz="1920" b="1" i="0" u="none" strike="noStrike" kern="1200" baseline="0">
                <a:solidFill>
                  <a:srgbClr val="414042"/>
                </a:solidFill>
                <a:latin typeface="+mn-lt"/>
                <a:ea typeface="+mn-ea"/>
                <a:cs typeface="+mn-cs"/>
              </a:defRPr>
            </a:pPr>
            <a:r>
              <a:rPr lang="en-GB" sz="1400" b="1">
                <a:solidFill>
                  <a:srgbClr val="414042"/>
                </a:solidFill>
              </a:rPr>
              <a:t>2010 Water use by Value Chain Source</a:t>
            </a:r>
          </a:p>
        </p:txBody>
      </p:sp>
      <p:grpSp>
        <p:nvGrpSpPr>
          <p:cNvPr id="37" name="Group 36"/>
          <p:cNvGrpSpPr/>
          <p:nvPr/>
        </p:nvGrpSpPr>
        <p:grpSpPr>
          <a:xfrm>
            <a:off x="3051994" y="5341556"/>
            <a:ext cx="1276196" cy="830109"/>
            <a:chOff x="1572212" y="4640515"/>
            <a:chExt cx="1276196" cy="830109"/>
          </a:xfrm>
        </p:grpSpPr>
        <p:sp>
          <p:nvSpPr>
            <p:cNvPr id="38" name="Rounded Rectangle 37"/>
            <p:cNvSpPr/>
            <p:nvPr/>
          </p:nvSpPr>
          <p:spPr>
            <a:xfrm>
              <a:off x="1572212" y="4640515"/>
              <a:ext cx="1276196" cy="830109"/>
            </a:xfrm>
            <a:prstGeom prst="roundRect">
              <a:avLst>
                <a:gd name="adj" fmla="val 10000"/>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Rounded Rectangle 4"/>
            <p:cNvSpPr/>
            <p:nvPr/>
          </p:nvSpPr>
          <p:spPr>
            <a:xfrm>
              <a:off x="1594639" y="4663741"/>
              <a:ext cx="1231342" cy="7814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GB" sz="1500">
                  <a:solidFill>
                    <a:srgbClr val="FFFFFF"/>
                  </a:solidFill>
                </a:rPr>
                <a:t>Tier 2 supplier </a:t>
              </a:r>
            </a:p>
          </p:txBody>
        </p:sp>
      </p:grpSp>
      <p:grpSp>
        <p:nvGrpSpPr>
          <p:cNvPr id="40" name="Group 39"/>
          <p:cNvGrpSpPr/>
          <p:nvPr/>
        </p:nvGrpSpPr>
        <p:grpSpPr>
          <a:xfrm>
            <a:off x="4370891" y="5585055"/>
            <a:ext cx="463417" cy="343111"/>
            <a:chOff x="1420489" y="1677931"/>
            <a:chExt cx="502387" cy="343111"/>
          </a:xfrm>
        </p:grpSpPr>
        <p:sp>
          <p:nvSpPr>
            <p:cNvPr id="41" name="Right Arrow 40"/>
            <p:cNvSpPr/>
            <p:nvPr/>
          </p:nvSpPr>
          <p:spPr>
            <a:xfrm>
              <a:off x="1420489" y="1677931"/>
              <a:ext cx="502387" cy="343111"/>
            </a:xfrm>
            <a:prstGeom prst="rightArrow">
              <a:avLst>
                <a:gd name="adj1" fmla="val 60000"/>
                <a:gd name="adj2" fmla="val 50000"/>
              </a:avLst>
            </a:prstGeom>
            <a:solidFill>
              <a:schemeClr val="bg2">
                <a:lumMod val="50000"/>
              </a:schemeClr>
            </a:solidFill>
            <a:ln>
              <a:no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42" name="Right Arrow 6"/>
            <p:cNvSpPr/>
            <p:nvPr/>
          </p:nvSpPr>
          <p:spPr>
            <a:xfrm>
              <a:off x="1420489" y="1746553"/>
              <a:ext cx="399454" cy="2058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endParaRPr lang="en-GB" sz="1200">
                <a:solidFill>
                  <a:srgbClr val="FFFFFF"/>
                </a:solidFill>
              </a:endParaRPr>
            </a:p>
          </p:txBody>
        </p:sp>
      </p:grpSp>
      <p:grpSp>
        <p:nvGrpSpPr>
          <p:cNvPr id="43" name="Group 42"/>
          <p:cNvGrpSpPr/>
          <p:nvPr/>
        </p:nvGrpSpPr>
        <p:grpSpPr>
          <a:xfrm>
            <a:off x="4877007" y="5341556"/>
            <a:ext cx="1276196" cy="830109"/>
            <a:chOff x="3358887" y="4640515"/>
            <a:chExt cx="1276196" cy="830109"/>
          </a:xfrm>
        </p:grpSpPr>
        <p:sp>
          <p:nvSpPr>
            <p:cNvPr id="44" name="Rounded Rectangle 43"/>
            <p:cNvSpPr/>
            <p:nvPr/>
          </p:nvSpPr>
          <p:spPr>
            <a:xfrm>
              <a:off x="3358887" y="4640515"/>
              <a:ext cx="1276196" cy="830109"/>
            </a:xfrm>
            <a:prstGeom prst="roundRect">
              <a:avLst>
                <a:gd name="adj" fmla="val 10000"/>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Rounded Rectangle 8"/>
            <p:cNvSpPr/>
            <p:nvPr/>
          </p:nvSpPr>
          <p:spPr>
            <a:xfrm>
              <a:off x="3381314" y="4663741"/>
              <a:ext cx="1231342" cy="78148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GB" sz="1500">
                  <a:solidFill>
                    <a:srgbClr val="FFFFFF"/>
                  </a:solidFill>
                </a:rPr>
                <a:t>Tier 1 supplier</a:t>
              </a:r>
            </a:p>
          </p:txBody>
        </p:sp>
      </p:grpSp>
      <p:grpSp>
        <p:nvGrpSpPr>
          <p:cNvPr id="46" name="Group 45"/>
          <p:cNvGrpSpPr/>
          <p:nvPr/>
        </p:nvGrpSpPr>
        <p:grpSpPr>
          <a:xfrm>
            <a:off x="6195903" y="5585055"/>
            <a:ext cx="441686" cy="343111"/>
            <a:chOff x="3369190" y="1677931"/>
            <a:chExt cx="478829" cy="343111"/>
          </a:xfrm>
        </p:grpSpPr>
        <p:sp>
          <p:nvSpPr>
            <p:cNvPr id="47" name="Right Arrow 46"/>
            <p:cNvSpPr/>
            <p:nvPr/>
          </p:nvSpPr>
          <p:spPr>
            <a:xfrm>
              <a:off x="3369190" y="1677931"/>
              <a:ext cx="478829" cy="343111"/>
            </a:xfrm>
            <a:prstGeom prst="rightArrow">
              <a:avLst>
                <a:gd name="adj1" fmla="val 60000"/>
                <a:gd name="adj2" fmla="val 50000"/>
              </a:avLst>
            </a:prstGeom>
            <a:solidFill>
              <a:schemeClr val="bg2">
                <a:lumMod val="50000"/>
              </a:schemeClr>
            </a:solidFill>
            <a:ln>
              <a:no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48" name="Right Arrow 10"/>
            <p:cNvSpPr/>
            <p:nvPr/>
          </p:nvSpPr>
          <p:spPr>
            <a:xfrm>
              <a:off x="3369190" y="1746553"/>
              <a:ext cx="375896" cy="2058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endParaRPr lang="en-GB" sz="1200">
                <a:solidFill>
                  <a:srgbClr val="FFFFFF"/>
                </a:solidFill>
              </a:endParaRPr>
            </a:p>
          </p:txBody>
        </p:sp>
      </p:grpSp>
      <p:grpSp>
        <p:nvGrpSpPr>
          <p:cNvPr id="49" name="Group 48"/>
          <p:cNvGrpSpPr/>
          <p:nvPr/>
        </p:nvGrpSpPr>
        <p:grpSpPr>
          <a:xfrm>
            <a:off x="6680290" y="5341556"/>
            <a:ext cx="1276197" cy="830109"/>
            <a:chOff x="3877007" y="1434432"/>
            <a:chExt cx="1383516" cy="830109"/>
          </a:xfrm>
        </p:grpSpPr>
        <p:sp>
          <p:nvSpPr>
            <p:cNvPr id="50" name="Oval 49"/>
            <p:cNvSpPr/>
            <p:nvPr/>
          </p:nvSpPr>
          <p:spPr>
            <a:xfrm>
              <a:off x="3877007" y="1434432"/>
              <a:ext cx="1383515" cy="830109"/>
            </a:xfrm>
            <a:prstGeom prst="ellipse">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1" name="Oval 12"/>
            <p:cNvSpPr/>
            <p:nvPr/>
          </p:nvSpPr>
          <p:spPr>
            <a:xfrm>
              <a:off x="3877008" y="1563950"/>
              <a:ext cx="1383515" cy="586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GB" sz="1500">
                  <a:solidFill>
                    <a:srgbClr val="FFFFFF"/>
                  </a:solidFill>
                </a:rPr>
                <a:t>Company activities</a:t>
              </a:r>
            </a:p>
          </p:txBody>
        </p:sp>
      </p:grpSp>
      <p:grpSp>
        <p:nvGrpSpPr>
          <p:cNvPr id="52" name="Group 51"/>
          <p:cNvGrpSpPr/>
          <p:nvPr/>
        </p:nvGrpSpPr>
        <p:grpSpPr>
          <a:xfrm>
            <a:off x="7999186" y="5585055"/>
            <a:ext cx="397216" cy="343111"/>
            <a:chOff x="5330216" y="1677931"/>
            <a:chExt cx="430619" cy="343111"/>
          </a:xfrm>
        </p:grpSpPr>
        <p:sp>
          <p:nvSpPr>
            <p:cNvPr id="53" name="Right Arrow 52"/>
            <p:cNvSpPr/>
            <p:nvPr/>
          </p:nvSpPr>
          <p:spPr>
            <a:xfrm>
              <a:off x="5330216" y="1677931"/>
              <a:ext cx="430619" cy="343111"/>
            </a:xfrm>
            <a:prstGeom prst="rightArrow">
              <a:avLst>
                <a:gd name="adj1" fmla="val 60000"/>
                <a:gd name="adj2" fmla="val 50000"/>
              </a:avLst>
            </a:prstGeom>
            <a:solidFill>
              <a:schemeClr val="bg2">
                <a:lumMod val="50000"/>
              </a:schemeClr>
            </a:solidFill>
            <a:ln>
              <a:no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54" name="Right Arrow 14"/>
            <p:cNvSpPr/>
            <p:nvPr/>
          </p:nvSpPr>
          <p:spPr>
            <a:xfrm>
              <a:off x="5330216" y="1746553"/>
              <a:ext cx="327686" cy="2058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endParaRPr lang="en-GB" sz="1200">
                <a:solidFill>
                  <a:srgbClr val="FFFFFF"/>
                </a:solidFill>
              </a:endParaRPr>
            </a:p>
          </p:txBody>
        </p:sp>
      </p:grpSp>
      <p:grpSp>
        <p:nvGrpSpPr>
          <p:cNvPr id="55" name="Group 54"/>
          <p:cNvGrpSpPr/>
          <p:nvPr/>
        </p:nvGrpSpPr>
        <p:grpSpPr>
          <a:xfrm>
            <a:off x="8439102" y="5341556"/>
            <a:ext cx="1276196" cy="830109"/>
            <a:chOff x="6932236" y="4640515"/>
            <a:chExt cx="1276196" cy="830109"/>
          </a:xfrm>
        </p:grpSpPr>
        <p:sp>
          <p:nvSpPr>
            <p:cNvPr id="56" name="Rounded Rectangle 55"/>
            <p:cNvSpPr/>
            <p:nvPr/>
          </p:nvSpPr>
          <p:spPr>
            <a:xfrm>
              <a:off x="6932236" y="4640515"/>
              <a:ext cx="1276196" cy="830109"/>
            </a:xfrm>
            <a:prstGeom prst="roundRect">
              <a:avLst>
                <a:gd name="adj" fmla="val 10000"/>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7" name="Rounded Rectangle 16"/>
            <p:cNvSpPr/>
            <p:nvPr/>
          </p:nvSpPr>
          <p:spPr>
            <a:xfrm>
              <a:off x="6954663" y="4663741"/>
              <a:ext cx="1231342" cy="7814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GB" sz="1500">
                  <a:solidFill>
                    <a:srgbClr val="FFFFFF"/>
                  </a:solidFill>
                </a:rPr>
                <a:t>Downstream value chain</a:t>
              </a:r>
            </a:p>
          </p:txBody>
        </p:sp>
      </p:grpSp>
      <p:grpSp>
        <p:nvGrpSpPr>
          <p:cNvPr id="58" name="Group 57"/>
          <p:cNvGrpSpPr/>
          <p:nvPr/>
        </p:nvGrpSpPr>
        <p:grpSpPr>
          <a:xfrm>
            <a:off x="9758002" y="5540522"/>
            <a:ext cx="441686" cy="343111"/>
            <a:chOff x="3369190" y="1677931"/>
            <a:chExt cx="478829" cy="343111"/>
          </a:xfrm>
          <a:solidFill>
            <a:schemeClr val="bg2">
              <a:lumMod val="85000"/>
            </a:schemeClr>
          </a:solidFill>
        </p:grpSpPr>
        <p:sp>
          <p:nvSpPr>
            <p:cNvPr id="59" name="Right Arrow 58"/>
            <p:cNvSpPr/>
            <p:nvPr/>
          </p:nvSpPr>
          <p:spPr>
            <a:xfrm>
              <a:off x="3369190" y="1677931"/>
              <a:ext cx="478829" cy="343111"/>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60" name="Right Arrow 4"/>
            <p:cNvSpPr/>
            <p:nvPr/>
          </p:nvSpPr>
          <p:spPr>
            <a:xfrm>
              <a:off x="3369190" y="1746553"/>
              <a:ext cx="375896" cy="2058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endParaRPr lang="en-GB" sz="1300">
                <a:solidFill>
                  <a:srgbClr val="FFFFFF"/>
                </a:solidFill>
              </a:endParaRPr>
            </a:p>
          </p:txBody>
        </p:sp>
      </p:grpSp>
      <p:sp>
        <p:nvSpPr>
          <p:cNvPr id="61" name="Right Arrow 60"/>
          <p:cNvSpPr/>
          <p:nvPr/>
        </p:nvSpPr>
        <p:spPr>
          <a:xfrm>
            <a:off x="2567608" y="5595601"/>
            <a:ext cx="441686" cy="343111"/>
          </a:xfrm>
          <a:prstGeom prst="rightArrow">
            <a:avLst>
              <a:gd name="adj1" fmla="val 60000"/>
              <a:gd name="adj2" fmla="val 50000"/>
            </a:avLst>
          </a:prstGeom>
          <a:solidFill>
            <a:schemeClr val="bg2">
              <a:lumMod val="8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62" name="Oval 61"/>
          <p:cNvSpPr/>
          <p:nvPr/>
        </p:nvSpPr>
        <p:spPr>
          <a:xfrm>
            <a:off x="1991544" y="4972704"/>
            <a:ext cx="4656906" cy="1533824"/>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4" name="TextBox 33"/>
          <p:cNvSpPr txBox="1"/>
          <p:nvPr/>
        </p:nvSpPr>
        <p:spPr>
          <a:xfrm>
            <a:off x="2135560" y="5570200"/>
            <a:ext cx="720080" cy="369332"/>
          </a:xfrm>
          <a:prstGeom prst="rect">
            <a:avLst/>
          </a:prstGeom>
          <a:noFill/>
        </p:spPr>
        <p:txBody>
          <a:bodyPr wrap="square" rtlCol="0">
            <a:spAutoFit/>
          </a:bodyPr>
          <a:lstStyle/>
          <a:p>
            <a:r>
              <a:rPr lang="en-US" b="1" dirty="0">
                <a:solidFill>
                  <a:srgbClr val="FFFFFF">
                    <a:lumMod val="50000"/>
                  </a:srgbClr>
                </a:solidFill>
              </a:rPr>
              <a:t>…</a:t>
            </a:r>
          </a:p>
        </p:txBody>
      </p:sp>
      <p:sp>
        <p:nvSpPr>
          <p:cNvPr id="63" name="Title 1"/>
          <p:cNvSpPr txBox="1">
            <a:spLocks/>
          </p:cNvSpPr>
          <p:nvPr/>
        </p:nvSpPr>
        <p:spPr>
          <a:xfrm>
            <a:off x="802864" y="247760"/>
            <a:ext cx="10786075" cy="648000"/>
          </a:xfrm>
          <a:prstGeom prst="rect">
            <a:avLst/>
          </a:prstGeom>
        </p:spPr>
        <p:txBody>
          <a:bodyPr vert="horz" lIns="0" tIns="0" rIns="0" bIns="0" rtlCol="0" anchor="ctr">
            <a:noAutofit/>
          </a:bodyPr>
          <a:lstStyle>
            <a:lvl1pPr algn="l" defTabSz="914400" rtl="0" eaLnBrk="1" latinLnBrk="0" hangingPunct="1">
              <a:spcBef>
                <a:spcPct val="0"/>
              </a:spcBef>
              <a:buNone/>
              <a:defRPr lang="en-GB" sz="2600" b="1" kern="1200" dirty="0" smtClean="0">
                <a:solidFill>
                  <a:srgbClr val="424242"/>
                </a:solidFill>
                <a:latin typeface="Arial"/>
                <a:ea typeface="+mj-ea"/>
                <a:cs typeface="Arial" pitchFamily="34" charset="0"/>
              </a:defRPr>
            </a:lvl1pPr>
          </a:lstStyle>
          <a:p>
            <a:r>
              <a:rPr lang="en-US" sz="4000">
                <a:solidFill>
                  <a:srgbClr val="414042"/>
                </a:solidFill>
                <a:latin typeface="Arial" pitchFamily="34" charset="0"/>
                <a:cs typeface="+mj-cs"/>
              </a:rPr>
              <a:t>Going beyond company’s direct operations</a:t>
            </a:r>
          </a:p>
        </p:txBody>
      </p:sp>
    </p:spTree>
    <p:extLst>
      <p:ext uri="{BB962C8B-B14F-4D97-AF65-F5344CB8AC3E}">
        <p14:creationId xmlns:p14="http://schemas.microsoft.com/office/powerpoint/2010/main" val="35968470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8" name="Picture 4" descr="http://www.unilever.com/images/OurFootprint2tcm13261424.png"/>
          <p:cNvPicPr>
            <a:picLocks noChangeAspect="1" noChangeArrowheads="1"/>
          </p:cNvPicPr>
          <p:nvPr/>
        </p:nvPicPr>
        <p:blipFill>
          <a:blip r:embed="rId3" cstate="print"/>
          <a:srcRect l="13225" t="37178" r="70328" b="44524"/>
          <a:stretch>
            <a:fillRect/>
          </a:stretch>
        </p:blipFill>
        <p:spPr bwMode="auto">
          <a:xfrm>
            <a:off x="2827496" y="4339277"/>
            <a:ext cx="1590261" cy="548640"/>
          </a:xfrm>
          <a:prstGeom prst="rect">
            <a:avLst/>
          </a:prstGeom>
          <a:noFill/>
        </p:spPr>
      </p:pic>
      <p:sp>
        <p:nvSpPr>
          <p:cNvPr id="2" name="Title 1"/>
          <p:cNvSpPr>
            <a:spLocks noGrp="1"/>
          </p:cNvSpPr>
          <p:nvPr>
            <p:ph type="title"/>
          </p:nvPr>
        </p:nvSpPr>
        <p:spPr>
          <a:xfrm>
            <a:off x="920687" y="895295"/>
            <a:ext cx="10271989" cy="648000"/>
          </a:xfrm>
        </p:spPr>
        <p:txBody>
          <a:bodyPr/>
          <a:lstStyle/>
          <a:p>
            <a:r>
              <a:rPr lang="en-GB" dirty="0" smtClean="0"/>
              <a:t>Value chain footprints – Unilever</a:t>
            </a:r>
            <a:endParaRPr lang="en-GB" dirty="0"/>
          </a:p>
        </p:txBody>
      </p:sp>
      <p:sp>
        <p:nvSpPr>
          <p:cNvPr id="37" name="Text Placeholder 36"/>
          <p:cNvSpPr>
            <a:spLocks noGrp="1"/>
          </p:cNvSpPr>
          <p:nvPr>
            <p:ph type="body" sz="quarter" idx="12"/>
          </p:nvPr>
        </p:nvSpPr>
        <p:spPr>
          <a:xfrm>
            <a:off x="2495550" y="1677576"/>
            <a:ext cx="7704138" cy="4610100"/>
          </a:xfrm>
        </p:spPr>
        <p:txBody>
          <a:bodyPr/>
          <a:lstStyle/>
          <a:p>
            <a:r>
              <a:rPr lang="en-GB" dirty="0" smtClean="0"/>
              <a:t>GHG emissions</a:t>
            </a:r>
          </a:p>
          <a:p>
            <a:endParaRPr lang="en-GB" dirty="0"/>
          </a:p>
        </p:txBody>
      </p:sp>
      <p:grpSp>
        <p:nvGrpSpPr>
          <p:cNvPr id="3" name="Group 4"/>
          <p:cNvGrpSpPr/>
          <p:nvPr/>
        </p:nvGrpSpPr>
        <p:grpSpPr>
          <a:xfrm>
            <a:off x="2987774" y="5640391"/>
            <a:ext cx="1301100" cy="830109"/>
            <a:chOff x="3164" y="1434432"/>
            <a:chExt cx="1383515" cy="830109"/>
          </a:xfrm>
          <a:solidFill>
            <a:schemeClr val="accent2"/>
          </a:solidFill>
        </p:grpSpPr>
        <p:sp>
          <p:nvSpPr>
            <p:cNvPr id="24" name="Rounded Rectangle 23"/>
            <p:cNvSpPr/>
            <p:nvPr/>
          </p:nvSpPr>
          <p:spPr>
            <a:xfrm>
              <a:off x="3164" y="1434432"/>
              <a:ext cx="1383515" cy="830109"/>
            </a:xfrm>
            <a:prstGeom prst="roundRect">
              <a:avLst>
                <a:gd name="adj" fmla="val 10000"/>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ounded Rectangle 4"/>
            <p:cNvSpPr/>
            <p:nvPr/>
          </p:nvSpPr>
          <p:spPr>
            <a:xfrm>
              <a:off x="27477" y="1458745"/>
              <a:ext cx="1334889" cy="781483"/>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GB" sz="1600">
                  <a:solidFill>
                    <a:srgbClr val="FFFFFF"/>
                  </a:solidFill>
                </a:rPr>
                <a:t>Tier 2 supplier </a:t>
              </a:r>
            </a:p>
          </p:txBody>
        </p:sp>
      </p:grpSp>
      <p:grpSp>
        <p:nvGrpSpPr>
          <p:cNvPr id="4" name="Group 5"/>
          <p:cNvGrpSpPr/>
          <p:nvPr/>
        </p:nvGrpSpPr>
        <p:grpSpPr>
          <a:xfrm>
            <a:off x="4305568" y="5883890"/>
            <a:ext cx="502387" cy="343111"/>
            <a:chOff x="1420489" y="1677931"/>
            <a:chExt cx="502387" cy="343111"/>
          </a:xfrm>
        </p:grpSpPr>
        <p:sp>
          <p:nvSpPr>
            <p:cNvPr id="22" name="Right Arrow 21"/>
            <p:cNvSpPr/>
            <p:nvPr/>
          </p:nvSpPr>
          <p:spPr>
            <a:xfrm>
              <a:off x="1420489" y="1677931"/>
              <a:ext cx="502387" cy="343111"/>
            </a:xfrm>
            <a:prstGeom prst="rightArrow">
              <a:avLst>
                <a:gd name="adj1" fmla="val 60000"/>
                <a:gd name="adj2" fmla="val 50000"/>
              </a:avLst>
            </a:prstGeom>
            <a:solidFill>
              <a:schemeClr val="bg2">
                <a:lumMod val="50000"/>
              </a:schemeClr>
            </a:solidFill>
            <a:ln>
              <a:no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23" name="Right Arrow 6"/>
            <p:cNvSpPr/>
            <p:nvPr/>
          </p:nvSpPr>
          <p:spPr>
            <a:xfrm>
              <a:off x="1420489" y="1746553"/>
              <a:ext cx="399454" cy="2058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endParaRPr lang="en-GB" sz="1600">
                <a:solidFill>
                  <a:srgbClr val="FFFFFF"/>
                </a:solidFill>
              </a:endParaRPr>
            </a:p>
          </p:txBody>
        </p:sp>
      </p:grpSp>
      <p:grpSp>
        <p:nvGrpSpPr>
          <p:cNvPr id="5" name="Group 6"/>
          <p:cNvGrpSpPr/>
          <p:nvPr/>
        </p:nvGrpSpPr>
        <p:grpSpPr>
          <a:xfrm>
            <a:off x="4824647" y="5640391"/>
            <a:ext cx="1301100" cy="830109"/>
            <a:chOff x="1940085" y="1434432"/>
            <a:chExt cx="1383515" cy="830109"/>
          </a:xfrm>
          <a:solidFill>
            <a:schemeClr val="accent2"/>
          </a:solidFill>
        </p:grpSpPr>
        <p:sp>
          <p:nvSpPr>
            <p:cNvPr id="20" name="Rounded Rectangle 19"/>
            <p:cNvSpPr/>
            <p:nvPr/>
          </p:nvSpPr>
          <p:spPr>
            <a:xfrm>
              <a:off x="1940085" y="1434432"/>
              <a:ext cx="1383515" cy="830109"/>
            </a:xfrm>
            <a:prstGeom prst="roundRect">
              <a:avLst>
                <a:gd name="adj" fmla="val 10000"/>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8"/>
            <p:cNvSpPr/>
            <p:nvPr/>
          </p:nvSpPr>
          <p:spPr>
            <a:xfrm>
              <a:off x="1964398" y="1458745"/>
              <a:ext cx="1334889" cy="781483"/>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GB" sz="1600">
                  <a:solidFill>
                    <a:srgbClr val="FFFFFF"/>
                  </a:solidFill>
                </a:rPr>
                <a:t>Tier 1 supplier</a:t>
              </a:r>
            </a:p>
          </p:txBody>
        </p:sp>
      </p:grpSp>
      <p:grpSp>
        <p:nvGrpSpPr>
          <p:cNvPr id="6" name="Group 7"/>
          <p:cNvGrpSpPr/>
          <p:nvPr/>
        </p:nvGrpSpPr>
        <p:grpSpPr>
          <a:xfrm>
            <a:off x="6142441" y="5883890"/>
            <a:ext cx="478829" cy="343111"/>
            <a:chOff x="3369190" y="1677931"/>
            <a:chExt cx="478829" cy="343111"/>
          </a:xfrm>
        </p:grpSpPr>
        <p:sp>
          <p:nvSpPr>
            <p:cNvPr id="18" name="Right Arrow 17"/>
            <p:cNvSpPr/>
            <p:nvPr/>
          </p:nvSpPr>
          <p:spPr>
            <a:xfrm>
              <a:off x="3369190" y="1677931"/>
              <a:ext cx="478829" cy="343111"/>
            </a:xfrm>
            <a:prstGeom prst="rightArrow">
              <a:avLst>
                <a:gd name="adj1" fmla="val 60000"/>
                <a:gd name="adj2" fmla="val 50000"/>
              </a:avLst>
            </a:prstGeom>
            <a:solidFill>
              <a:schemeClr val="bg2">
                <a:lumMod val="50000"/>
              </a:schemeClr>
            </a:solidFill>
            <a:ln>
              <a:no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9" name="Right Arrow 10"/>
            <p:cNvSpPr/>
            <p:nvPr/>
          </p:nvSpPr>
          <p:spPr>
            <a:xfrm>
              <a:off x="3369190" y="1746553"/>
              <a:ext cx="375896" cy="2058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endParaRPr lang="en-GB" sz="1600">
                <a:solidFill>
                  <a:srgbClr val="FFFFFF"/>
                </a:solidFill>
              </a:endParaRPr>
            </a:p>
          </p:txBody>
        </p:sp>
      </p:grpSp>
      <p:grpSp>
        <p:nvGrpSpPr>
          <p:cNvPr id="7" name="Group 8"/>
          <p:cNvGrpSpPr/>
          <p:nvPr/>
        </p:nvGrpSpPr>
        <p:grpSpPr>
          <a:xfrm>
            <a:off x="6637963" y="5640391"/>
            <a:ext cx="1301101" cy="830109"/>
            <a:chOff x="3877007" y="1434432"/>
            <a:chExt cx="1383516" cy="830109"/>
          </a:xfrm>
        </p:grpSpPr>
        <p:sp>
          <p:nvSpPr>
            <p:cNvPr id="16" name="Oval 15"/>
            <p:cNvSpPr/>
            <p:nvPr/>
          </p:nvSpPr>
          <p:spPr>
            <a:xfrm>
              <a:off x="3877007" y="1434432"/>
              <a:ext cx="1383515" cy="830109"/>
            </a:xfrm>
            <a:prstGeom prst="ellipse">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Oval 12"/>
            <p:cNvSpPr/>
            <p:nvPr/>
          </p:nvSpPr>
          <p:spPr>
            <a:xfrm>
              <a:off x="3877008" y="1555999"/>
              <a:ext cx="1383515" cy="586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GB" sz="1600">
                  <a:solidFill>
                    <a:srgbClr val="FFFFFF"/>
                  </a:solidFill>
                </a:rPr>
                <a:t>Company activities</a:t>
              </a:r>
            </a:p>
          </p:txBody>
        </p:sp>
      </p:grpSp>
      <p:grpSp>
        <p:nvGrpSpPr>
          <p:cNvPr id="8" name="Group 9"/>
          <p:cNvGrpSpPr/>
          <p:nvPr/>
        </p:nvGrpSpPr>
        <p:grpSpPr>
          <a:xfrm>
            <a:off x="7955756" y="5883890"/>
            <a:ext cx="430619" cy="343111"/>
            <a:chOff x="5330216" y="1677931"/>
            <a:chExt cx="430619" cy="343111"/>
          </a:xfrm>
        </p:grpSpPr>
        <p:sp>
          <p:nvSpPr>
            <p:cNvPr id="14" name="Right Arrow 13"/>
            <p:cNvSpPr/>
            <p:nvPr/>
          </p:nvSpPr>
          <p:spPr>
            <a:xfrm>
              <a:off x="5330216" y="1677931"/>
              <a:ext cx="430619" cy="343111"/>
            </a:xfrm>
            <a:prstGeom prst="rightArrow">
              <a:avLst>
                <a:gd name="adj1" fmla="val 60000"/>
                <a:gd name="adj2" fmla="val 50000"/>
              </a:avLst>
            </a:prstGeom>
            <a:solidFill>
              <a:schemeClr val="bg2">
                <a:lumMod val="50000"/>
              </a:schemeClr>
            </a:solidFill>
            <a:ln>
              <a:no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5" name="Right Arrow 14"/>
            <p:cNvSpPr/>
            <p:nvPr/>
          </p:nvSpPr>
          <p:spPr>
            <a:xfrm>
              <a:off x="5330216" y="1746553"/>
              <a:ext cx="327686" cy="2058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endParaRPr lang="en-GB" sz="1600">
                <a:solidFill>
                  <a:srgbClr val="FFFFFF"/>
                </a:solidFill>
              </a:endParaRPr>
            </a:p>
          </p:txBody>
        </p:sp>
      </p:grpSp>
      <p:grpSp>
        <p:nvGrpSpPr>
          <p:cNvPr id="9" name="Group 10"/>
          <p:cNvGrpSpPr/>
          <p:nvPr/>
        </p:nvGrpSpPr>
        <p:grpSpPr>
          <a:xfrm>
            <a:off x="8403067" y="5640391"/>
            <a:ext cx="1301100" cy="830109"/>
            <a:chOff x="5813928" y="1434432"/>
            <a:chExt cx="1383515" cy="830109"/>
          </a:xfrm>
          <a:solidFill>
            <a:schemeClr val="accent2"/>
          </a:solidFill>
        </p:grpSpPr>
        <p:sp>
          <p:nvSpPr>
            <p:cNvPr id="12" name="Rounded Rectangle 11"/>
            <p:cNvSpPr/>
            <p:nvPr/>
          </p:nvSpPr>
          <p:spPr>
            <a:xfrm>
              <a:off x="5813928" y="1434432"/>
              <a:ext cx="1383515" cy="830109"/>
            </a:xfrm>
            <a:prstGeom prst="roundRect">
              <a:avLst>
                <a:gd name="adj" fmla="val 10000"/>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16"/>
            <p:cNvSpPr/>
            <p:nvPr/>
          </p:nvSpPr>
          <p:spPr>
            <a:xfrm>
              <a:off x="5838241" y="1458745"/>
              <a:ext cx="1334889" cy="781483"/>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GB" sz="1600">
                  <a:solidFill>
                    <a:srgbClr val="FFFFFF"/>
                  </a:solidFill>
                </a:rPr>
                <a:t>Downstream value chain</a:t>
              </a:r>
            </a:p>
          </p:txBody>
        </p:sp>
      </p:grpSp>
      <p:grpSp>
        <p:nvGrpSpPr>
          <p:cNvPr id="10" name="Group 26"/>
          <p:cNvGrpSpPr/>
          <p:nvPr/>
        </p:nvGrpSpPr>
        <p:grpSpPr>
          <a:xfrm>
            <a:off x="9720860" y="5839357"/>
            <a:ext cx="478829" cy="343111"/>
            <a:chOff x="3369190" y="1677931"/>
            <a:chExt cx="478829" cy="343111"/>
          </a:xfrm>
          <a:solidFill>
            <a:schemeClr val="tx1">
              <a:lumMod val="20000"/>
              <a:lumOff val="80000"/>
            </a:schemeClr>
          </a:solidFill>
        </p:grpSpPr>
        <p:sp>
          <p:nvSpPr>
            <p:cNvPr id="28" name="Right Arrow 27"/>
            <p:cNvSpPr/>
            <p:nvPr/>
          </p:nvSpPr>
          <p:spPr>
            <a:xfrm>
              <a:off x="3369190" y="1677931"/>
              <a:ext cx="478829" cy="343111"/>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9" name="Right Arrow 4"/>
            <p:cNvSpPr/>
            <p:nvPr/>
          </p:nvSpPr>
          <p:spPr>
            <a:xfrm>
              <a:off x="3369190" y="1746553"/>
              <a:ext cx="375896" cy="205867"/>
            </a:xfrm>
            <a:prstGeom prst="rect">
              <a:avLst/>
            </a:prstGeom>
            <a:grp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endParaRPr lang="en-GB" sz="1600">
                <a:solidFill>
                  <a:srgbClr val="FFFFFF"/>
                </a:solidFill>
              </a:endParaRPr>
            </a:p>
          </p:txBody>
        </p:sp>
      </p:grpSp>
      <p:sp>
        <p:nvSpPr>
          <p:cNvPr id="30" name="Right Arrow 29"/>
          <p:cNvSpPr/>
          <p:nvPr/>
        </p:nvSpPr>
        <p:spPr>
          <a:xfrm>
            <a:off x="2492253" y="5894436"/>
            <a:ext cx="478829" cy="343111"/>
          </a:xfrm>
          <a:prstGeom prst="rightArrow">
            <a:avLst>
              <a:gd name="adj1" fmla="val 60000"/>
              <a:gd name="adj2" fmla="val 50000"/>
            </a:avLst>
          </a:prstGeom>
          <a:solidFill>
            <a:schemeClr val="tx1">
              <a:lumMod val="20000"/>
              <a:lumOff val="8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4" name="Oval 33"/>
          <p:cNvSpPr/>
          <p:nvPr/>
        </p:nvSpPr>
        <p:spPr>
          <a:xfrm>
            <a:off x="7915276" y="5497796"/>
            <a:ext cx="2305050" cy="1076325"/>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FFFFFF"/>
              </a:solidFill>
            </a:endParaRPr>
          </a:p>
        </p:txBody>
      </p:sp>
      <p:sp>
        <p:nvSpPr>
          <p:cNvPr id="46" name="TextBox 45"/>
          <p:cNvSpPr txBox="1"/>
          <p:nvPr/>
        </p:nvSpPr>
        <p:spPr>
          <a:xfrm>
            <a:off x="3838049" y="2446315"/>
            <a:ext cx="269304" cy="246221"/>
          </a:xfrm>
          <a:prstGeom prst="rect">
            <a:avLst/>
          </a:prstGeom>
          <a:noFill/>
        </p:spPr>
        <p:txBody>
          <a:bodyPr wrap="square" lIns="0" tIns="0" rIns="0" bIns="0" rtlCol="0">
            <a:spAutoFit/>
          </a:bodyPr>
          <a:lstStyle/>
          <a:p>
            <a:pPr algn="ctr"/>
            <a:r>
              <a:rPr lang="en-GB" sz="1600" b="1">
                <a:solidFill>
                  <a:srgbClr val="414042"/>
                </a:solidFill>
              </a:rPr>
              <a:t>+</a:t>
            </a:r>
          </a:p>
        </p:txBody>
      </p:sp>
      <p:sp>
        <p:nvSpPr>
          <p:cNvPr id="47" name="TextBox 46"/>
          <p:cNvSpPr txBox="1"/>
          <p:nvPr/>
        </p:nvSpPr>
        <p:spPr>
          <a:xfrm>
            <a:off x="5440492" y="2446315"/>
            <a:ext cx="269304" cy="246221"/>
          </a:xfrm>
          <a:prstGeom prst="rect">
            <a:avLst/>
          </a:prstGeom>
          <a:noFill/>
        </p:spPr>
        <p:txBody>
          <a:bodyPr wrap="square" lIns="0" tIns="0" rIns="0" bIns="0" rtlCol="0">
            <a:spAutoFit/>
          </a:bodyPr>
          <a:lstStyle/>
          <a:p>
            <a:pPr algn="ctr"/>
            <a:r>
              <a:rPr lang="en-GB" sz="1600" b="1">
                <a:solidFill>
                  <a:srgbClr val="414042"/>
                </a:solidFill>
              </a:rPr>
              <a:t>+</a:t>
            </a:r>
          </a:p>
        </p:txBody>
      </p:sp>
      <p:sp>
        <p:nvSpPr>
          <p:cNvPr id="48" name="TextBox 47"/>
          <p:cNvSpPr txBox="1"/>
          <p:nvPr/>
        </p:nvSpPr>
        <p:spPr>
          <a:xfrm>
            <a:off x="7262359" y="2446315"/>
            <a:ext cx="269304" cy="246221"/>
          </a:xfrm>
          <a:prstGeom prst="rect">
            <a:avLst/>
          </a:prstGeom>
          <a:noFill/>
        </p:spPr>
        <p:txBody>
          <a:bodyPr wrap="square" lIns="0" tIns="0" rIns="0" bIns="0" rtlCol="0">
            <a:spAutoFit/>
          </a:bodyPr>
          <a:lstStyle/>
          <a:p>
            <a:pPr algn="ctr"/>
            <a:r>
              <a:rPr lang="en-GB" sz="1600" b="1">
                <a:solidFill>
                  <a:srgbClr val="414042"/>
                </a:solidFill>
              </a:rPr>
              <a:t>+</a:t>
            </a:r>
          </a:p>
        </p:txBody>
      </p:sp>
      <p:sp>
        <p:nvSpPr>
          <p:cNvPr id="49" name="TextBox 48"/>
          <p:cNvSpPr txBox="1"/>
          <p:nvPr/>
        </p:nvSpPr>
        <p:spPr>
          <a:xfrm>
            <a:off x="8872653" y="2446315"/>
            <a:ext cx="269304" cy="246221"/>
          </a:xfrm>
          <a:prstGeom prst="rect">
            <a:avLst/>
          </a:prstGeom>
          <a:noFill/>
        </p:spPr>
        <p:txBody>
          <a:bodyPr wrap="square" lIns="0" tIns="0" rIns="0" bIns="0" rtlCol="0">
            <a:spAutoFit/>
          </a:bodyPr>
          <a:lstStyle/>
          <a:p>
            <a:pPr algn="ctr"/>
            <a:r>
              <a:rPr lang="en-GB" sz="1600" b="1">
                <a:solidFill>
                  <a:srgbClr val="414042"/>
                </a:solidFill>
              </a:rPr>
              <a:t>+</a:t>
            </a:r>
          </a:p>
        </p:txBody>
      </p:sp>
      <p:pic>
        <p:nvPicPr>
          <p:cNvPr id="41" name="Picture 2" descr="http://www.unilever.com/images/OurFootprint1tcm13261963.png"/>
          <p:cNvPicPr>
            <a:picLocks noChangeAspect="1" noChangeArrowheads="1"/>
          </p:cNvPicPr>
          <p:nvPr/>
        </p:nvPicPr>
        <p:blipFill>
          <a:blip r:embed="rId4" cstate="print"/>
          <a:srcRect l="10875" t="37874" r="79161" b="35229"/>
          <a:stretch>
            <a:fillRect/>
          </a:stretch>
        </p:blipFill>
        <p:spPr bwMode="auto">
          <a:xfrm>
            <a:off x="2696595" y="2275093"/>
            <a:ext cx="828291" cy="718765"/>
          </a:xfrm>
          <a:prstGeom prst="rect">
            <a:avLst/>
          </a:prstGeom>
          <a:noFill/>
        </p:spPr>
      </p:pic>
      <p:sp>
        <p:nvSpPr>
          <p:cNvPr id="50" name="TextBox 49"/>
          <p:cNvSpPr txBox="1"/>
          <p:nvPr/>
        </p:nvSpPr>
        <p:spPr>
          <a:xfrm>
            <a:off x="2841382" y="1985139"/>
            <a:ext cx="672535" cy="246221"/>
          </a:xfrm>
          <a:prstGeom prst="rect">
            <a:avLst/>
          </a:prstGeom>
          <a:noFill/>
        </p:spPr>
        <p:txBody>
          <a:bodyPr wrap="square" lIns="0" tIns="0" rIns="0" bIns="0" rtlCol="0">
            <a:spAutoFit/>
          </a:bodyPr>
          <a:lstStyle/>
          <a:p>
            <a:pPr algn="ctr"/>
            <a:r>
              <a:rPr lang="en-GB" sz="1600" b="1">
                <a:solidFill>
                  <a:srgbClr val="414042"/>
                </a:solidFill>
              </a:rPr>
              <a:t>26%</a:t>
            </a:r>
          </a:p>
        </p:txBody>
      </p:sp>
      <p:sp>
        <p:nvSpPr>
          <p:cNvPr id="55" name="TextBox 54"/>
          <p:cNvSpPr txBox="1"/>
          <p:nvPr/>
        </p:nvSpPr>
        <p:spPr>
          <a:xfrm>
            <a:off x="2355148" y="3066713"/>
            <a:ext cx="1645000" cy="246221"/>
          </a:xfrm>
          <a:prstGeom prst="rect">
            <a:avLst/>
          </a:prstGeom>
          <a:noFill/>
        </p:spPr>
        <p:txBody>
          <a:bodyPr wrap="square" lIns="0" tIns="0" rIns="0" bIns="0" rtlCol="0">
            <a:spAutoFit/>
          </a:bodyPr>
          <a:lstStyle/>
          <a:p>
            <a:pPr algn="ctr"/>
            <a:r>
              <a:rPr lang="en-GB" sz="1600" b="1">
                <a:solidFill>
                  <a:srgbClr val="414042"/>
                </a:solidFill>
              </a:rPr>
              <a:t>Raw materials</a:t>
            </a:r>
          </a:p>
        </p:txBody>
      </p:sp>
      <p:pic>
        <p:nvPicPr>
          <p:cNvPr id="42" name="Picture 2" descr="http://www.unilever.com/images/OurFootprint1tcm13261963.png"/>
          <p:cNvPicPr>
            <a:picLocks noChangeAspect="1" noChangeArrowheads="1"/>
          </p:cNvPicPr>
          <p:nvPr/>
        </p:nvPicPr>
        <p:blipFill>
          <a:blip r:embed="rId4" cstate="print"/>
          <a:srcRect l="28607" t="35405" r="61923" b="34880"/>
          <a:stretch>
            <a:fillRect/>
          </a:stretch>
        </p:blipFill>
        <p:spPr bwMode="auto">
          <a:xfrm>
            <a:off x="4286701" y="2231362"/>
            <a:ext cx="787218" cy="794063"/>
          </a:xfrm>
          <a:prstGeom prst="rect">
            <a:avLst/>
          </a:prstGeom>
          <a:noFill/>
        </p:spPr>
      </p:pic>
      <p:sp>
        <p:nvSpPr>
          <p:cNvPr id="51" name="TextBox 50"/>
          <p:cNvSpPr txBox="1"/>
          <p:nvPr/>
        </p:nvSpPr>
        <p:spPr>
          <a:xfrm>
            <a:off x="4407635" y="1985139"/>
            <a:ext cx="672535" cy="246221"/>
          </a:xfrm>
          <a:prstGeom prst="rect">
            <a:avLst/>
          </a:prstGeom>
          <a:noFill/>
        </p:spPr>
        <p:txBody>
          <a:bodyPr wrap="square" lIns="0" tIns="0" rIns="0" bIns="0" rtlCol="0">
            <a:spAutoFit/>
          </a:bodyPr>
          <a:lstStyle/>
          <a:p>
            <a:pPr algn="ctr"/>
            <a:r>
              <a:rPr lang="en-GB" sz="1600" b="1">
                <a:solidFill>
                  <a:srgbClr val="414042"/>
                </a:solidFill>
              </a:rPr>
              <a:t>3%</a:t>
            </a:r>
          </a:p>
        </p:txBody>
      </p:sp>
      <p:sp>
        <p:nvSpPr>
          <p:cNvPr id="56" name="TextBox 55"/>
          <p:cNvSpPr txBox="1"/>
          <p:nvPr/>
        </p:nvSpPr>
        <p:spPr>
          <a:xfrm>
            <a:off x="4072260" y="3066713"/>
            <a:ext cx="1343282" cy="246221"/>
          </a:xfrm>
          <a:prstGeom prst="rect">
            <a:avLst/>
          </a:prstGeom>
          <a:noFill/>
        </p:spPr>
        <p:txBody>
          <a:bodyPr wrap="square" lIns="0" tIns="0" rIns="0" bIns="0" rtlCol="0">
            <a:spAutoFit/>
          </a:bodyPr>
          <a:lstStyle/>
          <a:p>
            <a:pPr algn="ctr"/>
            <a:r>
              <a:rPr lang="en-GB" sz="1600" b="1">
                <a:solidFill>
                  <a:srgbClr val="414042"/>
                </a:solidFill>
              </a:rPr>
              <a:t>Manufacture</a:t>
            </a:r>
          </a:p>
        </p:txBody>
      </p:sp>
      <p:pic>
        <p:nvPicPr>
          <p:cNvPr id="43" name="Picture 2" descr="http://www.unilever.com/images/OurFootprint1tcm13261963.png"/>
          <p:cNvPicPr>
            <a:picLocks noChangeAspect="1" noChangeArrowheads="1"/>
          </p:cNvPicPr>
          <p:nvPr/>
        </p:nvPicPr>
        <p:blipFill>
          <a:blip r:embed="rId4" cstate="print"/>
          <a:srcRect l="45227" t="40427" r="43177" b="35750"/>
          <a:stretch>
            <a:fillRect/>
          </a:stretch>
        </p:blipFill>
        <p:spPr bwMode="auto">
          <a:xfrm>
            <a:off x="5949189" y="2322800"/>
            <a:ext cx="963987" cy="636621"/>
          </a:xfrm>
          <a:prstGeom prst="rect">
            <a:avLst/>
          </a:prstGeom>
          <a:noFill/>
        </p:spPr>
      </p:pic>
      <p:sp>
        <p:nvSpPr>
          <p:cNvPr id="52" name="TextBox 51"/>
          <p:cNvSpPr txBox="1"/>
          <p:nvPr/>
        </p:nvSpPr>
        <p:spPr>
          <a:xfrm>
            <a:off x="6172784" y="1985139"/>
            <a:ext cx="672535" cy="246221"/>
          </a:xfrm>
          <a:prstGeom prst="rect">
            <a:avLst/>
          </a:prstGeom>
          <a:noFill/>
        </p:spPr>
        <p:txBody>
          <a:bodyPr wrap="square" lIns="0" tIns="0" rIns="0" bIns="0" rtlCol="0">
            <a:spAutoFit/>
          </a:bodyPr>
          <a:lstStyle/>
          <a:p>
            <a:pPr algn="ctr"/>
            <a:r>
              <a:rPr lang="en-GB" sz="1600" b="1">
                <a:solidFill>
                  <a:srgbClr val="414042"/>
                </a:solidFill>
              </a:rPr>
              <a:t>2%</a:t>
            </a:r>
          </a:p>
        </p:txBody>
      </p:sp>
      <p:sp>
        <p:nvSpPr>
          <p:cNvPr id="57" name="TextBox 56"/>
          <p:cNvSpPr txBox="1"/>
          <p:nvPr/>
        </p:nvSpPr>
        <p:spPr>
          <a:xfrm>
            <a:off x="5940314" y="3066713"/>
            <a:ext cx="1137472" cy="246221"/>
          </a:xfrm>
          <a:prstGeom prst="rect">
            <a:avLst/>
          </a:prstGeom>
          <a:noFill/>
        </p:spPr>
        <p:txBody>
          <a:bodyPr wrap="square" lIns="0" tIns="0" rIns="0" bIns="0" rtlCol="0">
            <a:spAutoFit/>
          </a:bodyPr>
          <a:lstStyle/>
          <a:p>
            <a:pPr algn="ctr"/>
            <a:r>
              <a:rPr lang="en-GB" sz="1600" b="1">
                <a:solidFill>
                  <a:srgbClr val="414042"/>
                </a:solidFill>
              </a:rPr>
              <a:t>Transport</a:t>
            </a:r>
          </a:p>
        </p:txBody>
      </p:sp>
      <p:pic>
        <p:nvPicPr>
          <p:cNvPr id="44" name="Picture 2" descr="http://www.unilever.com/images/OurFootprint1tcm13261963.png"/>
          <p:cNvPicPr>
            <a:picLocks noChangeAspect="1" noChangeArrowheads="1"/>
          </p:cNvPicPr>
          <p:nvPr/>
        </p:nvPicPr>
        <p:blipFill>
          <a:blip r:embed="rId4" cstate="print"/>
          <a:srcRect l="64016" t="33667" r="26596" b="34569"/>
          <a:stretch>
            <a:fillRect/>
          </a:stretch>
        </p:blipFill>
        <p:spPr bwMode="auto">
          <a:xfrm>
            <a:off x="7725107" y="2199556"/>
            <a:ext cx="780372" cy="848826"/>
          </a:xfrm>
          <a:prstGeom prst="rect">
            <a:avLst/>
          </a:prstGeom>
          <a:noFill/>
        </p:spPr>
      </p:pic>
      <p:sp>
        <p:nvSpPr>
          <p:cNvPr id="53" name="TextBox 52"/>
          <p:cNvSpPr txBox="1"/>
          <p:nvPr/>
        </p:nvSpPr>
        <p:spPr>
          <a:xfrm>
            <a:off x="7842065" y="1985139"/>
            <a:ext cx="672535" cy="246221"/>
          </a:xfrm>
          <a:prstGeom prst="rect">
            <a:avLst/>
          </a:prstGeom>
          <a:noFill/>
        </p:spPr>
        <p:txBody>
          <a:bodyPr wrap="square" lIns="0" tIns="0" rIns="0" bIns="0" rtlCol="0">
            <a:spAutoFit/>
          </a:bodyPr>
          <a:lstStyle/>
          <a:p>
            <a:pPr algn="ctr"/>
            <a:r>
              <a:rPr lang="en-GB" sz="1600" b="1">
                <a:solidFill>
                  <a:srgbClr val="414042"/>
                </a:solidFill>
              </a:rPr>
              <a:t>68%</a:t>
            </a:r>
          </a:p>
        </p:txBody>
      </p:sp>
      <p:sp>
        <p:nvSpPr>
          <p:cNvPr id="58" name="TextBox 57"/>
          <p:cNvSpPr txBox="1"/>
          <p:nvPr/>
        </p:nvSpPr>
        <p:spPr>
          <a:xfrm>
            <a:off x="7205520" y="3066713"/>
            <a:ext cx="1945622" cy="246221"/>
          </a:xfrm>
          <a:prstGeom prst="rect">
            <a:avLst/>
          </a:prstGeom>
          <a:noFill/>
        </p:spPr>
        <p:txBody>
          <a:bodyPr wrap="square" lIns="0" tIns="0" rIns="0" bIns="0" rtlCol="0">
            <a:spAutoFit/>
          </a:bodyPr>
          <a:lstStyle/>
          <a:p>
            <a:pPr algn="ctr"/>
            <a:r>
              <a:rPr lang="en-GB" sz="1600" b="1">
                <a:solidFill>
                  <a:srgbClr val="414042"/>
                </a:solidFill>
              </a:rPr>
              <a:t>Consumer use</a:t>
            </a:r>
          </a:p>
        </p:txBody>
      </p:sp>
      <p:pic>
        <p:nvPicPr>
          <p:cNvPr id="45" name="Picture 2" descr="http://www.unilever.com/images/OurFootprint1tcm13261963.png"/>
          <p:cNvPicPr>
            <a:picLocks noChangeAspect="1" noChangeArrowheads="1"/>
          </p:cNvPicPr>
          <p:nvPr/>
        </p:nvPicPr>
        <p:blipFill>
          <a:blip r:embed="rId4" cstate="print"/>
          <a:srcRect l="80952" t="36109" r="11554" b="35457"/>
          <a:stretch>
            <a:fillRect/>
          </a:stretch>
        </p:blipFill>
        <p:spPr bwMode="auto">
          <a:xfrm>
            <a:off x="9383056" y="2251239"/>
            <a:ext cx="622929" cy="759837"/>
          </a:xfrm>
          <a:prstGeom prst="rect">
            <a:avLst/>
          </a:prstGeom>
          <a:noFill/>
        </p:spPr>
      </p:pic>
      <p:sp>
        <p:nvSpPr>
          <p:cNvPr id="54" name="TextBox 53"/>
          <p:cNvSpPr txBox="1"/>
          <p:nvPr/>
        </p:nvSpPr>
        <p:spPr>
          <a:xfrm>
            <a:off x="9408573" y="1985139"/>
            <a:ext cx="672535" cy="246221"/>
          </a:xfrm>
          <a:prstGeom prst="rect">
            <a:avLst/>
          </a:prstGeom>
          <a:noFill/>
        </p:spPr>
        <p:txBody>
          <a:bodyPr wrap="square" lIns="0" tIns="0" rIns="0" bIns="0" rtlCol="0">
            <a:spAutoFit/>
          </a:bodyPr>
          <a:lstStyle/>
          <a:p>
            <a:pPr algn="ctr"/>
            <a:r>
              <a:rPr lang="en-GB" sz="1600" b="1">
                <a:solidFill>
                  <a:srgbClr val="414042"/>
                </a:solidFill>
              </a:rPr>
              <a:t>1%</a:t>
            </a:r>
          </a:p>
        </p:txBody>
      </p:sp>
      <p:sp>
        <p:nvSpPr>
          <p:cNvPr id="59" name="TextBox 58"/>
          <p:cNvSpPr txBox="1"/>
          <p:nvPr/>
        </p:nvSpPr>
        <p:spPr>
          <a:xfrm>
            <a:off x="9278878" y="3066713"/>
            <a:ext cx="931922" cy="246221"/>
          </a:xfrm>
          <a:prstGeom prst="rect">
            <a:avLst/>
          </a:prstGeom>
          <a:noFill/>
        </p:spPr>
        <p:txBody>
          <a:bodyPr wrap="square" lIns="0" tIns="0" rIns="0" bIns="0" rtlCol="0">
            <a:spAutoFit/>
          </a:bodyPr>
          <a:lstStyle/>
          <a:p>
            <a:pPr algn="ctr"/>
            <a:r>
              <a:rPr lang="en-GB" sz="1600" b="1">
                <a:solidFill>
                  <a:srgbClr val="414042"/>
                </a:solidFill>
              </a:rPr>
              <a:t>Disposal</a:t>
            </a:r>
          </a:p>
        </p:txBody>
      </p:sp>
      <p:sp>
        <p:nvSpPr>
          <p:cNvPr id="65" name="Text Placeholder 36"/>
          <p:cNvSpPr txBox="1">
            <a:spLocks/>
          </p:cNvSpPr>
          <p:nvPr/>
        </p:nvSpPr>
        <p:spPr>
          <a:xfrm>
            <a:off x="2495550" y="3549784"/>
            <a:ext cx="7704138" cy="360040"/>
          </a:xfrm>
          <a:prstGeom prst="rect">
            <a:avLst/>
          </a:prstGeom>
        </p:spPr>
        <p:txBody>
          <a:bodyPr vert="horz" lIns="0" tIns="0" rIns="0" bIns="0" rtlCol="0">
            <a:normAutofit/>
          </a:bodyPr>
          <a:lstStyle/>
          <a:p>
            <a:pPr>
              <a:spcBef>
                <a:spcPts val="600"/>
              </a:spcBef>
              <a:spcAft>
                <a:spcPts val="400"/>
              </a:spcAft>
            </a:pPr>
            <a:r>
              <a:rPr lang="en-GB" b="1" dirty="0">
                <a:solidFill>
                  <a:srgbClr val="00B25A"/>
                </a:solidFill>
                <a:cs typeface="Arial" pitchFamily="34" charset="0"/>
              </a:rPr>
              <a:t>Water footprint</a:t>
            </a:r>
          </a:p>
          <a:p>
            <a:pPr>
              <a:spcBef>
                <a:spcPts val="600"/>
              </a:spcBef>
              <a:spcAft>
                <a:spcPts val="400"/>
              </a:spcAft>
              <a:defRPr/>
            </a:pPr>
            <a:endParaRPr lang="en-GB" b="1" dirty="0">
              <a:solidFill>
                <a:srgbClr val="00B25A"/>
              </a:solidFill>
              <a:cs typeface="Arial" pitchFamily="34" charset="0"/>
            </a:endParaRPr>
          </a:p>
        </p:txBody>
      </p:sp>
      <p:pic>
        <p:nvPicPr>
          <p:cNvPr id="66" name="Picture 4" descr="http://www.unilever.com/images/OurFootprint2tcm13261424.png"/>
          <p:cNvPicPr>
            <a:picLocks noChangeAspect="1" noChangeArrowheads="1"/>
          </p:cNvPicPr>
          <p:nvPr/>
        </p:nvPicPr>
        <p:blipFill>
          <a:blip r:embed="rId3" cstate="print"/>
          <a:srcRect l="46749" t="36296" r="47521" b="39048"/>
          <a:stretch>
            <a:fillRect/>
          </a:stretch>
        </p:blipFill>
        <p:spPr bwMode="auto">
          <a:xfrm>
            <a:off x="6056682" y="4219343"/>
            <a:ext cx="610818" cy="788511"/>
          </a:xfrm>
          <a:prstGeom prst="rect">
            <a:avLst/>
          </a:prstGeom>
          <a:noFill/>
        </p:spPr>
      </p:pic>
      <p:pic>
        <p:nvPicPr>
          <p:cNvPr id="67" name="Picture 4" descr="http://www.unilever.com/images/OurFootprint2tcm13261424.png"/>
          <p:cNvPicPr>
            <a:picLocks noChangeAspect="1" noChangeArrowheads="1"/>
          </p:cNvPicPr>
          <p:nvPr/>
        </p:nvPicPr>
        <p:blipFill>
          <a:blip r:embed="rId3" cstate="print"/>
          <a:srcRect l="72644" t="32219" r="22147" b="34096"/>
          <a:stretch>
            <a:fillRect/>
          </a:stretch>
        </p:blipFill>
        <p:spPr bwMode="auto">
          <a:xfrm>
            <a:off x="8744040" y="4188680"/>
            <a:ext cx="438060" cy="849837"/>
          </a:xfrm>
          <a:prstGeom prst="rect">
            <a:avLst/>
          </a:prstGeom>
          <a:noFill/>
        </p:spPr>
      </p:pic>
      <p:sp>
        <p:nvSpPr>
          <p:cNvPr id="68" name="TextBox 67"/>
          <p:cNvSpPr txBox="1"/>
          <p:nvPr/>
        </p:nvSpPr>
        <p:spPr>
          <a:xfrm>
            <a:off x="2962224" y="3904840"/>
            <a:ext cx="1320802" cy="246221"/>
          </a:xfrm>
          <a:prstGeom prst="rect">
            <a:avLst/>
          </a:prstGeom>
          <a:noFill/>
        </p:spPr>
        <p:txBody>
          <a:bodyPr wrap="square" lIns="0" tIns="0" rIns="0" bIns="0" rtlCol="0">
            <a:spAutoFit/>
          </a:bodyPr>
          <a:lstStyle/>
          <a:p>
            <a:pPr algn="ctr"/>
            <a:r>
              <a:rPr lang="en-GB" sz="1600" b="1">
                <a:solidFill>
                  <a:srgbClr val="414042"/>
                </a:solidFill>
              </a:rPr>
              <a:t>approx 50%</a:t>
            </a:r>
          </a:p>
        </p:txBody>
      </p:sp>
      <p:sp>
        <p:nvSpPr>
          <p:cNvPr id="69" name="TextBox 68"/>
          <p:cNvSpPr txBox="1"/>
          <p:nvPr/>
        </p:nvSpPr>
        <p:spPr>
          <a:xfrm>
            <a:off x="6069666" y="3904840"/>
            <a:ext cx="672535" cy="246221"/>
          </a:xfrm>
          <a:prstGeom prst="rect">
            <a:avLst/>
          </a:prstGeom>
          <a:noFill/>
        </p:spPr>
        <p:txBody>
          <a:bodyPr wrap="square" lIns="0" tIns="0" rIns="0" bIns="0" rtlCol="0">
            <a:spAutoFit/>
          </a:bodyPr>
          <a:lstStyle/>
          <a:p>
            <a:pPr algn="ctr"/>
            <a:r>
              <a:rPr lang="en-GB" sz="1600" b="1">
                <a:solidFill>
                  <a:srgbClr val="414042"/>
                </a:solidFill>
              </a:rPr>
              <a:t>&lt;0.1%</a:t>
            </a:r>
          </a:p>
        </p:txBody>
      </p:sp>
      <p:sp>
        <p:nvSpPr>
          <p:cNvPr id="70" name="TextBox 69"/>
          <p:cNvSpPr txBox="1"/>
          <p:nvPr/>
        </p:nvSpPr>
        <p:spPr>
          <a:xfrm>
            <a:off x="8675193" y="3904840"/>
            <a:ext cx="672535" cy="246221"/>
          </a:xfrm>
          <a:prstGeom prst="rect">
            <a:avLst/>
          </a:prstGeom>
          <a:noFill/>
        </p:spPr>
        <p:txBody>
          <a:bodyPr wrap="square" lIns="0" tIns="0" rIns="0" bIns="0" rtlCol="0">
            <a:spAutoFit/>
          </a:bodyPr>
          <a:lstStyle/>
          <a:p>
            <a:pPr algn="ctr"/>
            <a:r>
              <a:rPr lang="en-GB" sz="1600" b="1">
                <a:solidFill>
                  <a:srgbClr val="414042"/>
                </a:solidFill>
              </a:rPr>
              <a:t>50%</a:t>
            </a:r>
          </a:p>
        </p:txBody>
      </p:sp>
      <p:sp>
        <p:nvSpPr>
          <p:cNvPr id="71" name="TextBox 70"/>
          <p:cNvSpPr txBox="1"/>
          <p:nvPr/>
        </p:nvSpPr>
        <p:spPr>
          <a:xfrm>
            <a:off x="2484635" y="5007239"/>
            <a:ext cx="2275980" cy="492443"/>
          </a:xfrm>
          <a:prstGeom prst="rect">
            <a:avLst/>
          </a:prstGeom>
          <a:noFill/>
        </p:spPr>
        <p:txBody>
          <a:bodyPr wrap="square" lIns="0" tIns="0" rIns="0" bIns="0" rtlCol="0">
            <a:spAutoFit/>
          </a:bodyPr>
          <a:lstStyle/>
          <a:p>
            <a:pPr algn="ctr"/>
            <a:r>
              <a:rPr lang="en-GB" sz="1600" b="1">
                <a:solidFill>
                  <a:srgbClr val="414042"/>
                </a:solidFill>
              </a:rPr>
              <a:t>Water used in the raw material we source</a:t>
            </a:r>
          </a:p>
        </p:txBody>
      </p:sp>
      <p:sp>
        <p:nvSpPr>
          <p:cNvPr id="72" name="TextBox 71"/>
          <p:cNvSpPr txBox="1"/>
          <p:nvPr/>
        </p:nvSpPr>
        <p:spPr>
          <a:xfrm>
            <a:off x="5491728" y="5007239"/>
            <a:ext cx="1828408" cy="492443"/>
          </a:xfrm>
          <a:prstGeom prst="rect">
            <a:avLst/>
          </a:prstGeom>
          <a:noFill/>
        </p:spPr>
        <p:txBody>
          <a:bodyPr wrap="square" lIns="0" tIns="0" rIns="0" bIns="0" rtlCol="0">
            <a:spAutoFit/>
          </a:bodyPr>
          <a:lstStyle/>
          <a:p>
            <a:pPr algn="ctr"/>
            <a:r>
              <a:rPr lang="en-GB" sz="1600" b="1">
                <a:solidFill>
                  <a:srgbClr val="414042"/>
                </a:solidFill>
              </a:rPr>
              <a:t>Water we add to the product</a:t>
            </a:r>
          </a:p>
        </p:txBody>
      </p:sp>
      <p:sp>
        <p:nvSpPr>
          <p:cNvPr id="73" name="TextBox 72"/>
          <p:cNvSpPr txBox="1"/>
          <p:nvPr/>
        </p:nvSpPr>
        <p:spPr>
          <a:xfrm>
            <a:off x="7625106" y="5007239"/>
            <a:ext cx="2666026" cy="492443"/>
          </a:xfrm>
          <a:prstGeom prst="rect">
            <a:avLst/>
          </a:prstGeom>
          <a:noFill/>
        </p:spPr>
        <p:txBody>
          <a:bodyPr wrap="square" lIns="0" tIns="0" rIns="0" bIns="0" rtlCol="0">
            <a:spAutoFit/>
          </a:bodyPr>
          <a:lstStyle/>
          <a:p>
            <a:pPr algn="ctr"/>
            <a:r>
              <a:rPr lang="en-GB" sz="1600" b="1">
                <a:solidFill>
                  <a:srgbClr val="414042"/>
                </a:solidFill>
              </a:rPr>
              <a:t>Water used by consumers in water-scarce countries</a:t>
            </a:r>
          </a:p>
        </p:txBody>
      </p:sp>
      <p:sp>
        <p:nvSpPr>
          <p:cNvPr id="74" name="Rounded Rectangle 73"/>
          <p:cNvSpPr/>
          <p:nvPr/>
        </p:nvSpPr>
        <p:spPr>
          <a:xfrm>
            <a:off x="2495551" y="3909825"/>
            <a:ext cx="2390775" cy="1612007"/>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0" name="Title 1"/>
          <p:cNvSpPr txBox="1">
            <a:spLocks/>
          </p:cNvSpPr>
          <p:nvPr/>
        </p:nvSpPr>
        <p:spPr>
          <a:xfrm>
            <a:off x="802864" y="247760"/>
            <a:ext cx="10786075" cy="648000"/>
          </a:xfrm>
          <a:prstGeom prst="rect">
            <a:avLst/>
          </a:prstGeom>
        </p:spPr>
        <p:txBody>
          <a:bodyPr vert="horz" lIns="0" tIns="0" rIns="0" bIns="0" rtlCol="0" anchor="ctr">
            <a:noAutofit/>
          </a:bodyPr>
          <a:lstStyle>
            <a:lvl1pPr algn="l" defTabSz="914400" rtl="0" eaLnBrk="1" latinLnBrk="0" hangingPunct="1">
              <a:spcBef>
                <a:spcPct val="0"/>
              </a:spcBef>
              <a:buNone/>
              <a:defRPr lang="en-GB" sz="2600" b="1" kern="1200" dirty="0" smtClean="0">
                <a:solidFill>
                  <a:srgbClr val="424242"/>
                </a:solidFill>
                <a:latin typeface="Arial"/>
                <a:ea typeface="+mj-ea"/>
                <a:cs typeface="Arial" pitchFamily="34" charset="0"/>
              </a:defRPr>
            </a:lvl1pPr>
          </a:lstStyle>
          <a:p>
            <a:r>
              <a:rPr lang="en-US" sz="4000" dirty="0">
                <a:solidFill>
                  <a:srgbClr val="414042"/>
                </a:solidFill>
                <a:latin typeface="Arial" pitchFamily="34" charset="0"/>
                <a:cs typeface="+mj-cs"/>
              </a:rPr>
              <a:t>Going beyond company’s direct operations</a:t>
            </a:r>
          </a:p>
        </p:txBody>
      </p:sp>
      <p:sp>
        <p:nvSpPr>
          <p:cNvPr id="61" name="Rounded Rectangle 60"/>
          <p:cNvSpPr/>
          <p:nvPr/>
        </p:nvSpPr>
        <p:spPr>
          <a:xfrm>
            <a:off x="7251240" y="1833554"/>
            <a:ext cx="1909058" cy="1612007"/>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082231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Eva Zabey\Downloads\MP900448502.JPG"/>
          <p:cNvPicPr>
            <a:picLocks noChangeAspect="1" noChangeArrowheads="1"/>
          </p:cNvPicPr>
          <p:nvPr/>
        </p:nvPicPr>
        <p:blipFill rotWithShape="1">
          <a:blip r:embed="rId2"/>
          <a:srcRect t="46696" b="11221"/>
          <a:stretch/>
        </p:blipFill>
        <p:spPr bwMode="auto">
          <a:xfrm>
            <a:off x="1" y="-838200"/>
            <a:ext cx="12191999" cy="7696200"/>
          </a:xfrm>
          <a:prstGeom prst="rect">
            <a:avLst/>
          </a:prstGeom>
          <a:noFill/>
        </p:spPr>
      </p:pic>
      <p:sp>
        <p:nvSpPr>
          <p:cNvPr id="8" name="Title 1"/>
          <p:cNvSpPr>
            <a:spLocks noGrp="1"/>
          </p:cNvSpPr>
          <p:nvPr>
            <p:ph type="title"/>
          </p:nvPr>
        </p:nvSpPr>
        <p:spPr>
          <a:xfrm>
            <a:off x="1" y="1940379"/>
            <a:ext cx="12192000" cy="574221"/>
          </a:xfrm>
          <a:solidFill>
            <a:srgbClr val="000000">
              <a:alpha val="49020"/>
            </a:srgbClr>
          </a:solidFill>
        </p:spPr>
        <p:txBody>
          <a:bodyPr/>
          <a:lstStyle/>
          <a:p>
            <a:r>
              <a:rPr lang="en-US" sz="3200" dirty="0" smtClean="0"/>
              <a:t>1. Measuring, Valuing, Reporting – a business toolkit </a:t>
            </a:r>
            <a:endParaRPr lang="en-US" sz="3200" dirty="0"/>
          </a:p>
        </p:txBody>
      </p:sp>
      <p:pic>
        <p:nvPicPr>
          <p:cNvPr id="4" name="Picture 3" descr="wbcsd_principal_logo_white.png"/>
          <p:cNvPicPr>
            <a:picLocks noChangeAspect="1"/>
          </p:cNvPicPr>
          <p:nvPr/>
        </p:nvPicPr>
        <p:blipFill>
          <a:blip r:embed="rId3" cstate="print"/>
          <a:stretch>
            <a:fillRect/>
          </a:stretch>
        </p:blipFill>
        <p:spPr>
          <a:xfrm>
            <a:off x="391158" y="6118499"/>
            <a:ext cx="1419598" cy="471716"/>
          </a:xfrm>
          <a:prstGeom prst="rect">
            <a:avLst/>
          </a:prstGeom>
        </p:spPr>
      </p:pic>
    </p:spTree>
    <p:extLst>
      <p:ext uri="{BB962C8B-B14F-4D97-AF65-F5344CB8AC3E}">
        <p14:creationId xmlns:p14="http://schemas.microsoft.com/office/powerpoint/2010/main" val="2949580295"/>
      </p:ext>
    </p:extLst>
  </p:cSld>
  <p:clrMapOvr>
    <a:masterClrMapping/>
  </p:clrMapOvr>
  <p:timing>
    <p:tnLst>
      <p:par>
        <p:cTn id="1" dur="indefinite" restart="never" nodeType="tmRoot"/>
      </p:par>
    </p:tnLst>
  </p:timing>
</p:sld>
</file>

<file path=ppt/theme/theme1.xml><?xml version="1.0" encoding="utf-8"?>
<a:theme xmlns:a="http://schemas.openxmlformats.org/drawingml/2006/main" name="WBCSD_master">
  <a:themeElements>
    <a:clrScheme name="cube green">
      <a:dk1>
        <a:srgbClr val="000000"/>
      </a:dk1>
      <a:lt1>
        <a:srgbClr val="FFFFFF"/>
      </a:lt1>
      <a:dk2>
        <a:srgbClr val="7D7D7D"/>
      </a:dk2>
      <a:lt2>
        <a:srgbClr val="FFFFFF"/>
      </a:lt2>
      <a:accent1>
        <a:srgbClr val="36B769"/>
      </a:accent1>
      <a:accent2>
        <a:srgbClr val="3695F1"/>
      </a:accent2>
      <a:accent3>
        <a:srgbClr val="E19F05"/>
      </a:accent3>
      <a:accent4>
        <a:srgbClr val="98459A"/>
      </a:accent4>
      <a:accent5>
        <a:srgbClr val="ED234A"/>
      </a:accent5>
      <a:accent6>
        <a:srgbClr val="D6D6D6"/>
      </a:accent6>
      <a:hlink>
        <a:srgbClr val="0067B1"/>
      </a:hlink>
      <a:folHlink>
        <a:srgbClr val="0099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FF6F49"/>
      </a:accent2>
      <a:accent3>
        <a:srgbClr val="8FCF69"/>
      </a:accent3>
      <a:accent4>
        <a:srgbClr val="815946"/>
      </a:accent4>
      <a:accent5>
        <a:srgbClr val="4BACC6"/>
      </a:accent5>
      <a:accent6>
        <a:srgbClr val="F79646"/>
      </a:accent6>
      <a:hlink>
        <a:srgbClr val="6F7C84"/>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BCSD_ecosystems">
  <a:themeElements>
    <a:clrScheme name="wbcsd pantone coated">
      <a:dk1>
        <a:srgbClr val="000000"/>
      </a:dk1>
      <a:lt1>
        <a:srgbClr val="FFFFFF"/>
      </a:lt1>
      <a:dk2>
        <a:srgbClr val="7D7D7D"/>
      </a:dk2>
      <a:lt2>
        <a:srgbClr val="FFFFFF"/>
      </a:lt2>
      <a:accent1>
        <a:srgbClr val="009933"/>
      </a:accent1>
      <a:accent2>
        <a:srgbClr val="0067B1"/>
      </a:accent2>
      <a:accent3>
        <a:srgbClr val="00B1B1"/>
      </a:accent3>
      <a:accent4>
        <a:srgbClr val="6CB33F"/>
      </a:accent4>
      <a:accent5>
        <a:srgbClr val="C41230"/>
      </a:accent5>
      <a:accent6>
        <a:srgbClr val="F89728"/>
      </a:accent6>
      <a:hlink>
        <a:srgbClr val="0067B1"/>
      </a:hlink>
      <a:folHlink>
        <a:srgbClr val="0099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BCSD_master">
  <a:themeElements>
    <a:clrScheme name="cube green">
      <a:dk1>
        <a:srgbClr val="000000"/>
      </a:dk1>
      <a:lt1>
        <a:srgbClr val="FFFFFF"/>
      </a:lt1>
      <a:dk2>
        <a:srgbClr val="7D7D7D"/>
      </a:dk2>
      <a:lt2>
        <a:srgbClr val="FFFFFF"/>
      </a:lt2>
      <a:accent1>
        <a:srgbClr val="36B769"/>
      </a:accent1>
      <a:accent2>
        <a:srgbClr val="3695F1"/>
      </a:accent2>
      <a:accent3>
        <a:srgbClr val="E19F05"/>
      </a:accent3>
      <a:accent4>
        <a:srgbClr val="98459A"/>
      </a:accent4>
      <a:accent5>
        <a:srgbClr val="ED234A"/>
      </a:accent5>
      <a:accent6>
        <a:srgbClr val="D6D6D6"/>
      </a:accent6>
      <a:hlink>
        <a:srgbClr val="0067B1"/>
      </a:hlink>
      <a:folHlink>
        <a:srgbClr val="0099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WBCSD_master">
  <a:themeElements>
    <a:clrScheme name="cube green">
      <a:dk1>
        <a:srgbClr val="000000"/>
      </a:dk1>
      <a:lt1>
        <a:srgbClr val="FFFFFF"/>
      </a:lt1>
      <a:dk2>
        <a:srgbClr val="7D7D7D"/>
      </a:dk2>
      <a:lt2>
        <a:srgbClr val="FFFFFF"/>
      </a:lt2>
      <a:accent1>
        <a:srgbClr val="36B769"/>
      </a:accent1>
      <a:accent2>
        <a:srgbClr val="3695F1"/>
      </a:accent2>
      <a:accent3>
        <a:srgbClr val="E19F05"/>
      </a:accent3>
      <a:accent4>
        <a:srgbClr val="98459A"/>
      </a:accent4>
      <a:accent5>
        <a:srgbClr val="ED234A"/>
      </a:accent5>
      <a:accent6>
        <a:srgbClr val="D6D6D6"/>
      </a:accent6>
      <a:hlink>
        <a:srgbClr val="0067B1"/>
      </a:hlink>
      <a:folHlink>
        <a:srgbClr val="0099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WBCSD_master">
  <a:themeElements>
    <a:clrScheme name="cube green">
      <a:dk1>
        <a:srgbClr val="000000"/>
      </a:dk1>
      <a:lt1>
        <a:srgbClr val="FFFFFF"/>
      </a:lt1>
      <a:dk2>
        <a:srgbClr val="7D7D7D"/>
      </a:dk2>
      <a:lt2>
        <a:srgbClr val="FFFFFF"/>
      </a:lt2>
      <a:accent1>
        <a:srgbClr val="36B769"/>
      </a:accent1>
      <a:accent2>
        <a:srgbClr val="3695F1"/>
      </a:accent2>
      <a:accent3>
        <a:srgbClr val="E19F05"/>
      </a:accent3>
      <a:accent4>
        <a:srgbClr val="98459A"/>
      </a:accent4>
      <a:accent5>
        <a:srgbClr val="ED234A"/>
      </a:accent5>
      <a:accent6>
        <a:srgbClr val="D6D6D6"/>
      </a:accent6>
      <a:hlink>
        <a:srgbClr val="0067B1"/>
      </a:hlink>
      <a:folHlink>
        <a:srgbClr val="0099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WBCSD_ecosystems">
  <a:themeElements>
    <a:clrScheme name="wbcsd pantone coated">
      <a:dk1>
        <a:srgbClr val="000000"/>
      </a:dk1>
      <a:lt1>
        <a:srgbClr val="FFFFFF"/>
      </a:lt1>
      <a:dk2>
        <a:srgbClr val="7D7D7D"/>
      </a:dk2>
      <a:lt2>
        <a:srgbClr val="FFFFFF"/>
      </a:lt2>
      <a:accent1>
        <a:srgbClr val="009933"/>
      </a:accent1>
      <a:accent2>
        <a:srgbClr val="0067B1"/>
      </a:accent2>
      <a:accent3>
        <a:srgbClr val="00B1B1"/>
      </a:accent3>
      <a:accent4>
        <a:srgbClr val="6CB33F"/>
      </a:accent4>
      <a:accent5>
        <a:srgbClr val="C41230"/>
      </a:accent5>
      <a:accent6>
        <a:srgbClr val="F89728"/>
      </a:accent6>
      <a:hlink>
        <a:srgbClr val="0067B1"/>
      </a:hlink>
      <a:folHlink>
        <a:srgbClr val="0099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WBCSD">
      <a:dk1>
        <a:srgbClr val="414042"/>
      </a:dk1>
      <a:lt1>
        <a:srgbClr val="FFFFFF"/>
      </a:lt1>
      <a:dk2>
        <a:srgbClr val="548DD4"/>
      </a:dk2>
      <a:lt2>
        <a:srgbClr val="FFFFFF"/>
      </a:lt2>
      <a:accent1>
        <a:srgbClr val="548DD4"/>
      </a:accent1>
      <a:accent2>
        <a:srgbClr val="00B25A"/>
      </a:accent2>
      <a:accent3>
        <a:srgbClr val="9BBB59"/>
      </a:accent3>
      <a:accent4>
        <a:srgbClr val="B2A2C7"/>
      </a:accent4>
      <a:accent5>
        <a:srgbClr val="4BACC6"/>
      </a:accent5>
      <a:accent6>
        <a:srgbClr val="F79646"/>
      </a:accent6>
      <a:hlink>
        <a:srgbClr val="0000FF"/>
      </a:hlink>
      <a:folHlink>
        <a:srgbClr val="800080"/>
      </a:folHlink>
    </a:clrScheme>
    <a:fontScheme name="WBCS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4_WBCSD_ecosystems">
  <a:themeElements>
    <a:clrScheme name="wbcsd pantone coated">
      <a:dk1>
        <a:srgbClr val="000000"/>
      </a:dk1>
      <a:lt1>
        <a:srgbClr val="FFFFFF"/>
      </a:lt1>
      <a:dk2>
        <a:srgbClr val="7D7D7D"/>
      </a:dk2>
      <a:lt2>
        <a:srgbClr val="FFFFFF"/>
      </a:lt2>
      <a:accent1>
        <a:srgbClr val="009933"/>
      </a:accent1>
      <a:accent2>
        <a:srgbClr val="0067B1"/>
      </a:accent2>
      <a:accent3>
        <a:srgbClr val="00B1B1"/>
      </a:accent3>
      <a:accent4>
        <a:srgbClr val="6CB33F"/>
      </a:accent4>
      <a:accent5>
        <a:srgbClr val="C41230"/>
      </a:accent5>
      <a:accent6>
        <a:srgbClr val="F89728"/>
      </a:accent6>
      <a:hlink>
        <a:srgbClr val="0067B1"/>
      </a:hlink>
      <a:folHlink>
        <a:srgbClr val="0099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WBCSD">
    <a:dk1>
      <a:srgbClr val="414042"/>
    </a:dk1>
    <a:lt1>
      <a:srgbClr val="FFFFFF"/>
    </a:lt1>
    <a:dk2>
      <a:srgbClr val="548DD4"/>
    </a:dk2>
    <a:lt2>
      <a:srgbClr val="FFFFFF"/>
    </a:lt2>
    <a:accent1>
      <a:srgbClr val="548DD4"/>
    </a:accent1>
    <a:accent2>
      <a:srgbClr val="00B25A"/>
    </a:accent2>
    <a:accent3>
      <a:srgbClr val="9BBB59"/>
    </a:accent3>
    <a:accent4>
      <a:srgbClr val="B2A2C7"/>
    </a:accent4>
    <a:accent5>
      <a:srgbClr val="4BACC6"/>
    </a:accent5>
    <a:accent6>
      <a:srgbClr val="F79646"/>
    </a:accent6>
    <a:hlink>
      <a:srgbClr val="0000FF"/>
    </a:hlink>
    <a:folHlink>
      <a:srgbClr val="800080"/>
    </a:folHlink>
  </a:clrScheme>
  <a:fontScheme name="WBCS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1635</TotalTime>
  <Words>2156</Words>
  <Application>Microsoft Office PowerPoint</Application>
  <PresentationFormat>Widescreen</PresentationFormat>
  <Paragraphs>313</Paragraphs>
  <Slides>31</Slides>
  <Notes>17</Notes>
  <HiddenSlides>5</HiddenSlides>
  <MMClips>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31</vt:i4>
      </vt:variant>
    </vt:vector>
  </HeadingPairs>
  <TitlesOfParts>
    <vt:vector size="59" baseType="lpstr">
      <vt:lpstr>Bebas Neue</vt:lpstr>
      <vt:lpstr>Helvetica Neue</vt:lpstr>
      <vt:lpstr>Helvetica Neue Light</vt:lpstr>
      <vt:lpstr>MS Mincho</vt:lpstr>
      <vt:lpstr>ＭＳ Ｐゴシック</vt:lpstr>
      <vt:lpstr>Source Sans Pro</vt:lpstr>
      <vt:lpstr>Source Sans Pro Light</vt:lpstr>
      <vt:lpstr>Source Sans Pro Semibold</vt:lpstr>
      <vt:lpstr>Trade Gothic LT Bold No. 2</vt:lpstr>
      <vt:lpstr>TradeGothic-Bold</vt:lpstr>
      <vt:lpstr>Arial</vt:lpstr>
      <vt:lpstr>Calibri</vt:lpstr>
      <vt:lpstr>Courier New</vt:lpstr>
      <vt:lpstr>Times</vt:lpstr>
      <vt:lpstr>Times New Roman</vt:lpstr>
      <vt:lpstr>Wingdings</vt:lpstr>
      <vt:lpstr>WBCSD_master</vt:lpstr>
      <vt:lpstr>2_WBCSD_ecosystems</vt:lpstr>
      <vt:lpstr>1_WBCSD_master</vt:lpstr>
      <vt:lpstr>5_WBCSD_master</vt:lpstr>
      <vt:lpstr>6_WBCSD_master</vt:lpstr>
      <vt:lpstr>3_WBCSD_ecosystems</vt:lpstr>
      <vt:lpstr>2_Office Theme</vt:lpstr>
      <vt:lpstr>4_WBCSD_ecosystems</vt:lpstr>
      <vt:lpstr>Default Design</vt:lpstr>
      <vt:lpstr>21_Office Theme</vt:lpstr>
      <vt:lpstr>4_Office Theme</vt:lpstr>
      <vt:lpstr>Office Theme</vt:lpstr>
      <vt:lpstr>PowerPoint Presentation</vt:lpstr>
      <vt:lpstr>PowerPoint Presentation</vt:lpstr>
      <vt:lpstr>The business case for action</vt:lpstr>
      <vt:lpstr>Risks &amp; Opportunities</vt:lpstr>
      <vt:lpstr>Risks &amp; Opportunities</vt:lpstr>
      <vt:lpstr>What can business do…right now?</vt:lpstr>
      <vt:lpstr>Value chain footprints – Puma</vt:lpstr>
      <vt:lpstr>Value chain footprints – Unilever</vt:lpstr>
      <vt:lpstr>1. Measuring, Valuing, Reporting – a business toolkit </vt:lpstr>
      <vt:lpstr>Ecosystems Toolkit</vt:lpstr>
      <vt:lpstr>Natural Capital Protocol</vt:lpstr>
      <vt:lpstr>PowerPoint Presentation</vt:lpstr>
      <vt:lpstr>Reporting is a dynamic process</vt:lpstr>
      <vt:lpstr>What about corporate practice? </vt:lpstr>
      <vt:lpstr>Ecosystems  Capacity Building</vt:lpstr>
      <vt:lpstr>2. Managing &amp; Mitigating</vt:lpstr>
      <vt:lpstr>Sharing best practices</vt:lpstr>
      <vt:lpstr>3. Invest in ecosystems, adopting a landscape level approach</vt:lpstr>
      <vt:lpstr>Adopting a landscape-level approach</vt:lpstr>
      <vt:lpstr>PowerPoint Presentation</vt:lpstr>
      <vt:lpstr>Examples of investments in natural infrastructure (1/2)</vt:lpstr>
      <vt:lpstr>Examples of investments in natural infrastructure (2/2)</vt:lpstr>
      <vt:lpstr>Healthy ecosystems can provide the same services and benefits as man-made infrastructure at lower cost.</vt:lpstr>
      <vt:lpstr>Investing in ecosystems and the services that they provide</vt:lpstr>
      <vt:lpstr>What is needed to bring existing initiatives at scale?</vt:lpstr>
      <vt:lpstr>PowerPoint Presentation</vt:lpstr>
      <vt:lpstr>4. Promoting partnerships &amp; “smart” regulation </vt:lpstr>
      <vt:lpstr>Ecosystems  Partners</vt:lpstr>
      <vt:lpstr>Business and the value of nature</vt:lpstr>
      <vt:lpstr>PowerPoint Presentation</vt:lpstr>
      <vt:lpstr>Ecosystems  Public policy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WBCSD</dc:creator>
  <cp:lastModifiedBy>WBCSD</cp:lastModifiedBy>
  <cp:revision>100</cp:revision>
  <dcterms:created xsi:type="dcterms:W3CDTF">2014-05-09T07:09:26Z</dcterms:created>
  <dcterms:modified xsi:type="dcterms:W3CDTF">2014-10-12T23:09:56Z</dcterms:modified>
</cp:coreProperties>
</file>