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2.xml" ContentType="application/vnd.openxmlformats-officedocument.presentationml.notesSlide+xml"/>
  <Override PartName="/ppt/ink/ink30.xml" ContentType="application/inkml+xml"/>
  <Override PartName="/ppt/notesSlides/notesSlide3.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3" r:id="rId2"/>
    <p:sldId id="268" r:id="rId3"/>
    <p:sldId id="467" r:id="rId4"/>
    <p:sldId id="468" r:id="rId5"/>
    <p:sldId id="478" r:id="rId6"/>
    <p:sldId id="473" r:id="rId7"/>
    <p:sldId id="477" r:id="rId8"/>
    <p:sldId id="498" r:id="rId9"/>
    <p:sldId id="474" r:id="rId10"/>
    <p:sldId id="479" r:id="rId11"/>
    <p:sldId id="272" r:id="rId12"/>
    <p:sldId id="480" r:id="rId13"/>
    <p:sldId id="484" r:id="rId14"/>
    <p:sldId id="485" r:id="rId15"/>
    <p:sldId id="486" r:id="rId16"/>
    <p:sldId id="487" r:id="rId17"/>
    <p:sldId id="497" r:id="rId18"/>
    <p:sldId id="482" r:id="rId19"/>
    <p:sldId id="488" r:id="rId20"/>
    <p:sldId id="489" r:id="rId21"/>
    <p:sldId id="490" r:id="rId22"/>
    <p:sldId id="496" r:id="rId23"/>
    <p:sldId id="471" r:id="rId24"/>
    <p:sldId id="469" r:id="rId25"/>
    <p:sldId id="259" r:id="rId26"/>
    <p:sldId id="258" r:id="rId27"/>
    <p:sldId id="492" r:id="rId28"/>
    <p:sldId id="494" r:id="rId29"/>
    <p:sldId id="470" r:id="rId30"/>
    <p:sldId id="493" r:id="rId31"/>
    <p:sldId id="260" r:id="rId32"/>
    <p:sldId id="495" r:id="rId33"/>
    <p:sldId id="270" r:id="rId34"/>
    <p:sldId id="476"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A70"/>
    <a:srgbClr val="474B32"/>
    <a:srgbClr val="AAAAAA"/>
    <a:srgbClr val="662600"/>
    <a:srgbClr val="FF2600"/>
    <a:srgbClr val="000000"/>
    <a:srgbClr val="00B050"/>
    <a:srgbClr val="00B0F0"/>
    <a:srgbClr val="4472C4"/>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09"/>
    <p:restoredTop sz="95321"/>
  </p:normalViewPr>
  <p:slideViewPr>
    <p:cSldViewPr snapToGrid="0" snapToObjects="1">
      <p:cViewPr varScale="1">
        <p:scale>
          <a:sx n="67" d="100"/>
          <a:sy n="67" d="100"/>
        </p:scale>
        <p:origin x="476" y="4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6.345"/>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20.774"/>
    </inkml:context>
    <inkml:brush xml:id="br0">
      <inkml:brushProperty name="width" value="0.05" units="cm"/>
      <inkml:brushProperty name="height" value="0.05" units="cm"/>
      <inkml:brushProperty name="color" value="#004F8B"/>
    </inkml:brush>
  </inkml:definitions>
  <inkml:trace contextRef="#ctx0" brushRef="#br0">662 0 24575,'0'76'0,"0"-1"0,0 6 0,0 6 0,0-3 0,-1 6 0,2 1 0,2 2 0,2 1 0,0-10 0,-1-13 0,1-5 0,2 17 0,1-10 0,5-19 0,-11 10 0,13 11 0,-13 1 0,13 10 0,-13 0 0,6-10 0,-1-2 0,-5-19 0,5-2 0,-7-17 0,0-2 0,0-14 0,0 5 0,0-4 0,0 13 0,0 11 0,0 10 0,0 9 0,0 10 0,0 2 0,0 1 0,0 7 0,0-18 0,-7 8 0,5-19 0,-13 6 0,6 4 0,-9 23 0,2-18-580,3-7 0,-2 2 580,-13 23 0,12-20 0,0 1 0,-1-19 0,0 0 0,1 25 0,0-2 0,-19 17 0,15-11 0,-1 0 0,-13 2 0,15-20 0,0 0 0,-7 17 0,0 7 0,9-35 0,1-3 0,3 2 0,-11 19 0,24-56 0,-16 22 0,-2 5 1160,-9 15-1160,-3 7 0,6-6 0,-8 9 0,8-9 0,-4-10 0,12-11 0,-3-14 0,12-1 0,-4-7 0,10 0 0,-10-5 0,5-2 0,0-10 0,1-1 0,5-5 0,0 0 0,0-1 0,0-14 0,0 15 0,0-8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26.996"/>
    </inkml:context>
    <inkml:brush xml:id="br0">
      <inkml:brushProperty name="width" value="0.05" units="cm"/>
      <inkml:brushProperty name="height" value="0.05" units="cm"/>
      <inkml:brushProperty name="color" value="#004F8B"/>
    </inkml:brush>
  </inkml:definitions>
  <inkml:trace contextRef="#ctx0" brushRef="#br0">0 1 24575,'5'6'0,"2"-1"0,11 1 0,2 2 0,7 11 0,-7 2 0,13 7 0,-10-1 0,19 2 0,-13-2 0,6 8 0,9-4 0,-1 23 0,12-11 0,4 16 0,1-8 0,8 0-546,2 9 546,-1-7 0,0 7 0,0-9 0,0 1 0,0 0 0,0 0 0,1 0 0,-2-1 0,-8 0 0,-2-2 0,-1 1 0,-9-10 0,19 9 0,-19-9 0,18 11 0,-6-1 0,-2-8 0,8 7 0,-8-7 0,9 1 0,2 6 0,-14-16 0,0 7 0,-10-11 0,-2 0 0,10 2 546,-7-2-546,7 1 0,-9 0 0,9 0 0,-7 0 0,-1-1 0,9 6 0,-22-13 0,14 4 0,-20-7 0,-5-5 0,4 6 0,-5-8 0,7 2 0,7-1 0,-5 1 0,5 0 0,1 0 0,-7-1 0,14 2 0,-6-1 0,8 1 0,9 0 0,-7 0 0,36 7 0,-31-6 0,30 6 0,-35-7 0,16 1 0,-16-1 0,15 0 0,-15 0 0,16 1 0,-16-8 0,7 6 0,-17-12 0,-1 10 0,-15-10 0,5 10 0,-11-11 0,4 5 0,-6-6 0,-5 5 0,4-4 0,-5 4 0,6-5 0,0 6 0,6-5 0,2 5 0,7-1 0,0-3 0,-7 4 0,-1-6 0,-7 5 0,0-3 0,0 3 0,-1-5 0,1 0 0,-1 0 0,1 0 0,0 0 0,0 0 0,0 0 0,0 0 0,0 0 0,-5 5 0,2-4 0,-3 4 0,6-5 0,6 0 0,-4 0 0,11 0 0,-5 0 0,15 0 0,-7 0 0,7 0 0,-8 0 0,-7 0 0,5 0 0,-12 0 0,13 0 0,-13 0 0,6 0 0,-7 0 0,7 0 0,-6 0 0,6 0 0,-1 6 0,3-5 0,5 5 0,9 1 0,-7-6 0,15 6 0,-15-1 0,14-5 0,-13 11 0,13-10 0,-13 3 0,13 2 0,-14-5 0,7 10 0,-15-10 0,-2 4 0,-6-6 0,0 5 0,1-4 0,-2 5 0,-4-11 0,-2 4 0,-5-4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34.488"/>
    </inkml:context>
    <inkml:brush xml:id="br0">
      <inkml:brushProperty name="width" value="0.05" units="cm"/>
      <inkml:brushProperty name="height" value="0.05" units="cm"/>
      <inkml:brushProperty name="color" value="#004F8B"/>
    </inkml:brush>
  </inkml:definitions>
  <inkml:trace contextRef="#ctx0" brushRef="#br0">85 1 24575,'0'15'0,"0"-2"0,0 3 0,0 2 0,0-5 0,0 11 0,0-10 0,0 5 0,0 0 0,6 1 0,1 0 0,0-1 0,4-7 0,-10 0 0,10 0 0,-4-5 0,4 3 0,1-8 0,-1 3 0,0-5 0,0 0 0,-4 5 0,3-4 0,-3 10 0,5-4 0,0 5 0,0 0 0,0 0 0,0 0 0,0 0 0,-5 0 0,3 0 0,-3 0 0,6 7 0,-1-5 0,1 4 0,-1-6 0,0 7 0,1-5 0,-1 4 0,0-6 0,0 0 0,0 0 0,-5-1 0,-2 1 0,-5-1 0,0 0 0,0 1 0,0 0 0,0-1 0,0 1 0,0-1 0,-6 1 0,0-6 0,-13-1 0,5-5 0,-11 0 0,11 0 0,-5 0 0,7 0 0,-7 0 0,5 0 0,-5 0 0,7 0 0,0 0 0,0 0 0,0 0 0,5 6 0,-4-5 0,4 10 0,-5-5 0,0 6 0,0-5 0,0 3 0,-1-8 0,1 8 0,0-8 0,5 9 0,-4-10 0,4 4 0,0 1 0,-3-5 0,8 9 0,-3-3 0,0-1 0,4 4 0,-4-3 0,-1 0 0,5 4 0,-10-5 0,4 6 0,-5 0 0,5 0 0,-3 0 0,9-1 0,-4 1 0,5-1 0,0 0 0,0-15 0,0-5 0,0-16 0,0 10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38.816"/>
    </inkml:context>
    <inkml:brush xml:id="br0">
      <inkml:brushProperty name="width" value="0.05" units="cm"/>
      <inkml:brushProperty name="height" value="0.05" units="cm"/>
      <inkml:brushProperty name="color" value="#004F8B"/>
    </inkml:brush>
  </inkml:definitions>
  <inkml:trace contextRef="#ctx0" brushRef="#br0">11 0 24575,'-6'5'0,"1"2"0,5 11 0,0-4 0,0 4 0,0-6 0,0 1 0,0-1 0,0 6 0,0-4 0,6 11 0,-4-5 0,4 7 0,0 7 0,-4-5 0,4-1 0,-6-3 0,0-11 0,0 4 0,0-6 0,0 0 0,5 1 0,-3-2 0,3 1 0,-5-1 0,0 1 0,0-1 0,5 0 0,-4 0 0,10-5 0,-10 5 0,10-4 0,-5 4 0,1 2 0,3-2 0,-3 1 0,-1 0 0,5-6 0,-10 4 0,4-3 0,1-1 0,-5 4 0,4-3 0,0 5 0,-3-1 0,3 1 0,0-6 0,-3 5 0,3-4 0,-5 4 0,0 1 0,5-5 0,-3 4 0,8-5 0,-4 1 0,5-2 0,0-5 0,1 0 0,-1-6 0,0 0 0,0-5 0,1-1 0,-1 1 0,-5-1 0,5 0 0,-5 5 0,1-4 0,4 4 0,-4-5 0,-1 0 0,5-1 0,-4 7 0,0-5 0,3 4 0,-3-6 0,0 2 0,3 4 0,-8-4 0,3 5 0,-5-7 0,0 2 0,5-1 0,-4 0 0,9 0 0,-3 6 0,-1-5 0,4 10 0,-4-5 0,0 1 0,4 4 0,-4-5 0,5 1 0,0 4 0,-4-10 0,3 5 0,-4-1 0,0-4 0,4 10 0,-8-10 0,8 10 0,-9-10 0,9 9 0,-8-8 0,7 8 0,-7-9 0,3 5 0,0-1 0,-4-3 0,10 3 0,-10-4 0,9 5 0,-8-5 0,9 10 0,-5-4 0,0 0 0,4 3 0,-9-8 0,-1 9 0,-7-4 0,-4-1 0,-8-7 0,11 4 0,-4-3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45.745"/>
    </inkml:context>
    <inkml:brush xml:id="br0">
      <inkml:brushProperty name="width" value="0.05" units="cm"/>
      <inkml:brushProperty name="height" value="0.05" units="cm"/>
      <inkml:brushProperty name="color" value="#004F8B"/>
    </inkml:brush>
  </inkml:definitions>
  <inkml:trace contextRef="#ctx0" brushRef="#br0">1 1 24575,'7'0'0,"-2"0"0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01.453"/>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07.603"/>
    </inkml:context>
    <inkml:brush xml:id="br0">
      <inkml:brushProperty name="width" value="0.05" units="cm"/>
      <inkml:brushProperty name="height" value="0.05" units="cm"/>
      <inkml:brushProperty name="color" value="#004F8B"/>
    </inkml:brush>
  </inkml:definitions>
  <inkml:trace contextRef="#ctx0" brushRef="#br0">1782 0 24575,'0'38'0,"0"1"0,0 13 0,0 3 0,0 19 0,0-8 0,0-1 0,-8 7 0,6-24 0,-12 15 0,6-20 0,0-6 0,-5 5 0,11-14 0,-11 7 0,6-8 0,-1-1 0,-4 9 0,-3 1 0,-2 8 0,-5 9 0,1-7 0,3 16 0,-10-16 0,11 16 0,-5-7 0,0 0 0,-2-2 0,1 0 0,-7 2 0,6 8 0,-9 1 0,2 0 0,-1 0 0,-9 9 0,5 4 0,-13 8-903,12 1 903,-12 0 0,5-7 0,-1 5 0,-4-13 0,13 3-238,-5-8 238,2-9 0,5 5 0,-4-14 0,-2 16 0,8-18 0,-8 10 891,3-11-891,5 0 250,-7 9-250,9-7 0,0 5 0,0-8 0,7 0 0,-4 0 0,4 0 0,-8 9 0,8-7 0,-6 7 0,5 0 0,-14-6 0,4 16 0,-4-15 0,7 5 0,2-10 0,6 1 0,-4-7 0,12-3 0,1-14 0,3-1 0,9-7 0,-9 0 0,10 0 0,-5-1 0,6 0 0,0 0 0,0-10 0,0-9 0,0-12 0,0-14 0,0-12 0,0-30 0,0 35 0,0-8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2.189"/>
    </inkml:context>
    <inkml:brush xml:id="br0">
      <inkml:brushProperty name="width" value="0.05" units="cm"/>
      <inkml:brushProperty name="height" value="0.05" units="cm"/>
      <inkml:brushProperty name="color" value="#004F8B"/>
    </inkml:brush>
  </inkml:definitions>
  <inkml:trace contextRef="#ctx0" brushRef="#br0">671 0 24575,'0'12'0,"0"-1"0,0 1 0,0 7 0,6 9 0,3 17 0,16 32 0,-6 13-1123,7 0 1123,-11-19 0,-1 3-838,-3-11 1,0 1 837,5 19 0,-1 3 0,-4-2 0,-1-1 0,0-5 0,0 0-1027,1 6 0,-1 2 1027,1-2 0,-1 1 0,-3 1 0,-2-4 0,0-21 0,-1 1 0,-3 31 0,-2 1 0,1-29 0,0-1 0,0 16 0,0 3 0,0 3 0,0-2 0,0-16 0,0 0-559,2 15 0,-4 2 559,-6-8 0,-1-2 0,3-5 0,-2 0 0,-10 6 0,-2-1 0,9-15 0,1-1 0,-9 14 0,-1 0 0,6-15 0,-2 0 0,-3 11 0,-1 0 0,0-5 0,1-1 0,-1 5 0,1 0 0,0-11 0,0 0 0,0 4 0,0 2 0,-5 6 0,-1-3 0,7-17 0,-1-1 0,-10 25 0,-1-2 194,-6 11-194,8-22 0,0 2 0,9-12 0,0 0 0,-7 6 0,-2 0 0,5-6 0,1 0 0,-2 0 0,1-2 0,-10 27 1392,3-10-1392,13-13 2117,-4-15-2117,7 2 1402,6-17-1402,-3 2 865,9-12-865,-3-1 0,5 0 0,0-9 0,0-9 0,0-6 0,-12-5 0,9 6 0,-9-1 0,12 1 0,0-1 0,0 1 0,0-4 0,0 3 0,0-10 0,0 3 0,0-7 0,0 0 0,0-8 0,0-10 0,0 18 0,0-2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4.321"/>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7.278"/>
    </inkml:context>
    <inkml:brush xml:id="br0">
      <inkml:brushProperty name="width" value="0.05" units="cm"/>
      <inkml:brushProperty name="height" value="0.05" units="cm"/>
      <inkml:brushProperty name="color" value="#004F8B"/>
    </inkml:brush>
  </inkml:definitions>
  <inkml:trace contextRef="#ctx0" brushRef="#br0">0 208 24575,'12'-6'0,"-1"5"0,1-10 0,0 4 0,1 0 0,-1-4 0,0 10 0,-6-10 0,5 10 0,-4-10 0,4 10 0,-4-10 0,3 10 0,-4-5 0,1 1 0,3 4 0,-4-4 0,1 0 0,3 4 0,-9-10 0,9 10 0,-8-9 0,8 9 0,-8-10 0,8 5 0,-4-1 0,1-4 0,-2 5 0,-5-6 0,5 6 0,-4-5 0,9 10 0,-9-9 0,4 13 0,-5-2 0,0 5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8.334"/>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9.960"/>
    </inkml:context>
    <inkml:brush xml:id="br0">
      <inkml:brushProperty name="width" value="0.05" units="cm"/>
      <inkml:brushProperty name="height" value="0.05" units="cm"/>
      <inkml:brushProperty name="color" value="#004F8B"/>
    </inkml:brush>
  </inkml:definitions>
  <inkml:trace contextRef="#ctx0" brushRef="#br0">1 151 24575,'17'0'0,"-1"0"0,-3 0 0,5 0 0,-4 0 0,4 0 0,-5-6 0,-1 0 0,0-1 0,-6-4 0,5 4 0,-4 0 0,0-4 0,4 10 0,-5-10 0,6 5 0,0-1 0,-6-4 0,4 10 0,-3-4 0,4-1 0,1 5 0,-1-4 0,0 0 0,1-2 0,-6-4 0,5 5 0,-10-5 0,9 10 0,-8 1 0,-3 1 0,-5 4 0,-6-5 0,5 0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30.424"/>
    </inkml:context>
    <inkml:brush xml:id="br0">
      <inkml:brushProperty name="width" value="0.05" units="cm"/>
      <inkml:brushProperty name="height" value="0.05" units="cm"/>
      <inkml:brushProperty name="color" value="#004F8B"/>
    </inkml:brush>
  </inkml:definitions>
  <inkml:trace contextRef="#ctx0" brushRef="#br0">1 1667 24575,'23'0'0,"36"0"0,9-7 0,30-3-812,-49-2 1,-1-2 811,42-14 0,-36 10 0,1-1 0,0 0 0,2 1-520,5-1 1,3-1 519,9-4 0,1-1-622,-4 4 0,1-1 622,10-7 0,0-2 0,-4 5 0,0-1 0,6-5 0,2 0 0,5 4 0,0 1-1083,-4-4 1,0 0 1082,4 8 0,0 1 0,-5-4 0,-2 0 0,1 4 0,0 1 0,0 0 0,-1 0-513,-6 0 1,0 1 512,5-1 0,0-1-130,-4 1 1,-3 1 129,-14 4 0,-1 2 0,12-1 0,-3 0 875,24-11-875,-27 15 0,1 0 0,-16-2 0,0 0 0,9 3 0,-2 1 0,30-16 0,-34 14 0,0 1 0,34-15 0,-35 15 0,0 2 0,35-10 0,-36 9 0,2 0 0,-5 0 0,-1 0 0,1-1 0,1 1 0,8 0 0,1 0 0,-9-1 0,1 1 0,9 4 0,1-1 0,-6-2 0,0 0 0,5 3 0,1-1 0,-4-3 0,-1-1 0,-1 5 0,-1-1 0,1-2 0,-2 0 0,24-1 1844,18-2-1844,-30-3 1932,8 12-1932,-19-5 1533,-2 7-1533,-17 0 840,-8 0-840,-9 0 331,-7 0-331,5 0 0,-4 0 0,11 0 0,-4 0 0,14 0 0,-5 0 0,21 0 0,-11 0 0,23 0 0,-16 0 0,6 0 0,-15 0 0,-3 0 0,-7 0 0,-7 0 0,-1 0 0,-7 0 0,0 0 0,-6 5 0,0 1 0,-6 6 0,0-1 0,0 0 0,0 0 0,0 0 0,0 0 0,0 0 0,-5-5 0,4-6 0,-4-7 0,-1-5 0,5 0 0,-11-6 0,6 4 0,-7-5 0,6 0 0,-4 5 0,4-4 0,-5 6 0,5-1 0,-4 1 0,4 0 0,-5 5 0,0-4 0,0 4 0,-7-5 0,5-1 0,-11 0 0,11 0 0,-5 1 0,7 5 0,-7-5 0,5 6 0,-11-2 0,11-3 0,-4 5 0,5-7 0,1 7 0,5-5 0,-4 9 0,10-9 0,-5 5 0,6-6 0,-5 5 0,-1 2 0,-6 5 0,6-5 0,-4 3 0,13-3 0,-2 5 0,11 5 0,-1 1 0,1 1 0,-6-2 0,-1-5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32.931"/>
    </inkml:context>
    <inkml:brush xml:id="br0">
      <inkml:brushProperty name="width" value="0.05" units="cm"/>
      <inkml:brushProperty name="height" value="0.05" units="cm"/>
      <inkml:brushProperty name="color" value="#004F8B"/>
    </inkml:brush>
  </inkml:definitions>
  <inkml:trace contextRef="#ctx0" brushRef="#br0">237 0 24575,'-11'0'0,"5"6"0,-5 0 0,4 6 0,1 1 0,-5-1 0,4 0 0,-5-1 0,5 1 0,-3 0 0,9-1 0,-10 1 0,5-1 0,-6-4 0,0-2 0,5 0 0,-4-4 0,5 10 0,-6-10 0,5 9 0,-3-4 0,9 6 0,-4-1 0,5 0 0,-5 0 0,-2-4 0,1 3 0,-5-9 0,10 10 0,-10-4 0,10 4 0,-4 0 0,5 0 0,0 0 0,0 0 0,0-9 0,0-24 0,0-9 0,0 1 0,0 11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42.850"/>
    </inkml:context>
    <inkml:brush xml:id="br0">
      <inkml:brushProperty name="width" value="0.05" units="cm"/>
      <inkml:brushProperty name="height" value="0.05" units="cm"/>
      <inkml:brushProperty name="color" value="#004F8B"/>
    </inkml:brush>
  </inkml:definitions>
  <inkml:trace contextRef="#ctx0" brushRef="#br0">0 181 24575,'44'0'0,"41"0"0,-12 0 0,9 0-1282,-24 0 1,0 0 1281,22 0 0,-14 0 0,3 0 0,-13 0 0,0 0 0,11 0 0,2 0 0,2 0 0,2 0-627,19 0 1,1 0 626,-8 0 0,0 0-463,7 0 0,1 0 463,-3 0 0,-1 0-1028,-3 0 1,2 0 1027,10 0 0,2 0 0,-7 0 0,0 0 0,2 0 0,-1 0 0,-3 4 0,1 2 0,0-1 0,0 2 0,-5 3 0,0 1 0,6-5 0,-2 0-218,-11 4 1,-4-1 217,-12-8 0,2 0 0,22 8 0,-3 1 0,-33-9 0,-1 0 0,34 5 0,4-2 0,-17-3 0,-1-2 0,9 1 0,0 0 0,6 0 0,-2 0 0,-7 0 0,-2 0 0,4 0 0,-5 0 0,-19 0 0,-1 0 58,17 0 0,1 0-58,-19 0 0,0 0 369,8 0 1,2 0-370,-1 4 0,0 1 0,-6-5 0,-2 2 820,-3 6 0,-1 0-820,48-7 1642,-12 7-1642,-33-4 0,-1-1 0,20-1 0,18 5 1430,-44-7-1430,16 0 1062,-16 0-1062,7 0 603,-9 0-603,-8 0 0,-2 0 0,-7 6 0,-7-4 0,-1 3 0,-7-5 0,0 0 0,0 0 0,0 0 0,0 0 0,7 0 0,-6 0 0,13 0 0,-13 0 0,11 0 0,-10 0 0,3 0 0,-5 0 0,7 0 0,1 0 0,7 0 0,7 0 0,-12 0 0,11 0 0,-19 0 0,4 0 0,-5 0 0,-2 0 0,2 0 0,-2 0 0,1-4 0,-1 2 0,-10-13 0,-3 13 0,-10-13 0,0 8 0,-7-6 0,5-6 0,-12 4 0,-2-11 0,-1 5 0,-6-2 0,8-2 0,0 10 0,0-5 0,7 7 0,1 1 0,0-1 0,5 6 0,-4-4 0,5 9 0,1-9 0,0 10 0,0-4 0,0-1 0,0 5 0,-1-10 0,1 10 0,0-10 0,0 9 0,6-8 0,-5 8 0,10-8 0,-10 8 0,15 2 0,-3 1 0,5 9 0,4-8 0,-3 3 0,-1 0 0,4-3 0,-4 3 0,5-5 0,-4 0 0,-2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45.463"/>
    </inkml:context>
    <inkml:brush xml:id="br0">
      <inkml:brushProperty name="width" value="0.05" units="cm"/>
      <inkml:brushProperty name="height" value="0.05" units="cm"/>
      <inkml:brushProperty name="color" value="#004F8B"/>
    </inkml:brush>
  </inkml:definitions>
  <inkml:trace contextRef="#ctx0" brushRef="#br0">279 1 24575,'-6'4'0,"1"3"0,5 4 0,0 1 0,-5 0 0,3 0 0,-8-6 0,3 4 0,-4-4 0,-1 1 0,6 3 0,-4-9 0,8 10 0,-8-5 0,9 6 0,-9-1 0,8 0 0,-8-4 0,9 3 0,-5-3 0,6 4 0,0 1 0,-5-6 0,-1 4 0,-6-4 0,1 5 0,-1 1 0,6-1 0,-5-5 0,5 4 0,-1-4 0,-3 1 0,8 3 0,-8-9 0,8 9 0,-8-8 0,9 8 0,-9-8 0,9 8 0,-10-8 0,5 8 0,-6-4 0,6-5 0,1-2 0,5-11 0,0 0 0,0-15 0,0-12 0,0 13 0,0-3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56.832"/>
    </inkml:context>
    <inkml:brush xml:id="br0">
      <inkml:brushProperty name="width" value="0.05" units="cm"/>
      <inkml:brushProperty name="height" value="0.05" units="cm"/>
      <inkml:brushProperty name="color" value="#004F8B"/>
    </inkml:brush>
  </inkml:definitions>
  <inkml:trace contextRef="#ctx0" brushRef="#br0">13 27 24575,'-7'-15'0,"1"3"0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9:25.620"/>
    </inkml:context>
    <inkml:brush xml:id="br0">
      <inkml:brushProperty name="width" value="0.05" units="cm"/>
      <inkml:brushProperty name="height" value="0.05" units="cm"/>
      <inkml:brushProperty name="color" value="#004F8B"/>
    </inkml:brush>
  </inkml:definitions>
  <inkml:trace contextRef="#ctx0" brushRef="#br0">0 319 24575,'96'0'0,"0"0"0,0 0 0,0 0 0,0 0 0,0 0 0,0 0 0,5 0 0,3 0 0,0 0 0,-9 0 0,-13 0 0,-20 0 0,18 0 0,-29 0 0,-39 0 0,0 0 0,0 0 0,0 0 0,0 0 0,0 0 0,0 0 0,0 0 0,0 0 0,-1 0 0,0 0 0,0 0 0,-4 4 0,-3 2 0,1 1 0,1 2 0,6-7 0,0 3 0,0-5 0,0 5 0,6-3 0,-4 3 0,5-5 0,-7 5 0,0-3 0,0 3 0,-5 0 0,-2-8 0,-10 2 0,4-11 0,-9 6 0,8-4 0,-3 4 0,-1-1 0,5-3 0,-4 3 0,5-9 0,-11 3 0,9-3 0,-9 4 0,6 5 0,4-4 0,-10 5 0,4-6 0,-4 0 0,-1 5 0,5-3 0,-4 9 0,5-10 0,-6 4 0,-1 1 0,7-5 0,-5 10 0,4-10 0,1 4 0,-5-5 0,4 0 0,1 0 0,-5 5 0,10-3 0,-10 8 0,10-8 0,-4 3 0,-1 1 0,5-5 0,-5 5 0,6-6 0,-5 6 0,4-5 0,-9 10 0,9-9 0,-9 9 0,9-4 0,-4 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9:28.288"/>
    </inkml:context>
    <inkml:brush xml:id="br0">
      <inkml:brushProperty name="width" value="0.05" units="cm"/>
      <inkml:brushProperty name="height" value="0.05" units="cm"/>
      <inkml:brushProperty name="color" value="#004F8B"/>
    </inkml:brush>
  </inkml:definitions>
  <inkml:trace contextRef="#ctx0" brushRef="#br0">216 0 24575,'-12'6'0,"-3"-5"0,8 10 0,-5-10 0,6 10 0,-5-10 0,5 5 0,-1-1 0,2 1 0,5 5 0,-5-5 0,4 4 0,-10-9 0,10 10 0,-4-5 0,5 5 0,0 0 0,-5-5 0,4 4 0,-4-4 0,5 5 0,-6-5 0,5 4 0,-10-9 0,9 9 0,-9-9 0,5 4 0,-1 0 0,-3-3 0,4 8 0,-6-8 0,0 3 0,1 0 0,9-4 0,-2-1 0,9-1 0,-5-5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7:53.485"/>
    </inkml:context>
    <inkml:brush xml:id="br0">
      <inkml:brushProperty name="width" value="0.05" units="cm"/>
      <inkml:brushProperty name="height" value="0.05" units="cm"/>
      <inkml:brushProperty name="color" value="#004F8B"/>
    </inkml:brush>
  </inkml:definitions>
  <inkml:trace contextRef="#ctx0" brushRef="#br0">4611 0 24575,'-47'57'0,"1"0"0,0 0 0,0 0 0,-1 1 0,1-1 0,0 0 0,-1 0 0,1 0 0,0 0 0,-1 0 0,1 0 0,0 0 0,0 0 0,-1 1 0,1-1 0,0 0 0,-1 0 0,1 0 0,0 0 0,0 0 0,-1 0 0,1 0 0,0 1 0,-1-1 0,1 0 0,0 0 0,-3 4 0,-1 1 0,-1 1 0,0 1 0,0 1 0,-1 0 0,1 0 0,0 0 0,0-1 0,0 0 0,1-1 0,1-2 0,1-1 0,0-1 0,2-3 0,1-2 0,2-3 0,1-3 0,2-2 0,2-4 0,2-4 0,2-3-1595,-29 23 0,7-12 0,5-8 0,2-3 1,-1 2 1594,-2 3 0,0-2 0,3-1 0,2-2 0,0 2 0,2-2 0,0-1-369,0-1 0,0-2 0,0 2 369,-6 7 0,0 1 0,0-1-50,5-3 1,1-1-1,1-2 50,-13 10 0,2-1-405,15-10 1,1 0 0,1-2 404,-4 0 0,1-2 987,-5 5 1,1-1-988,8-5 0,1-1 1186,5-4 0,2-1-1186,-14 14 2490,11-9-2490,13-5 2040,3-9-2040,4 3 1310,6-5-1310,-3-5 256,3 2-256,-5-2 0,-5 5 0,3 6 0,-10-4 0,5 10 0,0-11 0,1 5 0,6-6 0,0-1 0,0 1 0,5 0 0,-4-5 0,5-1 0,-1-1 0,-3-3 0,8 8 0,-8-8 0,8 8 0,-9-8 0,9 9 0,-9-9 0,4 8 0,0-3 0,-3 0 0,3 2 0,-4-2 0,0 4 0,-1-4 0,6 3 0,-5-8 0,9 8 0,-9-8 0,5 8 0,-6-8 0,6 8 0,-4-7 0,8 7 0,-13-8 0,12 7 0,-6-2 0,3-1 0,0 0 0,-5-1 0,0-3 0,4 8 0,-3-8 0,7 8 0,-7-8 0,3 8 0,-5-7 0,6 7 0,-4-8 0,7 9 0,-7-9 0,8 8 0,-9-8 0,4 9 0,-4-5 0,0 1 0,4 3 0,-3-8 0,8 9 0,-9-9 0,9 9 0,-8-5 0,3 1 0,0 3 0,-4-8 0,5 8 0,-1-3 0,-3-1 0,8 4 0,-8-7 0,3 7 0,-4-4 0,0 1 0,5-6 0,0-6 0,5-4 0,0-1 0,0 0 0,0 0 0,0-5 0,0-3 0,0 1 0,0-4 0,0 4 0,0-6 0,0 6 0,0-5 0,0 5 0,0 0 0,0-4 0,0 9 0,0-9 0,0 10 0,0-5 0,0 0 0,0 5 0,0-5 0,0 6 0,0 0 0,0 0 0,0 1 0,-5-1 0,4 0 0,-4 0 0,5 1 0,0-1 0,0 0 0,0 0 0,0 0 0,0 1 0,0-1 0,0 0 0,0 0 0,0 0 0,0 1 0,0-1 0,0 1 0,0 8 0,0 8 0,0 4 0,0 5 0,0-6 0,0 1 0,0 0 0,0 0 0,0 0 0,0 0 0,0-5 0,0-1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7:56.620"/>
    </inkml:context>
    <inkml:brush xml:id="br0">
      <inkml:brushProperty name="width" value="0.05" units="cm"/>
      <inkml:brushProperty name="height" value="0.05" units="cm"/>
      <inkml:brushProperty name="color" value="#004F8B"/>
    </inkml:brush>
  </inkml:definitions>
  <inkml:trace contextRef="#ctx0" brushRef="#br0">1 16 24575,'21'0'0,"3"0"0,17 0 0,-7 0 0,8 0 0,-18 0 0,6 0 0,-6 0 0,1 0 0,-3 0 0,-7 0 0,-1 0 0,1 0 0,-1 0 0,1 0 0,-1 0 0,0 0 0,0 0 0,0 0 0,-1 0 0,1 0 0,-1 0 0,2 0 0,-1 0 0,0-7 0,1 6 0,-1-6 0,1 7 0,-1 0 0,0 0 0,0 0 0,-1 0 0,0 0 0,0 0 0,0 0 0,-5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9.426"/>
    </inkml:context>
    <inkml:brush xml:id="br0">
      <inkml:brushProperty name="width" value="0.05" units="cm"/>
      <inkml:brushProperty name="height" value="0.05" units="cm"/>
      <inkml:brushProperty name="color" value="#004F8B"/>
    </inkml:brush>
  </inkml:definitions>
  <inkml:trace contextRef="#ctx0" brushRef="#br0">1 0 24575,'8'8'0,"-2"-2"0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56.832"/>
    </inkml:context>
    <inkml:brush xml:id="br0">
      <inkml:brushProperty name="width" value="0.05" units="cm"/>
      <inkml:brushProperty name="height" value="0.05" units="cm"/>
      <inkml:brushProperty name="color" value="#004F8B"/>
    </inkml:brush>
  </inkml:definitions>
  <inkml:trace contextRef="#ctx0" brushRef="#br0">13 27 24575,'-7'-15'0,"1"3"0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56.832"/>
    </inkml:context>
    <inkml:brush xml:id="br0">
      <inkml:brushProperty name="width" value="0.05" units="cm"/>
      <inkml:brushProperty name="height" value="0.05" units="cm"/>
      <inkml:brushProperty name="color" value="#004F8B"/>
    </inkml:brush>
  </inkml:definitions>
  <inkml:trace contextRef="#ctx0" brushRef="#br0">13 27 24575,'-7'-15'0,"1"3"0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27.224"/>
    </inkml:context>
    <inkml:brush xml:id="br0">
      <inkml:brushProperty name="width" value="0.05" units="cm"/>
      <inkml:brushProperty name="height" value="0.05" units="cm"/>
      <inkml:brushProperty name="color" value="#004F8B"/>
    </inkml:brush>
  </inkml:definitions>
  <inkml:trace contextRef="#ctx0" brushRef="#br0">0 1 24575,'8'0'0,"-1"0"0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28.808"/>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29.733"/>
    </inkml:context>
    <inkml:brush xml:id="br0">
      <inkml:brushProperty name="width" value="0.05" units="cm"/>
      <inkml:brushProperty name="height" value="0.05" units="cm"/>
      <inkml:brushProperty name="color" value="#004F8B"/>
    </inkml:brush>
  </inkml:definitions>
  <inkml:trace contextRef="#ctx0" brushRef="#br0">1 0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13.588"/>
    </inkml:context>
    <inkml:brush xml:id="br0">
      <inkml:brushProperty name="width" value="0.05" units="cm"/>
      <inkml:brushProperty name="height" value="0.05" units="cm"/>
      <inkml:brushProperty name="color" value="#004F8B"/>
    </inkml:brush>
  </inkml:definitions>
  <inkml:trace contextRef="#ctx0" brushRef="#br0">1 1 24575,'30'0'0,"25"0"0,11 0 0,-6-1 0,5 2-1821,2 4 0,8 3 0,-3 1 1821,22 4 0,-1 2 0,-22-3 0,2 2 0,2 0-901,5 2 1,3 2 0,-1-1 900,1-3 0,-1 0 0,2 0 0,4 4 0,0 1 0,-4-1-55,7 2 0,-1-1 55,-21-6 0,2 0 0,-4-2 0,6 0 0,-2 1-609,20 5 0,0 1 609,-13-6 0,-3 1 0,-1 3 0,0 2 659,-6-2 1,-2 0-660,-6-4 0,-1 0 0,-5 3 0,-3 0 0,37 5 3126,-22-2-3126,8 1 2249,-28-2-2249,5 0 1960,-19 0-1960,-8-9 838,-1 0-838,-9-2 0,1-4 0,-1 4 0,-6 0 0,5-4 0,-6 4 0,15 1 0,3-5 0,16 13 0,2-13 0,10 13 0,0-13 0,0 14 0,10-14 0,-8 6 0,8-1 0,-10-5 0,-10 6 0,-1-8 0,-18 7 0,-2-6 0,-7 6 0,-1-7 0,-6 6 0,-1 2 0,-13 0 0,-2-9 0,-6-1 0,-1-4 0,-7-1 0,5-2 0,-5 1 0,7-6 0,0 6 0,0-6 0,1-1 0,-1 0 0,0 1 0,1-1 0,-2-8 0,1 7 0,7-7 0,-6 8 0,6 1 0,-14-9 0,-3-1 0,-7-9 0,-1 1 0,1-1 0,0 1 0,-1 0 0,9 7 0,1 3 0,9 14 0,6-6 0,1 7 0,7 4 0,0 5 0,6 5 0,-5-1 0,5-6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16.829"/>
    </inkml:context>
    <inkml:brush xml:id="br0">
      <inkml:brushProperty name="width" value="0.05" units="cm"/>
      <inkml:brushProperty name="height" value="0.05" units="cm"/>
      <inkml:brushProperty name="color" value="#004F8B"/>
    </inkml:brush>
  </inkml:definitions>
  <inkml:trace contextRef="#ctx0" brushRef="#br0">1 452 24575,'29'0'0,"32"0"0,11 0 0,-22 0 0,3 0-1083,5 0 0,2 0 1083,0 0 0,-1 0 0,39 0 0,-35 0 0,-1 0 0,35 0 0,-31 0 0,2 0 0,-1 0 0,0 0 0,-6 0 0,-1 0 0,-1 0 0,-1 0 3,-6 0 1,-1 0-4,41 0 0,8 0 0,-8 0 0,-41 0 0,1 0 0,0 0 0,0 0 0,38 0 0,-39 0 0,-1 0 0,30 0 0,-2 8 517,-15-6-517,-5 6 0,-21-8 0,0 0 1083,-23 0-1083,1 0 559,-1 0-559,0 0 0,-1 0 0,9 0 0,11 0 0,1 0 0,27 0 0,-15 0 0,18 0 0,-1 0 0,3 0 0,11 0 0,0 0 0,-12 0 0,-10 0 0,-14 0 0,-9 0 0,-8 0 0,-1 0 0,-9 0 0,1 0 0,-13 0 0,-10 0 0,-7 0 0,-6 0 0,6 0 0,0 0 0,1 0 0,-1 0 0,1 0 0,-1-7 0,0-1 0,1 0 0,-9-6 0,6 6 0,-5-8 0,7 2 0,0 6 0,-7-6 0,5 5 0,-5-6 0,7 0 0,-7 0 0,4-8 0,-12-2 0,5 0 0,-17-7 0,8 7 0,-17-10 0,17 2 0,-8 7 0,18 3 0,1 8 0,8 6 0,1-4 0,6 6 0,1-7 0,7 6 0,0 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22.025"/>
    </inkml:context>
    <inkml:brush xml:id="br0">
      <inkml:brushProperty name="width" value="0.05" units="cm"/>
      <inkml:brushProperty name="height" value="0.05" units="cm"/>
      <inkml:brushProperty name="color" value="#004F8B"/>
    </inkml:brush>
  </inkml:definitions>
  <inkml:trace contextRef="#ctx0" brushRef="#br0">0 4302 24575,'68'0'0,"-5"-13"0,22-9 0,10-6 0,0-1 0,-12 4 0,3 0 0,-8 0 0,10-2-1413,-11 3 0,11-3 0,4-1 0,0-1 0,-6 1 0,-10 1 1413,10-9 0,-10 2 0,-1 0 0,0 2 0,0 1 0,1 0-481,3-4 0,2-1 0,0-1 481,3-4 0,0-1 0,-2 1 0,-6 4 0,-1 2 0,0-2 0,1-3 0,1-1 0,-2 2-81,-7 4 1,-1 2 0,0 0 80,1-1 0,0 0 0,0 0-507,-4 0 1,0 0-1,0 0 507,3 0 0,0 0 0,0 0 0,-6 0 0,-2-1 0,1 2 0,2 3 0,0 1 0,-1-1 522,-1-2 0,-1-2 1,-2 3-523,7 0 0,0 1 0,17-10 0,-2 0 0,-22 12 0,-1 1 0,18-6 0,0-3 0,-11-3 0,-2 1 0,3 3 0,3 0 0,11-11 0,-1 0 0,-25 18 0,1-1 0,10-6 0,6-4 0,-9 4 0,21-13 0,-6-2 0,2-2 0,-23 24 0,-2-1 0,4-13 0,1-1 962,1 8 1,2 2-963,0-5 0,0 0 0,-5 0 0,1 0 0,3 5 0,-1-1 0,-3-9 0,1-1 0,13 3 0,-2 1 0,-20 2 0,1-1 0,18-7 0,0 2 0,-23 12 0,-3 1 0,9-6 0,0 0 0,31-23 2552,-23 12-2552,-13 4 2565,-20 20-2565,-1-7 1895,-2 15-1895,-10-7 1178,1 9-1178,-12-1 0,0 2 0,0-1 0,7-14 0,9 3 0,1-13 0,13 6 0,-12 0 0,13 6 0,-14 4 0,6-1 0,-9 12 0,-5-10 0,-2 14 0,-7-13 0,14-3 0,-4 1 0,20-8 0,-13 5 0,6 1 0,-8 1 0,-1 9 0,1-1 0,-1 0 0,-6-4 0,-2 3 0,-6-3 0,6 11 0,-4-5 0,10 5 0,-16 0 0,2 8 0,-12 1 0,0 12 0,-1-5 0,-7 0 0,5 5 0,-13-5 0,5 8 0,-7 0 0,-1 0 0,1 0 0,-9 1 0,6-1 0,-6 0 0,8 1 0,9-2 0,-7 1 0,15-1 0,-7-7 0,1-1 0,5-1 0,-6-4 0,9 4 0,-9 1 0,7-5 0,-15 12 0,7-12 0,-9 13 0,-8-6 0,6 7 0,-6-6 0,17 3 0,-5-5 0,12 0 0,-4-1 0,18-7 0,4 0 0,6-6 0,6 4 0,-12-10 0,12 10 0,-5-10 0,7 3 0,-7 1 0,-2 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25.018"/>
    </inkml:context>
    <inkml:brush xml:id="br0">
      <inkml:brushProperty name="width" value="0.05" units="cm"/>
      <inkml:brushProperty name="height" value="0.05" units="cm"/>
      <inkml:brushProperty name="color" value="#004F8B"/>
    </inkml:brush>
  </inkml:definitions>
  <inkml:trace contextRef="#ctx0" brushRef="#br0">1 1751 24575,'57'0'0,"18"0"0,-20 0 0,5 0-2501,8 0 1,5 0 2500,-17 0 0,2 0 0,1 0-930,8 0 1,2 0-1,1 0 930,4 0 0,1 0 0,2 0 0,-15 1 0,2 0 0,0-1 0,3-2-531,6-4 0,3-4 1,0 0-1,-1 3 531,-3 4 0,0 3 0,-1-1 0,3-4 0,-8-5 0,2-4 0,0-1 0,0 0 0,-1 4 0,8 3 0,-1 4 0,-1 0 0,1-4 0,6-6 0,0-4 0,0-1 0,1 3-759,-2 4 1,0 3 0,-1 1 0,1-3 758,-3-1 0,0 0 0,0-2 0,-1 1 0,0 0 0,-1 1 0,0-1 0,0 2-292,-4 1 0,0 1 0,-1 0 0,2-1 292,3-2 0,0 0 0,0-1 0,0 0 0,-2 0 0,-1 1 0,1-1 0,-1 1 0,-2 3 0,1 1 0,-1-1 0,0-2 0,1-4 0,-1-2 0,0-1 0,-1 3 0,13 3 0,-1 1 0,1-2 0,-17-1 0,0-3 0,0 1 0,0 2 0,16 1 0,1 2 0,-2-1-36,1-7 1,-2-3 0,1 3 35,-4 6 0,0 3 0,0-3 0,-1-5 0,-1-4 0,0 3 231,-5 7 1,0 2-1,-1-1-231,1-4 0,1-1 0,-1 2 0,0 3 0,0 2 0,-1-1 0,-3 0 0,-1 0 0,1 0 0,8-1 0,1 0 0,-1 2 0,-7 3 0,-1 1 0,1-1 0,8-3 0,1-2 0,0 3 0,-5 6 0,-1 3 0,1-3 0,3-6 0,1-4 0,1 4 0,1 6 0,0 3 0,0-4 0,-1-4 0,-1-4 0,2 2 0,4 2 0,1 2 0,-2-1 0,-8 1 0,-1-1 0,0 0 0,5-3 0,0-1 0,0 1 0,-4 3 0,-1 1 0,-3-1 815,11-7 1,-1-2-816,8 1 0,-5 0 1292,-31 2 0,-2 0-1292,10-1 0,-1 1 0,22-1 2970,-19 3-2970,-7 1 3086,-22 7-3086,0-7 2345,-11 9-2345,-11-7 910,11 5-910,5-4 0,32 6 0,3-10 0,-12 9 0,3 0-507,3-10 1,1 0 506,3 3 0,3 2-754,10-1 0,0-1 754,-17-4 0,0 2 0,9 9 0,0 0 0,-9-10 0,-2 0-364,1 10 1,-1-1 363,-4-9 0,-3 1 0,22 8 0,-11-17 897,-17 17-897,-9-15 1521,-9 15-1521,-7-5 830,0 0-830,-5-1 0,3-1 0,-3-5 0,5 5 0,7-9 0,-5 9 0,11-7 0,-11 6 0,5 0 0,-7-5 0,0 14 0,0-14 0,1 13 0,-1-5 0,0-1 0,0 6 0,0-5 0,0 7 0,-5-7 0,-7 5 0,-6-6 0,-6 8 0,-1 0 0,6 0 0,2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30.712"/>
    </inkml:context>
    <inkml:brush xml:id="br0">
      <inkml:brushProperty name="width" value="0.05" units="cm"/>
      <inkml:brushProperty name="height" value="0.05" units="cm"/>
      <inkml:brushProperty name="color" value="#004F8B"/>
    </inkml:brush>
  </inkml:definitions>
  <inkml:trace contextRef="#ctx0" brushRef="#br0">0 0 24575,'0'14'0,"0"-1"0,0 2 0,0-1 0,0 1 0,0-1 0,0 0 0,0 0 0,0 0 0,0 0 0,0-1 0,0 1 0,0 0 0,0 0 0,0 0 0,0-1 0,0 1 0,0-1 0,0 1 0,0 1 0,0-1 0,0 0 0,0 1 0,0-1 0,0 0 0,0 0 0,0 0 0,0 0 0,0 0 0,0-1 0,0-12 0,0 4 0,0-11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6.345"/>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32.701"/>
    </inkml:context>
    <inkml:brush xml:id="br0">
      <inkml:brushProperty name="width" value="0.05" units="cm"/>
      <inkml:brushProperty name="height" value="0.05" units="cm"/>
      <inkml:brushProperty name="color" value="#004F8B"/>
    </inkml:brush>
  </inkml:definitions>
  <inkml:trace contextRef="#ctx0" brushRef="#br0">486 1 24575,'-14'0'0,"0"0"0,-17 8 0,-5 1 0,-17 17 0,0 1 0,9 0 0,-6 6 0,23-15 0,-13 6 0,24-9 0,-7-7 0,9-1 0,0-7 0,0 0 0,1 0 0,-1 0 0,1 0 0,11 0 0,10 0 0,0 0 0,5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34.670"/>
    </inkml:context>
    <inkml:brush xml:id="br0">
      <inkml:brushProperty name="width" value="0.05" units="cm"/>
      <inkml:brushProperty name="height" value="0.05" units="cm"/>
      <inkml:brushProperty name="color" value="#004F8B"/>
    </inkml:brush>
  </inkml:definitions>
  <inkml:trace contextRef="#ctx0" brushRef="#br0">560 1 24575,'-39'0'0,"7"14"0,-18-2 0,-7 40 0,0-19 0,17 1 0,1 0 0,-18 4 0,-9 2 0,30-16 0,-4-8 0,24-1 0,-7-6 0,21-3 0,-3-6 0,11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39.510"/>
    </inkml:context>
    <inkml:brush xml:id="br0">
      <inkml:brushProperty name="width" value="0.05" units="cm"/>
      <inkml:brushProperty name="height" value="0.05" units="cm"/>
      <inkml:brushProperty name="color" value="#004F8B"/>
    </inkml:brush>
  </inkml:definitions>
  <inkml:trace contextRef="#ctx0" brushRef="#br0">3577 0 24575,'-6'31'0,"-4"14"0,-18 47-1267,7-31 1,-6 18 1266,7-17 0,-5 15 0,-3 11 0,-2 7 0,0 2 0,-1-1 0,2-5 0,3-9-1396,-3 8 0,2-8 0,1-3 1,-1 5-1,-3 8 1396,4-10 0,-2 7 0,-2 6 0,-2 3 0,1 1 0,0-2 0,1-2 0,2-7 0,3-9-426,-4 10 0,3-8 1,1-5-1,1-1 1,0 2 425,-5 19 0,2 0 0,-1-1 0,-2 0 0,-3-3 0,-2-1 0,-1 0 0,4-1 0,6-5 0,3 0 0,0-1 0,-3-2-395,-4-7 1,-4-1 0,1-3-1,4-3 395,5 1 0,3-3 0,-2-1 0,-5 4 0,-1 0 0,0 0 0,2 4 0,0-1 0,0 0 0,1-5 0,0-1 0,-1 2-199,-1 12 1,1 3 0,-1-5 198,-7 7 0,2-4 1161,1 3 0,2 0-1161,0 0 0,-1-2 0,4-13 0,-2 1 0,5-7 0,-1 3 0,2-4 0,-1-3 0,-1 0 0,-15 30 0,-2-1 0,8-24 0,-1-3 0,0 7 0,0-1 0,0-4 0,1-1 1676,3-3 0,0-1-1676,4-10 0,1-2 1321,0 0 0,0-2-1321,-22 25 2453,19-6-2453,-4-10 1901,13 0-1901,-13 0 1090,14-10-1090,-14 8 53,13-8-53,-13 10 0,14-9 0,-15 17 0,6-15 0,-9 18 0,1-1 0,-10-6-744,-5 20 744,-10-5 0,1 0 0,10-5-245,-5-11 245,19-12 0,0-1 0,13-18 0,7-3 0,2-1 734,6-17-734,1 1 255,7-18-255,-14-2 0,10 1 0,-17-2 0,19 2 0,-11-1 0,12 1 0,-12-1 0,11 0 0,-12-7 0,13 5 0,-14-13 0,7 13 0,-1-13 0,-5 5 0,12-7 0,-5-1 0,0 1 0,5 0 0,-5-1 0,7 1 0,0 0 0,0-1 0,0 1 0,0 0 0,0 0 0,0 7 0,0 3 0,0 7 0,0 0 0,0 1 0,0-1 0,0 1 0,0 0 0,0 1 0,6 5 0,-4 8 0,4 7 0,-6 7 0,0 1 0,0-1 0,0 1 0,0-1 0,0 1 0,0-1 0,-7 1 0,6-7 0,-6-2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41.779"/>
    </inkml:context>
    <inkml:brush xml:id="br0">
      <inkml:brushProperty name="width" value="0.05" units="cm"/>
      <inkml:brushProperty name="height" value="0.05" units="cm"/>
      <inkml:brushProperty name="color" value="#004F8B"/>
    </inkml:brush>
  </inkml:definitions>
  <inkml:trace contextRef="#ctx0" brushRef="#br0">0 48 24575,'22'0'0,"1"0"0,10 0 0,-1 0 0,0 0 0,0-14 0,-8 10 0,7-10 0,-15 14 0,6 0 0,-7 0 0,-1 0 0,1 0 0,-1 0 0,-6-7 0,5 5 0,-6-4 0,7 6 0,-1 0 0,1 0 0,0 0 0,1 0 0,-1 0 0,1 0 0,-1 0 0,9 0 0,-7 0 0,6 0 0,-7 0 0,-1 0 0,0 0 0,0 0 0,-6 0 0,-3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43.766"/>
    </inkml:context>
    <inkml:brush xml:id="br0">
      <inkml:brushProperty name="width" value="0.05" units="cm"/>
      <inkml:brushProperty name="height" value="0.05" units="cm"/>
      <inkml:brushProperty name="color" value="#004F8B"/>
    </inkml:brush>
  </inkml:definitions>
  <inkml:trace contextRef="#ctx0" brushRef="#br0">1337 1 24575,'0'41'0,"0"32"0,0 22-1988,-4-16 0,-4 2 1988,-2-17 0,-3 1 0,-4 30 0,-4 5 0,1-37 0,-1 0 0,0 1-903,3 3 1,1 1 0,-1 1 902,-8 11 0,-1 2 0,2-6 0,-1 5 0,2-1-55,3-11 1,-1 4 0,1-4 54,-1 2 0,-1 0 0,-7 20 0,0 2 0,5-9 0,0-2 0,-3-6 0,-2 1 0,9-12 0,0 2 0,1-2 0,1 8 0,-1 0 0,1-8 0,-2 3 0,2-4 0,0 7 0,2-4 0,0 0 0,-1 1-529,-5 5 0,2-1 529,9-10 0,0 0 0,-11 19 0,0 2 0,10-14 0,1-1 0,-4 7 0,-2-1 0,2-12 0,1-3 636,8-6 0,0-1-636,-20 37 2869,17-23-2869,-1-12 1956,3-13-1956,8 1 1572,0-16-1572,0 23 235,-7-23-235,5 35 0,-7-9 0,1 2 0,5 35-782,-7-15 0,1 1 782,7-20 0,1-1 0,-8 6 0,-1-1-57,9-5 0,0-2 57,-17 36 0,16-22 0,-6-12 0,8-13 0,-7-17 1555,5-1-1555,-4-9 123,6-12-123,0-3 0,0-12 0,0-1 0,-14 6 0,10-4 0,-10 4 0,14-6 0,-8-9 0,-1-1 0,0-8 0,-6-10 0,5-13 0,-10-23 0,9 32 0,2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45.846"/>
    </inkml:context>
    <inkml:brush xml:id="br0">
      <inkml:brushProperty name="width" value="0.05" units="cm"/>
      <inkml:brushProperty name="height" value="0.05" units="cm"/>
      <inkml:brushProperty name="color" value="#004F8B"/>
    </inkml:brush>
  </inkml:definitions>
  <inkml:trace contextRef="#ctx0" brushRef="#br0">0 358 24575,'29'0'0,"9"0"0,6 0 0,8-15 0,12 2 0,-9-20 0,8 13 0,1-15 0,-18 8 0,15-1 0,-27-3 0,7 12 0,-16-4 0,-3 15 0,-7-5 0,-1 11 0,1-5 0,-1 1 0,0-2 0,-6-6 0,4 6 0,-4-4 0,0 4 0,5 0 0,-5 2 0,0 0 0,-2 4 0,-6-4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19.397"/>
    </inkml:context>
    <inkml:brush xml:id="br0">
      <inkml:brushProperty name="width" value="0.05" units="cm"/>
      <inkml:brushProperty name="height" value="0.05" units="cm"/>
      <inkml:brushProperty name="color" value="#004F8B"/>
    </inkml:brush>
  </inkml:definitions>
  <inkml:trace contextRef="#ctx0" brushRef="#br0">368 0 24575,'-51'74'0,"0"-1"0,0 1 0,0 0 0,-14 23 0,1-2 0,30-54 0,34-55 0,0 0 0,0 0 0,0-1 0,0 0 0,0 0 0,0 1 0,0-1 0,0 7 0,0 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21.245"/>
    </inkml:context>
    <inkml:brush xml:id="br0">
      <inkml:brushProperty name="width" value="0.05" units="cm"/>
      <inkml:brushProperty name="height" value="0.05" units="cm"/>
      <inkml:brushProperty name="color" value="#004F8B"/>
    </inkml:brush>
  </inkml:definitions>
  <inkml:trace contextRef="#ctx0" brushRef="#br0">691 73 24575,'-38'0'0,"-27"0"0,-3 0 0,-12 0 0,-5 0 0,26 0 0,-28 0 0,41 0 0,-6 0 0,19 0 0,9 0 0,0-14 0,10 10 0,5-16 0,3 12 0,6-5 0,0 5 0,0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8.334"/>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9.426"/>
    </inkml:context>
    <inkml:brush xml:id="br0">
      <inkml:brushProperty name="width" value="0.05" units="cm"/>
      <inkml:brushProperty name="height" value="0.05" units="cm"/>
      <inkml:brushProperty name="color" value="#004F8B"/>
    </inkml:brush>
  </inkml:definitions>
  <inkml:trace contextRef="#ctx0" brushRef="#br0">1 0 24575,'8'8'0,"-2"-2"0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6.345"/>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8.334"/>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9.426"/>
    </inkml:context>
    <inkml:brush xml:id="br0">
      <inkml:brushProperty name="width" value="0.05" units="cm"/>
      <inkml:brushProperty name="height" value="0.05" units="cm"/>
      <inkml:brushProperty name="color" value="#004F8B"/>
    </inkml:brush>
  </inkml:definitions>
  <inkml:trace contextRef="#ctx0" brushRef="#br0">1 0 24575,'8'8'0,"-2"-2"0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D86C86B-CDF4-1844-BDAD-FC79B8C1A197}" type="datetimeFigureOut">
              <a:rPr lang="en-US" smtClean="0"/>
              <a:t>9/15/2020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6256D52-7F95-A54C-B944-BD2DC8EC024A}" type="slidenum">
              <a:rPr lang="en-US" smtClean="0"/>
              <a:t>‹#›</a:t>
            </a:fld>
            <a:endParaRPr lang="en-US"/>
          </a:p>
        </p:txBody>
      </p:sp>
    </p:spTree>
    <p:extLst>
      <p:ext uri="{BB962C8B-B14F-4D97-AF65-F5344CB8AC3E}">
        <p14:creationId xmlns:p14="http://schemas.microsoft.com/office/powerpoint/2010/main" val="218302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8</a:t>
            </a:fld>
            <a:endParaRPr lang="en-US"/>
          </a:p>
        </p:txBody>
      </p:sp>
    </p:spTree>
    <p:extLst>
      <p:ext uri="{BB962C8B-B14F-4D97-AF65-F5344CB8AC3E}">
        <p14:creationId xmlns:p14="http://schemas.microsoft.com/office/powerpoint/2010/main" val="85117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9</a:t>
            </a:fld>
            <a:endParaRPr lang="en-US"/>
          </a:p>
        </p:txBody>
      </p:sp>
    </p:spTree>
    <p:extLst>
      <p:ext uri="{BB962C8B-B14F-4D97-AF65-F5344CB8AC3E}">
        <p14:creationId xmlns:p14="http://schemas.microsoft.com/office/powerpoint/2010/main" val="414128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10</a:t>
            </a:fld>
            <a:endParaRPr lang="en-US"/>
          </a:p>
        </p:txBody>
      </p:sp>
    </p:spTree>
    <p:extLst>
      <p:ext uri="{BB962C8B-B14F-4D97-AF65-F5344CB8AC3E}">
        <p14:creationId xmlns:p14="http://schemas.microsoft.com/office/powerpoint/2010/main" val="49251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29</a:t>
            </a:fld>
            <a:endParaRPr lang="en-US"/>
          </a:p>
        </p:txBody>
      </p:sp>
    </p:spTree>
    <p:extLst>
      <p:ext uri="{BB962C8B-B14F-4D97-AF65-F5344CB8AC3E}">
        <p14:creationId xmlns:p14="http://schemas.microsoft.com/office/powerpoint/2010/main" val="10164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32</a:t>
            </a:fld>
            <a:endParaRPr lang="en-US"/>
          </a:p>
        </p:txBody>
      </p:sp>
    </p:spTree>
    <p:extLst>
      <p:ext uri="{BB962C8B-B14F-4D97-AF65-F5344CB8AC3E}">
        <p14:creationId xmlns:p14="http://schemas.microsoft.com/office/powerpoint/2010/main" val="100504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870F-C5EB-7942-9AB4-D9BA49321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75A9FA-1805-5241-9D89-3AE263AA71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637A95-AC86-364F-9587-2F5830EC6187}"/>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5" name="Footer Placeholder 4">
            <a:extLst>
              <a:ext uri="{FF2B5EF4-FFF2-40B4-BE49-F238E27FC236}">
                <a16:creationId xmlns:a16="http://schemas.microsoft.com/office/drawing/2014/main" id="{0E16488D-2218-A44F-8873-8234CC878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915D3-0AC2-3941-920D-D2DF458B7CA9}"/>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14797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9817-B83F-CE4A-9565-979553945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E128A1-D3E0-744A-9D1C-A38F7681B7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6FFC1-DFD9-8E42-A8F3-5122404F5363}"/>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5" name="Footer Placeholder 4">
            <a:extLst>
              <a:ext uri="{FF2B5EF4-FFF2-40B4-BE49-F238E27FC236}">
                <a16:creationId xmlns:a16="http://schemas.microsoft.com/office/drawing/2014/main" id="{8C452A83-228E-024A-B78D-1F8974275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D92BC-BA40-1E45-BCAB-2B9E3F2B92F5}"/>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274725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FAF15A-F06F-DA41-80C6-A6EADD9AD8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AD6E45-3BB1-E84F-A344-6958712143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E28DF-E166-8943-8828-B4FADA84256D}"/>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5" name="Footer Placeholder 4">
            <a:extLst>
              <a:ext uri="{FF2B5EF4-FFF2-40B4-BE49-F238E27FC236}">
                <a16:creationId xmlns:a16="http://schemas.microsoft.com/office/drawing/2014/main" id="{D67F5118-6B10-9E41-A726-2D1571B73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0A579-C50B-2D41-9C8B-D37E378E7886}"/>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400988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7D6F-95F7-4B41-810E-C4AA3AAE5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E7423-3EEE-AC4E-BE3D-F7A7DB496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C2111-709E-C445-AB94-06C2742722E2}"/>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5" name="Footer Placeholder 4">
            <a:extLst>
              <a:ext uri="{FF2B5EF4-FFF2-40B4-BE49-F238E27FC236}">
                <a16:creationId xmlns:a16="http://schemas.microsoft.com/office/drawing/2014/main" id="{21617D89-62E0-794F-92BC-6E837E859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7C791-5C4B-4A4B-8508-E255752D8875}"/>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419278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03BF-D20B-9D41-9643-81EC0DB0E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D92C96-2130-3F44-9AA7-8400CC5483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9EBC73-A8E0-4644-8E82-FAC3149FDA02}"/>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5" name="Footer Placeholder 4">
            <a:extLst>
              <a:ext uri="{FF2B5EF4-FFF2-40B4-BE49-F238E27FC236}">
                <a16:creationId xmlns:a16="http://schemas.microsoft.com/office/drawing/2014/main" id="{35972ABB-C09B-DD4B-A34C-A3100769C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55D0F-98E2-7045-A34B-DC2C8DDAAF25}"/>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04569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60AE-4836-3A42-84E0-5CF4B3A1C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975DF-CA55-0247-B0B6-56505CF0A1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799824-6479-5349-BF79-37BBCD591E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BDBF81-0B27-5E43-82F4-B268C2F74BC1}"/>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6" name="Footer Placeholder 5">
            <a:extLst>
              <a:ext uri="{FF2B5EF4-FFF2-40B4-BE49-F238E27FC236}">
                <a16:creationId xmlns:a16="http://schemas.microsoft.com/office/drawing/2014/main" id="{B34FCE59-0842-484C-AAD0-96808F4BB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AEC9D-272B-C940-ACC1-FD41B22CE52F}"/>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78147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5610-C0B3-8147-B62E-A6296242B9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A008D8-90B0-EA40-84AE-9B364ED88E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FAA73-E50C-F84C-A30E-EB0E9D9BD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E34B4-D743-F342-8AB4-6C7155697A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8A145-1F04-BF4C-90B3-34B7B12409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D4069-7FCD-834F-998C-572B6102F29C}"/>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8" name="Footer Placeholder 7">
            <a:extLst>
              <a:ext uri="{FF2B5EF4-FFF2-40B4-BE49-F238E27FC236}">
                <a16:creationId xmlns:a16="http://schemas.microsoft.com/office/drawing/2014/main" id="{1D1550D6-01CF-5C4B-8630-7E054B84D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E72F7D-E5FE-B34D-A45A-D04E742797D7}"/>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14491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8E8A-EE1F-064F-ADAF-744756D296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DF4B91-0B6C-DC42-9E99-03EB116F40E0}"/>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4" name="Footer Placeholder 3">
            <a:extLst>
              <a:ext uri="{FF2B5EF4-FFF2-40B4-BE49-F238E27FC236}">
                <a16:creationId xmlns:a16="http://schemas.microsoft.com/office/drawing/2014/main" id="{76DDBEFC-45C3-0140-9487-B0CCCE374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787A0-6DE1-BA48-B15A-221F97D0E367}"/>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270789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B1111-BFB7-9E4E-AEE8-FB69BB5ABAA0}"/>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3" name="Footer Placeholder 2">
            <a:extLst>
              <a:ext uri="{FF2B5EF4-FFF2-40B4-BE49-F238E27FC236}">
                <a16:creationId xmlns:a16="http://schemas.microsoft.com/office/drawing/2014/main" id="{C5E2698B-78CA-054A-88BF-B93A4FDB7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B6F401-6822-9542-97C1-DE91201A5ADE}"/>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84759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E5CB-DB2D-504A-80A6-B2F7CFB55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3128E-B9AB-4D43-8015-0B19A5D56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16F94-B192-D940-BF23-EC411C572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6A1C3-D75E-4B4F-A115-A3712FEA32E6}"/>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6" name="Footer Placeholder 5">
            <a:extLst>
              <a:ext uri="{FF2B5EF4-FFF2-40B4-BE49-F238E27FC236}">
                <a16:creationId xmlns:a16="http://schemas.microsoft.com/office/drawing/2014/main" id="{7E9622DA-A5D9-3048-8789-2ED777A0A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D83EC-304C-E341-8493-3E0C5AD81960}"/>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58233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46EB-0B88-254A-89F6-DFBD9BC350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3B1688-51A4-F74C-8839-AC6E9BE19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2C9C34-FC1B-8847-9CD1-84327F2AF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EEF51-C53C-0A47-9585-2527F47CD44E}"/>
              </a:ext>
            </a:extLst>
          </p:cNvPr>
          <p:cNvSpPr>
            <a:spLocks noGrp="1"/>
          </p:cNvSpPr>
          <p:nvPr>
            <p:ph type="dt" sz="half" idx="10"/>
          </p:nvPr>
        </p:nvSpPr>
        <p:spPr/>
        <p:txBody>
          <a:bodyPr/>
          <a:lstStyle/>
          <a:p>
            <a:fld id="{71A559A2-D84C-E440-B5C9-97051D0CDB8F}" type="datetimeFigureOut">
              <a:rPr lang="en-US" smtClean="0"/>
              <a:t>9/15/2020</a:t>
            </a:fld>
            <a:endParaRPr lang="en-US"/>
          </a:p>
        </p:txBody>
      </p:sp>
      <p:sp>
        <p:nvSpPr>
          <p:cNvPr id="6" name="Footer Placeholder 5">
            <a:extLst>
              <a:ext uri="{FF2B5EF4-FFF2-40B4-BE49-F238E27FC236}">
                <a16:creationId xmlns:a16="http://schemas.microsoft.com/office/drawing/2014/main" id="{55C3FBE6-A4CB-BD47-AE2A-7E28F95A8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A3C71-6AF5-D547-8D36-93FB746B4722}"/>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14863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92048-821F-DC4F-B177-3F5D537FD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44926F-5545-074D-BE60-3004EFCDF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BA3C1-CBFB-4347-BFBE-E50325B0D3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559A2-D84C-E440-B5C9-97051D0CDB8F}" type="datetimeFigureOut">
              <a:rPr lang="en-US" smtClean="0"/>
              <a:t>9/15/2020</a:t>
            </a:fld>
            <a:endParaRPr lang="en-US"/>
          </a:p>
        </p:txBody>
      </p:sp>
      <p:sp>
        <p:nvSpPr>
          <p:cNvPr id="5" name="Footer Placeholder 4">
            <a:extLst>
              <a:ext uri="{FF2B5EF4-FFF2-40B4-BE49-F238E27FC236}">
                <a16:creationId xmlns:a16="http://schemas.microsoft.com/office/drawing/2014/main" id="{71C786C7-C1F0-8844-B4D7-4BEBC577A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94B03-1DDF-D04D-B79A-BD8C36306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C9769-13CD-794F-BCF5-DCD24E3C9A0A}" type="slidenum">
              <a:rPr lang="en-US" smtClean="0"/>
              <a:t>‹#›</a:t>
            </a:fld>
            <a:endParaRPr lang="en-US"/>
          </a:p>
        </p:txBody>
      </p:sp>
    </p:spTree>
    <p:extLst>
      <p:ext uri="{BB962C8B-B14F-4D97-AF65-F5344CB8AC3E}">
        <p14:creationId xmlns:p14="http://schemas.microsoft.com/office/powerpoint/2010/main" val="1840740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9" Type="http://schemas.openxmlformats.org/officeDocument/2006/relationships/image" Target="../media/image32.emf"/><Relationship Id="rId3" Type="http://schemas.openxmlformats.org/officeDocument/2006/relationships/customXml" Target="../ink/ink31.xml"/><Relationship Id="rId38"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xml"/><Relationship Id="rId37" Type="http://schemas.openxmlformats.org/officeDocument/2006/relationships/image" Target="../media/image20.jpeg"/><Relationship Id="rId36" Type="http://schemas.openxmlformats.org/officeDocument/2006/relationships/image" Target="../media/image210.png"/></Relationships>
</file>

<file path=ppt/slides/_rels/slide11.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18" Type="http://schemas.openxmlformats.org/officeDocument/2006/relationships/image" Target="../media/image49.emf"/><Relationship Id="rId26" Type="http://schemas.openxmlformats.org/officeDocument/2006/relationships/image" Target="../media/image57.jpeg"/><Relationship Id="rId39" Type="http://schemas.openxmlformats.org/officeDocument/2006/relationships/image" Target="../media/image69.jpeg"/><Relationship Id="rId3" Type="http://schemas.openxmlformats.org/officeDocument/2006/relationships/image" Target="../media/image34.emf"/><Relationship Id="rId21" Type="http://schemas.openxmlformats.org/officeDocument/2006/relationships/image" Target="../media/image52.emf"/><Relationship Id="rId34" Type="http://schemas.openxmlformats.org/officeDocument/2006/relationships/image" Target="../media/image64.jpeg"/><Relationship Id="rId7" Type="http://schemas.openxmlformats.org/officeDocument/2006/relationships/image" Target="../media/image38.emf"/><Relationship Id="rId12" Type="http://schemas.openxmlformats.org/officeDocument/2006/relationships/image" Target="../media/image43.emf"/><Relationship Id="rId17" Type="http://schemas.openxmlformats.org/officeDocument/2006/relationships/image" Target="../media/image48.emf"/><Relationship Id="rId25" Type="http://schemas.openxmlformats.org/officeDocument/2006/relationships/image" Target="../media/image56.jpeg"/><Relationship Id="rId33" Type="http://schemas.openxmlformats.org/officeDocument/2006/relationships/image" Target="../media/image63.jpeg"/><Relationship Id="rId38" Type="http://schemas.openxmlformats.org/officeDocument/2006/relationships/image" Target="../media/image68.jpeg"/><Relationship Id="rId2" Type="http://schemas.openxmlformats.org/officeDocument/2006/relationships/image" Target="../media/image33.emf"/><Relationship Id="rId16" Type="http://schemas.openxmlformats.org/officeDocument/2006/relationships/image" Target="../media/image47.emf"/><Relationship Id="rId20" Type="http://schemas.openxmlformats.org/officeDocument/2006/relationships/image" Target="../media/image51.emf"/><Relationship Id="rId29" Type="http://schemas.openxmlformats.org/officeDocument/2006/relationships/image" Target="../media/image60.jpeg"/><Relationship Id="rId41"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37.emf"/><Relationship Id="rId11" Type="http://schemas.openxmlformats.org/officeDocument/2006/relationships/image" Target="../media/image42.emf"/><Relationship Id="rId24" Type="http://schemas.openxmlformats.org/officeDocument/2006/relationships/image" Target="../media/image55.jpeg"/><Relationship Id="rId32" Type="http://schemas.openxmlformats.org/officeDocument/2006/relationships/image" Target="../media/image62.jpeg"/><Relationship Id="rId37" Type="http://schemas.openxmlformats.org/officeDocument/2006/relationships/image" Target="../media/image67.jpeg"/><Relationship Id="rId40" Type="http://schemas.openxmlformats.org/officeDocument/2006/relationships/image" Target="../media/image70.jpeg"/><Relationship Id="rId5" Type="http://schemas.openxmlformats.org/officeDocument/2006/relationships/image" Target="../media/image36.emf"/><Relationship Id="rId15" Type="http://schemas.openxmlformats.org/officeDocument/2006/relationships/image" Target="../media/image46.emf"/><Relationship Id="rId23" Type="http://schemas.openxmlformats.org/officeDocument/2006/relationships/image" Target="../media/image54.jpeg"/><Relationship Id="rId28" Type="http://schemas.openxmlformats.org/officeDocument/2006/relationships/image" Target="../media/image59.jpeg"/><Relationship Id="rId36" Type="http://schemas.openxmlformats.org/officeDocument/2006/relationships/image" Target="../media/image66.jpeg"/><Relationship Id="rId10" Type="http://schemas.openxmlformats.org/officeDocument/2006/relationships/image" Target="../media/image41.emf"/><Relationship Id="rId19" Type="http://schemas.openxmlformats.org/officeDocument/2006/relationships/image" Target="../media/image50.emf"/><Relationship Id="rId31" Type="http://schemas.openxmlformats.org/officeDocument/2006/relationships/image" Target="../media/image61.jpeg"/><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45.emf"/><Relationship Id="rId22" Type="http://schemas.openxmlformats.org/officeDocument/2006/relationships/image" Target="../media/image53.jpeg"/><Relationship Id="rId27" Type="http://schemas.openxmlformats.org/officeDocument/2006/relationships/image" Target="../media/image58.jpeg"/><Relationship Id="rId30" Type="http://schemas.openxmlformats.org/officeDocument/2006/relationships/image" Target="../media/image30.jpeg"/><Relationship Id="rId35"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9.jpeg"/><Relationship Id="rId7" Type="http://schemas.openxmlformats.org/officeDocument/2006/relationships/image" Target="../media/image71.pn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customXml" Target="../ink/ink33.xml"/><Relationship Id="rId5" Type="http://schemas.openxmlformats.org/officeDocument/2006/relationships/image" Target="../media/image82.png"/><Relationship Id="rId4" Type="http://schemas.openxmlformats.org/officeDocument/2006/relationships/customXml" Target="../ink/ink32.xml"/></Relationships>
</file>

<file path=ppt/slides/_rels/slide26.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image" Target="../media/image86.jpg"/><Relationship Id="rId1" Type="http://schemas.openxmlformats.org/officeDocument/2006/relationships/slideLayout" Target="../slideLayouts/slideLayout1.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 Id="rId9" Type="http://schemas.openxmlformats.org/officeDocument/2006/relationships/image" Target="../media/image93.jpg"/></Relationships>
</file>

<file path=ppt/slides/_rels/slide27.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98.png"/><Relationship Id="rId18" Type="http://schemas.openxmlformats.org/officeDocument/2006/relationships/customXml" Target="../ink/ink41.xml"/><Relationship Id="rId26" Type="http://schemas.openxmlformats.org/officeDocument/2006/relationships/customXml" Target="../ink/ink45.xml"/><Relationship Id="rId3" Type="http://schemas.openxmlformats.org/officeDocument/2006/relationships/image" Target="../media/image95.jpeg"/><Relationship Id="rId21" Type="http://schemas.openxmlformats.org/officeDocument/2006/relationships/image" Target="../media/image102.png"/><Relationship Id="rId7" Type="http://schemas.openxmlformats.org/officeDocument/2006/relationships/image" Target="../media/image95.png"/><Relationship Id="rId12" Type="http://schemas.openxmlformats.org/officeDocument/2006/relationships/customXml" Target="../ink/ink38.xml"/><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image" Target="../media/image94.emf"/><Relationship Id="rId16" Type="http://schemas.openxmlformats.org/officeDocument/2006/relationships/customXml" Target="../ink/ink40.xml"/><Relationship Id="rId20" Type="http://schemas.openxmlformats.org/officeDocument/2006/relationships/customXml" Target="../ink/ink42.xml"/><Relationship Id="rId29"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customXml" Target="../ink/ink35.xml"/><Relationship Id="rId11" Type="http://schemas.openxmlformats.org/officeDocument/2006/relationships/image" Target="../media/image97.png"/><Relationship Id="rId24" Type="http://schemas.openxmlformats.org/officeDocument/2006/relationships/customXml" Target="../ink/ink44.xml"/><Relationship Id="rId32" Type="http://schemas.openxmlformats.org/officeDocument/2006/relationships/image" Target="../media/image19.jpeg"/><Relationship Id="rId5" Type="http://schemas.openxmlformats.org/officeDocument/2006/relationships/image" Target="../media/image97.emf"/><Relationship Id="rId15" Type="http://schemas.openxmlformats.org/officeDocument/2006/relationships/image" Target="../media/image99.png"/><Relationship Id="rId23" Type="http://schemas.openxmlformats.org/officeDocument/2006/relationships/image" Target="../media/image103.png"/><Relationship Id="rId28" Type="http://schemas.openxmlformats.org/officeDocument/2006/relationships/customXml" Target="../ink/ink46.xml"/><Relationship Id="rId10" Type="http://schemas.openxmlformats.org/officeDocument/2006/relationships/customXml" Target="../ink/ink37.xml"/><Relationship Id="rId19" Type="http://schemas.openxmlformats.org/officeDocument/2006/relationships/image" Target="../media/image101.png"/><Relationship Id="rId31" Type="http://schemas.openxmlformats.org/officeDocument/2006/relationships/image" Target="../media/image107.png"/><Relationship Id="rId4" Type="http://schemas.openxmlformats.org/officeDocument/2006/relationships/image" Target="../media/image96.jpeg"/><Relationship Id="rId9" Type="http://schemas.openxmlformats.org/officeDocument/2006/relationships/image" Target="../media/image96.png"/><Relationship Id="rId14" Type="http://schemas.openxmlformats.org/officeDocument/2006/relationships/customXml" Target="../ink/ink39.xml"/><Relationship Id="rId22" Type="http://schemas.openxmlformats.org/officeDocument/2006/relationships/customXml" Target="../ink/ink43.xml"/><Relationship Id="rId27" Type="http://schemas.openxmlformats.org/officeDocument/2006/relationships/image" Target="../media/image105.png"/><Relationship Id="rId30" Type="http://schemas.openxmlformats.org/officeDocument/2006/relationships/customXml" Target="../ink/ink47.xml"/></Relationships>
</file>

<file path=ppt/slides/_rels/slide28.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99.emf"/><Relationship Id="rId7" Type="http://schemas.openxmlformats.org/officeDocument/2006/relationships/image" Target="../media/image89.jp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8.jpg"/><Relationship Id="rId4" Type="http://schemas.openxmlformats.org/officeDocument/2006/relationships/image" Target="../media/image87.jpg"/></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2.jpg"/><Relationship Id="rId4" Type="http://schemas.openxmlformats.org/officeDocument/2006/relationships/image" Target="../media/image101.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emf"/><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emf"/><Relationship Id="rId2" Type="http://schemas.openxmlformats.org/officeDocument/2006/relationships/image" Target="../media/image4.jpeg"/><Relationship Id="rId16"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emf"/><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g"/></Relationships>
</file>

<file path=ppt/slides/_rels/slide30.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8.jpg"/><Relationship Id="rId7" Type="http://schemas.openxmlformats.org/officeDocument/2006/relationships/image" Target="../media/image104.emf"/><Relationship Id="rId2" Type="http://schemas.openxmlformats.org/officeDocument/2006/relationships/image" Target="../media/image87.jp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92.jpg"/><Relationship Id="rId4" Type="http://schemas.openxmlformats.org/officeDocument/2006/relationships/image" Target="../media/image90.jpg"/></Relationships>
</file>

<file path=ppt/slides/_rels/slide3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10" Type="http://schemas.openxmlformats.org/officeDocument/2006/relationships/image" Target="../media/image93.jpg"/><Relationship Id="rId4" Type="http://schemas.openxmlformats.org/officeDocument/2006/relationships/image" Target="../media/image87.jpg"/><Relationship Id="rId9" Type="http://schemas.openxmlformats.org/officeDocument/2006/relationships/image" Target="../media/image92.jpg"/></Relationships>
</file>

<file path=ppt/slides/_rels/slide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cbd.int/gbo5/embargo/"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0.jpeg"/><Relationship Id="rId7" Type="http://schemas.openxmlformats.org/officeDocument/2006/relationships/customXml" Target="../ink/ink2.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customXml" Target="../ink/ink1.xml"/><Relationship Id="rId4" Type="http://schemas.openxmlformats.org/officeDocument/2006/relationships/image" Target="../media/image21.jpe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81.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8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customXml" Target="../ink/ink8.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13.xml"/><Relationship Id="rId18" Type="http://schemas.openxmlformats.org/officeDocument/2006/relationships/image" Target="../media/image120.png"/><Relationship Id="rId26" Type="http://schemas.openxmlformats.org/officeDocument/2006/relationships/customXml" Target="../ink/ink20.xml"/><Relationship Id="rId39" Type="http://schemas.openxmlformats.org/officeDocument/2006/relationships/image" Target="../media/image22.png"/><Relationship Id="rId3" Type="http://schemas.openxmlformats.org/officeDocument/2006/relationships/image" Target="../media/image25.emf"/><Relationship Id="rId21" Type="http://schemas.openxmlformats.org/officeDocument/2006/relationships/customXml" Target="../ink/ink17.xml"/><Relationship Id="rId34" Type="http://schemas.openxmlformats.org/officeDocument/2006/relationships/customXml" Target="../ink/ink24.xml"/><Relationship Id="rId42" Type="http://schemas.openxmlformats.org/officeDocument/2006/relationships/customXml" Target="../ink/ink28.xml"/><Relationship Id="rId7" Type="http://schemas.openxmlformats.org/officeDocument/2006/relationships/customXml" Target="../ink/ink10.xml"/><Relationship Id="rId12" Type="http://schemas.openxmlformats.org/officeDocument/2006/relationships/image" Target="../media/image90.png"/><Relationship Id="rId17" Type="http://schemas.openxmlformats.org/officeDocument/2006/relationships/customXml" Target="../ink/ink15.xml"/><Relationship Id="rId25" Type="http://schemas.openxmlformats.org/officeDocument/2006/relationships/image" Target="../media/image15.png"/><Relationship Id="rId33" Type="http://schemas.openxmlformats.org/officeDocument/2006/relationships/image" Target="../media/image19.png"/><Relationship Id="rId38" Type="http://schemas.openxmlformats.org/officeDocument/2006/relationships/customXml" Target="../ink/ink26.xml"/><Relationship Id="rId46" Type="http://schemas.openxmlformats.org/officeDocument/2006/relationships/image" Target="../media/image20.jpeg"/><Relationship Id="rId2" Type="http://schemas.openxmlformats.org/officeDocument/2006/relationships/notesSlide" Target="../notesSlides/notesSlide1.xml"/><Relationship Id="rId16" Type="http://schemas.openxmlformats.org/officeDocument/2006/relationships/image" Target="../media/image110.png"/><Relationship Id="rId20" Type="http://schemas.openxmlformats.org/officeDocument/2006/relationships/image" Target="../media/image13.png"/><Relationship Id="rId29" Type="http://schemas.openxmlformats.org/officeDocument/2006/relationships/image" Target="../media/image17.png"/><Relationship Id="rId41"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customXml" Target="../ink/ink12.xml"/><Relationship Id="rId24" Type="http://schemas.openxmlformats.org/officeDocument/2006/relationships/customXml" Target="../ink/ink19.xml"/><Relationship Id="rId32" Type="http://schemas.openxmlformats.org/officeDocument/2006/relationships/customXml" Target="../ink/ink23.xml"/><Relationship Id="rId37" Type="http://schemas.openxmlformats.org/officeDocument/2006/relationships/image" Target="../media/image21.png"/><Relationship Id="rId40" Type="http://schemas.openxmlformats.org/officeDocument/2006/relationships/customXml" Target="../ink/ink27.xml"/><Relationship Id="rId45" Type="http://schemas.openxmlformats.org/officeDocument/2006/relationships/image" Target="../media/image25.png"/><Relationship Id="rId5" Type="http://schemas.openxmlformats.org/officeDocument/2006/relationships/image" Target="../media/image27.emf"/><Relationship Id="rId15" Type="http://schemas.openxmlformats.org/officeDocument/2006/relationships/customXml" Target="../ink/ink14.xml"/><Relationship Id="rId23" Type="http://schemas.openxmlformats.org/officeDocument/2006/relationships/customXml" Target="../ink/ink18.xml"/><Relationship Id="rId28" Type="http://schemas.openxmlformats.org/officeDocument/2006/relationships/customXml" Target="../ink/ink21.xml"/><Relationship Id="rId36" Type="http://schemas.openxmlformats.org/officeDocument/2006/relationships/customXml" Target="../ink/ink25.xml"/><Relationship Id="rId10" Type="http://schemas.openxmlformats.org/officeDocument/2006/relationships/image" Target="../media/image80.png"/><Relationship Id="rId19" Type="http://schemas.openxmlformats.org/officeDocument/2006/relationships/customXml" Target="../ink/ink16.xml"/><Relationship Id="rId31" Type="http://schemas.openxmlformats.org/officeDocument/2006/relationships/image" Target="../media/image18.png"/><Relationship Id="rId44" Type="http://schemas.openxmlformats.org/officeDocument/2006/relationships/customXml" Target="../ink/ink29.xml"/><Relationship Id="rId4" Type="http://schemas.openxmlformats.org/officeDocument/2006/relationships/image" Target="../media/image26.emf"/><Relationship Id="rId9" Type="http://schemas.openxmlformats.org/officeDocument/2006/relationships/customXml" Target="../ink/ink11.xml"/><Relationship Id="rId14" Type="http://schemas.openxmlformats.org/officeDocument/2006/relationships/image" Target="../media/image108.png"/><Relationship Id="rId22" Type="http://schemas.openxmlformats.org/officeDocument/2006/relationships/image" Target="../media/image14.png"/><Relationship Id="rId27" Type="http://schemas.openxmlformats.org/officeDocument/2006/relationships/image" Target="../media/image16.png"/><Relationship Id="rId30" Type="http://schemas.openxmlformats.org/officeDocument/2006/relationships/customXml" Target="../ink/ink22.xml"/><Relationship Id="rId35" Type="http://schemas.openxmlformats.org/officeDocument/2006/relationships/image" Target="../media/image20.png"/><Relationship Id="rId43" Type="http://schemas.openxmlformats.org/officeDocument/2006/relationships/image" Target="../media/image24.png"/></Relationships>
</file>

<file path=ppt/slides/_rels/slide9.xml.rels><?xml version="1.0" encoding="UTF-8" standalone="yes"?>
<Relationships xmlns="http://schemas.openxmlformats.org/package/2006/relationships"><Relationship Id="rId39" Type="http://schemas.openxmlformats.org/officeDocument/2006/relationships/image" Target="../media/image30.jpeg"/><Relationship Id="rId3" Type="http://schemas.openxmlformats.org/officeDocument/2006/relationships/customXml" Target="../ink/ink30.xml"/><Relationship Id="rId38"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xml"/><Relationship Id="rId37" Type="http://schemas.openxmlformats.org/officeDocument/2006/relationships/image" Target="../media/image20.jpeg"/><Relationship Id="rId36" Type="http://schemas.openxmlformats.org/officeDocument/2006/relationships/image" Target="../media/image2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9F4500-C974-D849-A152-88941A7148BC}"/>
              </a:ext>
            </a:extLst>
          </p:cNvPr>
          <p:cNvGrpSpPr/>
          <p:nvPr/>
        </p:nvGrpSpPr>
        <p:grpSpPr>
          <a:xfrm>
            <a:off x="3412" y="-304800"/>
            <a:ext cx="12250230" cy="7162800"/>
            <a:chOff x="3412" y="-304800"/>
            <a:chExt cx="12250230" cy="7162800"/>
          </a:xfrm>
        </p:grpSpPr>
        <p:pic>
          <p:nvPicPr>
            <p:cNvPr id="8" name="Picture 7">
              <a:extLst>
                <a:ext uri="{FF2B5EF4-FFF2-40B4-BE49-F238E27FC236}">
                  <a16:creationId xmlns:a16="http://schemas.microsoft.com/office/drawing/2014/main" id="{E371120E-E217-AC47-A75E-9033984D1366}"/>
                </a:ext>
              </a:extLst>
            </p:cNvPr>
            <p:cNvPicPr>
              <a:picLocks noChangeAspect="1"/>
            </p:cNvPicPr>
            <p:nvPr/>
          </p:nvPicPr>
          <p:blipFill>
            <a:blip r:embed="rId2"/>
            <a:stretch>
              <a:fillRect/>
            </a:stretch>
          </p:blipFill>
          <p:spPr>
            <a:xfrm>
              <a:off x="3412" y="0"/>
              <a:ext cx="12250230" cy="6858000"/>
            </a:xfrm>
            <a:prstGeom prst="rect">
              <a:avLst/>
            </a:prstGeom>
          </p:spPr>
        </p:pic>
        <p:sp>
          <p:nvSpPr>
            <p:cNvPr id="5" name="Rectangle 4">
              <a:extLst>
                <a:ext uri="{FF2B5EF4-FFF2-40B4-BE49-F238E27FC236}">
                  <a16:creationId xmlns:a16="http://schemas.microsoft.com/office/drawing/2014/main" id="{8B27520F-11ED-DB4E-B184-36C7F7AF06D8}"/>
                </a:ext>
              </a:extLst>
            </p:cNvPr>
            <p:cNvSpPr/>
            <p:nvPr/>
          </p:nvSpPr>
          <p:spPr>
            <a:xfrm>
              <a:off x="1016001" y="0"/>
              <a:ext cx="5582920" cy="270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A6D7AA-7610-9746-A5FC-083CC6F23FCF}"/>
                </a:ext>
              </a:extLst>
            </p:cNvPr>
            <p:cNvSpPr/>
            <p:nvPr/>
          </p:nvSpPr>
          <p:spPr>
            <a:xfrm>
              <a:off x="1854201" y="0"/>
              <a:ext cx="5582920" cy="1588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58592F-A740-C645-8238-79AE9084C833}"/>
                </a:ext>
              </a:extLst>
            </p:cNvPr>
            <p:cNvSpPr/>
            <p:nvPr/>
          </p:nvSpPr>
          <p:spPr>
            <a:xfrm>
              <a:off x="381000" y="-304800"/>
              <a:ext cx="7056121" cy="16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8224C26-8869-A646-B11D-AF40D6621A6B}"/>
                </a:ext>
              </a:extLst>
            </p:cNvPr>
            <p:cNvPicPr>
              <a:picLocks noChangeAspect="1"/>
            </p:cNvPicPr>
            <p:nvPr/>
          </p:nvPicPr>
          <p:blipFill>
            <a:blip r:embed="rId3"/>
            <a:stretch>
              <a:fillRect/>
            </a:stretch>
          </p:blipFill>
          <p:spPr>
            <a:xfrm>
              <a:off x="322860" y="116219"/>
              <a:ext cx="4919700" cy="2847361"/>
            </a:xfrm>
            <a:prstGeom prst="rect">
              <a:avLst/>
            </a:prstGeom>
          </p:spPr>
        </p:pic>
      </p:grpSp>
    </p:spTree>
    <p:extLst>
      <p:ext uri="{BB962C8B-B14F-4D97-AF65-F5344CB8AC3E}">
        <p14:creationId xmlns:p14="http://schemas.microsoft.com/office/powerpoint/2010/main" val="191276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60E04A4C-197B-A349-890B-29AE40E6C226}"/>
                  </a:ext>
                </a:extLst>
              </p14:cNvPr>
              <p14:cNvContentPartPr/>
              <p14:nvPr/>
            </p14:nvContentPartPr>
            <p14:xfrm>
              <a:off x="-1164060" y="4704574"/>
              <a:ext cx="5040" cy="10080"/>
            </p14:xfrm>
          </p:contentPart>
        </mc:Choice>
        <mc:Fallback xmlns="">
          <p:pic>
            <p:nvPicPr>
              <p:cNvPr id="37" name="Ink 36">
                <a:extLst>
                  <a:ext uri="{FF2B5EF4-FFF2-40B4-BE49-F238E27FC236}">
                    <a16:creationId xmlns:a16="http://schemas.microsoft.com/office/drawing/2014/main" id="{60E04A4C-197B-A349-890B-29AE40E6C226}"/>
                  </a:ext>
                </a:extLst>
              </p:cNvPr>
              <p:cNvPicPr/>
              <p:nvPr/>
            </p:nvPicPr>
            <p:blipFill>
              <a:blip r:embed="rId36"/>
              <a:stretch>
                <a:fillRect/>
              </a:stretch>
            </p:blipFill>
            <p:spPr>
              <a:xfrm>
                <a:off x="-1173060" y="4695574"/>
                <a:ext cx="22680" cy="27720"/>
              </a:xfrm>
              <a:prstGeom prst="rect">
                <a:avLst/>
              </a:prstGeom>
            </p:spPr>
          </p:pic>
        </mc:Fallback>
      </mc:AlternateContent>
      <p:pic>
        <p:nvPicPr>
          <p:cNvPr id="47" name="Picture 46">
            <a:extLst>
              <a:ext uri="{FF2B5EF4-FFF2-40B4-BE49-F238E27FC236}">
                <a16:creationId xmlns:a16="http://schemas.microsoft.com/office/drawing/2014/main" id="{27AE5946-627D-EE4B-B4C9-4293B7C45FF4}"/>
              </a:ext>
            </a:extLst>
          </p:cNvPr>
          <p:cNvPicPr>
            <a:picLocks noChangeAspect="1"/>
          </p:cNvPicPr>
          <p:nvPr/>
        </p:nvPicPr>
        <p:blipFill>
          <a:blip r:embed="rId37"/>
          <a:stretch>
            <a:fillRect/>
          </a:stretch>
        </p:blipFill>
        <p:spPr>
          <a:xfrm>
            <a:off x="259939" y="220686"/>
            <a:ext cx="2000253" cy="2597732"/>
          </a:xfrm>
          <a:prstGeom prst="rect">
            <a:avLst/>
          </a:prstGeom>
        </p:spPr>
      </p:pic>
      <p:pic>
        <p:nvPicPr>
          <p:cNvPr id="3" name="Picture 2" descr="A screenshot of a building&#10;&#10;Description automatically generated">
            <a:extLst>
              <a:ext uri="{FF2B5EF4-FFF2-40B4-BE49-F238E27FC236}">
                <a16:creationId xmlns:a16="http://schemas.microsoft.com/office/drawing/2014/main" id="{44978361-00AA-2542-B352-20A5742D6638}"/>
              </a:ext>
            </a:extLst>
          </p:cNvPr>
          <p:cNvPicPr>
            <a:picLocks noChangeAspect="1"/>
          </p:cNvPicPr>
          <p:nvPr/>
        </p:nvPicPr>
        <p:blipFill rotWithShape="1">
          <a:blip r:embed="rId38"/>
          <a:srcRect b="15691"/>
          <a:stretch/>
        </p:blipFill>
        <p:spPr>
          <a:xfrm>
            <a:off x="3964581" y="0"/>
            <a:ext cx="8185086" cy="6768000"/>
          </a:xfrm>
          <a:prstGeom prst="rect">
            <a:avLst/>
          </a:prstGeom>
        </p:spPr>
      </p:pic>
      <p:pic>
        <p:nvPicPr>
          <p:cNvPr id="9" name="Picture 8" descr="A screenshot of a building&#10;&#10;Description automatically generated">
            <a:extLst>
              <a:ext uri="{FF2B5EF4-FFF2-40B4-BE49-F238E27FC236}">
                <a16:creationId xmlns:a16="http://schemas.microsoft.com/office/drawing/2014/main" id="{B3845190-0F8A-E845-9880-CE580EC60569}"/>
              </a:ext>
            </a:extLst>
          </p:cNvPr>
          <p:cNvPicPr>
            <a:picLocks noChangeAspect="1"/>
          </p:cNvPicPr>
          <p:nvPr/>
        </p:nvPicPr>
        <p:blipFill rotWithShape="1">
          <a:blip r:embed="rId38"/>
          <a:srcRect l="18720" t="84678" r="46760" b="499"/>
          <a:stretch/>
        </p:blipFill>
        <p:spPr>
          <a:xfrm>
            <a:off x="-140548" y="3886783"/>
            <a:ext cx="2842023" cy="1196641"/>
          </a:xfrm>
          <a:prstGeom prst="rect">
            <a:avLst/>
          </a:prstGeom>
        </p:spPr>
      </p:pic>
      <p:pic>
        <p:nvPicPr>
          <p:cNvPr id="2" name="Picture 1">
            <a:extLst>
              <a:ext uri="{FF2B5EF4-FFF2-40B4-BE49-F238E27FC236}">
                <a16:creationId xmlns:a16="http://schemas.microsoft.com/office/drawing/2014/main" id="{9638B01A-D236-44AE-A058-FF045FD898AC}"/>
              </a:ext>
            </a:extLst>
          </p:cNvPr>
          <p:cNvPicPr>
            <a:picLocks noChangeAspect="1"/>
          </p:cNvPicPr>
          <p:nvPr/>
        </p:nvPicPr>
        <p:blipFill>
          <a:blip r:embed="rId39"/>
          <a:stretch>
            <a:fillRect/>
          </a:stretch>
        </p:blipFill>
        <p:spPr>
          <a:xfrm>
            <a:off x="90982" y="5199321"/>
            <a:ext cx="3982913" cy="1329070"/>
          </a:xfrm>
          <a:prstGeom prst="rect">
            <a:avLst/>
          </a:prstGeom>
        </p:spPr>
      </p:pic>
    </p:spTree>
    <p:extLst>
      <p:ext uri="{BB962C8B-B14F-4D97-AF65-F5344CB8AC3E}">
        <p14:creationId xmlns:p14="http://schemas.microsoft.com/office/powerpoint/2010/main" val="379271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6271831-AF54-054C-8D8C-DBF724E70E59}"/>
              </a:ext>
            </a:extLst>
          </p:cNvPr>
          <p:cNvGrpSpPr/>
          <p:nvPr/>
        </p:nvGrpSpPr>
        <p:grpSpPr>
          <a:xfrm>
            <a:off x="1051945" y="598483"/>
            <a:ext cx="10361098" cy="6570340"/>
            <a:chOff x="1051945" y="598483"/>
            <a:chExt cx="10361098" cy="6570340"/>
          </a:xfrm>
        </p:grpSpPr>
        <p:pic>
          <p:nvPicPr>
            <p:cNvPr id="2" name="Picture 1">
              <a:extLst>
                <a:ext uri="{FF2B5EF4-FFF2-40B4-BE49-F238E27FC236}">
                  <a16:creationId xmlns:a16="http://schemas.microsoft.com/office/drawing/2014/main" id="{939AB039-065E-FA41-8232-9C9202127212}"/>
                </a:ext>
              </a:extLst>
            </p:cNvPr>
            <p:cNvPicPr>
              <a:picLocks noChangeAspect="1"/>
            </p:cNvPicPr>
            <p:nvPr/>
          </p:nvPicPr>
          <p:blipFill>
            <a:blip r:embed="rId2"/>
            <a:stretch>
              <a:fillRect/>
            </a:stretch>
          </p:blipFill>
          <p:spPr>
            <a:xfrm>
              <a:off x="1458304" y="660395"/>
              <a:ext cx="1688325" cy="964757"/>
            </a:xfrm>
            <a:prstGeom prst="rect">
              <a:avLst/>
            </a:prstGeom>
          </p:spPr>
        </p:pic>
        <p:pic>
          <p:nvPicPr>
            <p:cNvPr id="3" name="Picture 2">
              <a:extLst>
                <a:ext uri="{FF2B5EF4-FFF2-40B4-BE49-F238E27FC236}">
                  <a16:creationId xmlns:a16="http://schemas.microsoft.com/office/drawing/2014/main" id="{DA3B61D1-6C4D-E240-81D0-157710692EA9}"/>
                </a:ext>
              </a:extLst>
            </p:cNvPr>
            <p:cNvPicPr>
              <a:picLocks noChangeAspect="1"/>
            </p:cNvPicPr>
            <p:nvPr/>
          </p:nvPicPr>
          <p:blipFill>
            <a:blip r:embed="rId3"/>
            <a:stretch>
              <a:fillRect/>
            </a:stretch>
          </p:blipFill>
          <p:spPr>
            <a:xfrm>
              <a:off x="1528231" y="1826678"/>
              <a:ext cx="1710252" cy="1030536"/>
            </a:xfrm>
            <a:prstGeom prst="rect">
              <a:avLst/>
            </a:prstGeom>
          </p:spPr>
        </p:pic>
        <p:pic>
          <p:nvPicPr>
            <p:cNvPr id="4" name="Picture 3">
              <a:extLst>
                <a:ext uri="{FF2B5EF4-FFF2-40B4-BE49-F238E27FC236}">
                  <a16:creationId xmlns:a16="http://schemas.microsoft.com/office/drawing/2014/main" id="{94C556BC-EE9E-3743-AA71-3C3CAD29DCFF}"/>
                </a:ext>
              </a:extLst>
            </p:cNvPr>
            <p:cNvPicPr>
              <a:picLocks noChangeAspect="1"/>
            </p:cNvPicPr>
            <p:nvPr/>
          </p:nvPicPr>
          <p:blipFill>
            <a:blip r:embed="rId4"/>
            <a:stretch>
              <a:fillRect/>
            </a:stretch>
          </p:blipFill>
          <p:spPr>
            <a:xfrm>
              <a:off x="1517410" y="2992962"/>
              <a:ext cx="1644473" cy="1162094"/>
            </a:xfrm>
            <a:prstGeom prst="rect">
              <a:avLst/>
            </a:prstGeom>
          </p:spPr>
        </p:pic>
        <p:pic>
          <p:nvPicPr>
            <p:cNvPr id="5" name="Picture 4">
              <a:extLst>
                <a:ext uri="{FF2B5EF4-FFF2-40B4-BE49-F238E27FC236}">
                  <a16:creationId xmlns:a16="http://schemas.microsoft.com/office/drawing/2014/main" id="{DC7CABA4-D7C4-7143-8F6E-98D5F756E0F6}"/>
                </a:ext>
              </a:extLst>
            </p:cNvPr>
            <p:cNvPicPr>
              <a:picLocks noChangeAspect="1"/>
            </p:cNvPicPr>
            <p:nvPr/>
          </p:nvPicPr>
          <p:blipFill>
            <a:blip r:embed="rId5"/>
            <a:stretch>
              <a:fillRect/>
            </a:stretch>
          </p:blipFill>
          <p:spPr>
            <a:xfrm>
              <a:off x="1397171" y="4303175"/>
              <a:ext cx="1754104" cy="1205947"/>
            </a:xfrm>
            <a:prstGeom prst="rect">
              <a:avLst/>
            </a:prstGeom>
          </p:spPr>
        </p:pic>
        <p:pic>
          <p:nvPicPr>
            <p:cNvPr id="6" name="Picture 5">
              <a:extLst>
                <a:ext uri="{FF2B5EF4-FFF2-40B4-BE49-F238E27FC236}">
                  <a16:creationId xmlns:a16="http://schemas.microsoft.com/office/drawing/2014/main" id="{ACBD603F-DE14-204D-8E00-D5A922B8597A}"/>
                </a:ext>
              </a:extLst>
            </p:cNvPr>
            <p:cNvPicPr>
              <a:picLocks noChangeAspect="1"/>
            </p:cNvPicPr>
            <p:nvPr/>
          </p:nvPicPr>
          <p:blipFill>
            <a:blip r:embed="rId6"/>
            <a:stretch>
              <a:fillRect/>
            </a:stretch>
          </p:blipFill>
          <p:spPr>
            <a:xfrm>
              <a:off x="1388541" y="5488510"/>
              <a:ext cx="1710252" cy="1205947"/>
            </a:xfrm>
            <a:prstGeom prst="rect">
              <a:avLst/>
            </a:prstGeom>
          </p:spPr>
        </p:pic>
        <p:pic>
          <p:nvPicPr>
            <p:cNvPr id="7" name="Picture 6">
              <a:extLst>
                <a:ext uri="{FF2B5EF4-FFF2-40B4-BE49-F238E27FC236}">
                  <a16:creationId xmlns:a16="http://schemas.microsoft.com/office/drawing/2014/main" id="{486827FC-A154-7E41-A174-BCE32BA9F9DB}"/>
                </a:ext>
              </a:extLst>
            </p:cNvPr>
            <p:cNvPicPr>
              <a:picLocks noChangeAspect="1"/>
            </p:cNvPicPr>
            <p:nvPr/>
          </p:nvPicPr>
          <p:blipFill>
            <a:blip r:embed="rId7"/>
            <a:stretch>
              <a:fillRect/>
            </a:stretch>
          </p:blipFill>
          <p:spPr>
            <a:xfrm>
              <a:off x="4277540" y="632879"/>
              <a:ext cx="1644473" cy="1293652"/>
            </a:xfrm>
            <a:prstGeom prst="rect">
              <a:avLst/>
            </a:prstGeom>
          </p:spPr>
        </p:pic>
        <p:pic>
          <p:nvPicPr>
            <p:cNvPr id="8" name="Picture 7">
              <a:extLst>
                <a:ext uri="{FF2B5EF4-FFF2-40B4-BE49-F238E27FC236}">
                  <a16:creationId xmlns:a16="http://schemas.microsoft.com/office/drawing/2014/main" id="{8A4DC89F-4876-0943-A34F-AFCA5497CF70}"/>
                </a:ext>
              </a:extLst>
            </p:cNvPr>
            <p:cNvPicPr>
              <a:picLocks noChangeAspect="1"/>
            </p:cNvPicPr>
            <p:nvPr/>
          </p:nvPicPr>
          <p:blipFill>
            <a:blip r:embed="rId8"/>
            <a:stretch>
              <a:fillRect/>
            </a:stretch>
          </p:blipFill>
          <p:spPr>
            <a:xfrm>
              <a:off x="4225033" y="1852077"/>
              <a:ext cx="1754104" cy="1469062"/>
            </a:xfrm>
            <a:prstGeom prst="rect">
              <a:avLst/>
            </a:prstGeom>
          </p:spPr>
        </p:pic>
        <p:pic>
          <p:nvPicPr>
            <p:cNvPr id="9" name="Picture 8">
              <a:extLst>
                <a:ext uri="{FF2B5EF4-FFF2-40B4-BE49-F238E27FC236}">
                  <a16:creationId xmlns:a16="http://schemas.microsoft.com/office/drawing/2014/main" id="{3D77EB1D-9770-304B-92B3-3331727CAFDD}"/>
                </a:ext>
              </a:extLst>
            </p:cNvPr>
            <p:cNvPicPr>
              <a:picLocks noChangeAspect="1"/>
            </p:cNvPicPr>
            <p:nvPr/>
          </p:nvPicPr>
          <p:blipFill>
            <a:blip r:embed="rId9"/>
            <a:stretch>
              <a:fillRect/>
            </a:stretch>
          </p:blipFill>
          <p:spPr>
            <a:xfrm>
              <a:off x="4277540" y="3069157"/>
              <a:ext cx="1644473" cy="1315578"/>
            </a:xfrm>
            <a:prstGeom prst="rect">
              <a:avLst/>
            </a:prstGeom>
          </p:spPr>
        </p:pic>
        <p:pic>
          <p:nvPicPr>
            <p:cNvPr id="10" name="Picture 9">
              <a:extLst>
                <a:ext uri="{FF2B5EF4-FFF2-40B4-BE49-F238E27FC236}">
                  <a16:creationId xmlns:a16="http://schemas.microsoft.com/office/drawing/2014/main" id="{388FF2D4-AB19-3842-9C55-701043E66737}"/>
                </a:ext>
              </a:extLst>
            </p:cNvPr>
            <p:cNvPicPr>
              <a:picLocks noChangeAspect="1"/>
            </p:cNvPicPr>
            <p:nvPr/>
          </p:nvPicPr>
          <p:blipFill>
            <a:blip r:embed="rId10"/>
            <a:stretch>
              <a:fillRect/>
            </a:stretch>
          </p:blipFill>
          <p:spPr>
            <a:xfrm>
              <a:off x="4229183" y="4186756"/>
              <a:ext cx="1732179" cy="1337505"/>
            </a:xfrm>
            <a:prstGeom prst="rect">
              <a:avLst/>
            </a:prstGeom>
          </p:spPr>
        </p:pic>
        <p:pic>
          <p:nvPicPr>
            <p:cNvPr id="11" name="Picture 10">
              <a:extLst>
                <a:ext uri="{FF2B5EF4-FFF2-40B4-BE49-F238E27FC236}">
                  <a16:creationId xmlns:a16="http://schemas.microsoft.com/office/drawing/2014/main" id="{286848B5-664E-ED42-B46B-866B99919918}"/>
                </a:ext>
              </a:extLst>
            </p:cNvPr>
            <p:cNvPicPr>
              <a:picLocks noChangeAspect="1"/>
            </p:cNvPicPr>
            <p:nvPr/>
          </p:nvPicPr>
          <p:blipFill>
            <a:blip r:embed="rId11"/>
            <a:stretch>
              <a:fillRect/>
            </a:stretch>
          </p:blipFill>
          <p:spPr>
            <a:xfrm>
              <a:off x="4187177" y="5397486"/>
              <a:ext cx="1819884" cy="1271726"/>
            </a:xfrm>
            <a:prstGeom prst="rect">
              <a:avLst/>
            </a:prstGeom>
          </p:spPr>
        </p:pic>
        <p:pic>
          <p:nvPicPr>
            <p:cNvPr id="12" name="Picture 11">
              <a:extLst>
                <a:ext uri="{FF2B5EF4-FFF2-40B4-BE49-F238E27FC236}">
                  <a16:creationId xmlns:a16="http://schemas.microsoft.com/office/drawing/2014/main" id="{B0B278A7-B623-724E-9C58-B93323AB1ACB}"/>
                </a:ext>
              </a:extLst>
            </p:cNvPr>
            <p:cNvPicPr>
              <a:picLocks noChangeAspect="1"/>
            </p:cNvPicPr>
            <p:nvPr/>
          </p:nvPicPr>
          <p:blipFill>
            <a:blip r:embed="rId12"/>
            <a:stretch>
              <a:fillRect/>
            </a:stretch>
          </p:blipFill>
          <p:spPr>
            <a:xfrm>
              <a:off x="6948851" y="728129"/>
              <a:ext cx="1666400" cy="1293653"/>
            </a:xfrm>
            <a:prstGeom prst="rect">
              <a:avLst/>
            </a:prstGeom>
          </p:spPr>
        </p:pic>
        <p:pic>
          <p:nvPicPr>
            <p:cNvPr id="13" name="Picture 12">
              <a:extLst>
                <a:ext uri="{FF2B5EF4-FFF2-40B4-BE49-F238E27FC236}">
                  <a16:creationId xmlns:a16="http://schemas.microsoft.com/office/drawing/2014/main" id="{4E43D8BD-F7A6-6644-AE71-BBB8C188E433}"/>
                </a:ext>
              </a:extLst>
            </p:cNvPr>
            <p:cNvPicPr>
              <a:picLocks noChangeAspect="1"/>
            </p:cNvPicPr>
            <p:nvPr/>
          </p:nvPicPr>
          <p:blipFill>
            <a:blip r:embed="rId13"/>
            <a:stretch>
              <a:fillRect/>
            </a:stretch>
          </p:blipFill>
          <p:spPr>
            <a:xfrm>
              <a:off x="6946652" y="1909226"/>
              <a:ext cx="1644473" cy="1447137"/>
            </a:xfrm>
            <a:prstGeom prst="rect">
              <a:avLst/>
            </a:prstGeom>
          </p:spPr>
        </p:pic>
        <p:pic>
          <p:nvPicPr>
            <p:cNvPr id="14" name="Picture 13">
              <a:extLst>
                <a:ext uri="{FF2B5EF4-FFF2-40B4-BE49-F238E27FC236}">
                  <a16:creationId xmlns:a16="http://schemas.microsoft.com/office/drawing/2014/main" id="{90CD29E0-1CED-8B44-AA1C-41C684D2286A}"/>
                </a:ext>
              </a:extLst>
            </p:cNvPr>
            <p:cNvPicPr>
              <a:picLocks noChangeAspect="1"/>
            </p:cNvPicPr>
            <p:nvPr/>
          </p:nvPicPr>
          <p:blipFill>
            <a:blip r:embed="rId14"/>
            <a:stretch>
              <a:fillRect/>
            </a:stretch>
          </p:blipFill>
          <p:spPr>
            <a:xfrm>
              <a:off x="7026871" y="3096671"/>
              <a:ext cx="1534841" cy="1140167"/>
            </a:xfrm>
            <a:prstGeom prst="rect">
              <a:avLst/>
            </a:prstGeom>
          </p:spPr>
        </p:pic>
        <p:pic>
          <p:nvPicPr>
            <p:cNvPr id="15" name="Picture 14">
              <a:extLst>
                <a:ext uri="{FF2B5EF4-FFF2-40B4-BE49-F238E27FC236}">
                  <a16:creationId xmlns:a16="http://schemas.microsoft.com/office/drawing/2014/main" id="{DBBF74BD-D06B-E34A-9C90-AA8259E9C667}"/>
                </a:ext>
              </a:extLst>
            </p:cNvPr>
            <p:cNvPicPr>
              <a:picLocks noChangeAspect="1"/>
            </p:cNvPicPr>
            <p:nvPr/>
          </p:nvPicPr>
          <p:blipFill>
            <a:blip r:embed="rId15"/>
            <a:stretch>
              <a:fillRect/>
            </a:stretch>
          </p:blipFill>
          <p:spPr>
            <a:xfrm>
              <a:off x="6881771" y="4294706"/>
              <a:ext cx="1841810" cy="1162094"/>
            </a:xfrm>
            <a:prstGeom prst="rect">
              <a:avLst/>
            </a:prstGeom>
          </p:spPr>
        </p:pic>
        <p:pic>
          <p:nvPicPr>
            <p:cNvPr id="16" name="Picture 15">
              <a:extLst>
                <a:ext uri="{FF2B5EF4-FFF2-40B4-BE49-F238E27FC236}">
                  <a16:creationId xmlns:a16="http://schemas.microsoft.com/office/drawing/2014/main" id="{49EFADB0-0887-5042-A85F-1C150B2EADBC}"/>
                </a:ext>
              </a:extLst>
            </p:cNvPr>
            <p:cNvPicPr>
              <a:picLocks noChangeAspect="1"/>
            </p:cNvPicPr>
            <p:nvPr/>
          </p:nvPicPr>
          <p:blipFill>
            <a:blip r:embed="rId16"/>
            <a:stretch>
              <a:fillRect/>
            </a:stretch>
          </p:blipFill>
          <p:spPr>
            <a:xfrm>
              <a:off x="6991020" y="5422885"/>
              <a:ext cx="1622547" cy="1184021"/>
            </a:xfrm>
            <a:prstGeom prst="rect">
              <a:avLst/>
            </a:prstGeom>
          </p:spPr>
        </p:pic>
        <p:pic>
          <p:nvPicPr>
            <p:cNvPr id="17" name="Picture 16">
              <a:extLst>
                <a:ext uri="{FF2B5EF4-FFF2-40B4-BE49-F238E27FC236}">
                  <a16:creationId xmlns:a16="http://schemas.microsoft.com/office/drawing/2014/main" id="{71152010-7BAD-8340-A2A8-A89E7BE63BFE}"/>
                </a:ext>
              </a:extLst>
            </p:cNvPr>
            <p:cNvPicPr>
              <a:picLocks noChangeAspect="1"/>
            </p:cNvPicPr>
            <p:nvPr/>
          </p:nvPicPr>
          <p:blipFill>
            <a:blip r:embed="rId17"/>
            <a:stretch>
              <a:fillRect/>
            </a:stretch>
          </p:blipFill>
          <p:spPr>
            <a:xfrm>
              <a:off x="9746999" y="624410"/>
              <a:ext cx="1644473" cy="1556768"/>
            </a:xfrm>
            <a:prstGeom prst="rect">
              <a:avLst/>
            </a:prstGeom>
          </p:spPr>
        </p:pic>
        <p:pic>
          <p:nvPicPr>
            <p:cNvPr id="18" name="Picture 17">
              <a:extLst>
                <a:ext uri="{FF2B5EF4-FFF2-40B4-BE49-F238E27FC236}">
                  <a16:creationId xmlns:a16="http://schemas.microsoft.com/office/drawing/2014/main" id="{C5272CBC-BE82-3F45-BEAC-6B573573FA8E}"/>
                </a:ext>
              </a:extLst>
            </p:cNvPr>
            <p:cNvPicPr>
              <a:picLocks noChangeAspect="1"/>
            </p:cNvPicPr>
            <p:nvPr/>
          </p:nvPicPr>
          <p:blipFill>
            <a:blip r:embed="rId18"/>
            <a:stretch>
              <a:fillRect/>
            </a:stretch>
          </p:blipFill>
          <p:spPr>
            <a:xfrm>
              <a:off x="9559022" y="1809746"/>
              <a:ext cx="1754104" cy="1490989"/>
            </a:xfrm>
            <a:prstGeom prst="rect">
              <a:avLst/>
            </a:prstGeom>
          </p:spPr>
        </p:pic>
        <p:pic>
          <p:nvPicPr>
            <p:cNvPr id="19" name="Picture 18">
              <a:extLst>
                <a:ext uri="{FF2B5EF4-FFF2-40B4-BE49-F238E27FC236}">
                  <a16:creationId xmlns:a16="http://schemas.microsoft.com/office/drawing/2014/main" id="{F593386A-ED73-1A48-A4A5-809466400383}"/>
                </a:ext>
              </a:extLst>
            </p:cNvPr>
            <p:cNvPicPr>
              <a:picLocks noChangeAspect="1"/>
            </p:cNvPicPr>
            <p:nvPr/>
          </p:nvPicPr>
          <p:blipFill>
            <a:blip r:embed="rId19"/>
            <a:stretch>
              <a:fillRect/>
            </a:stretch>
          </p:blipFill>
          <p:spPr>
            <a:xfrm>
              <a:off x="9711092" y="2981313"/>
              <a:ext cx="1666400" cy="1381358"/>
            </a:xfrm>
            <a:prstGeom prst="rect">
              <a:avLst/>
            </a:prstGeom>
          </p:spPr>
        </p:pic>
        <p:pic>
          <p:nvPicPr>
            <p:cNvPr id="20" name="Picture 19">
              <a:extLst>
                <a:ext uri="{FF2B5EF4-FFF2-40B4-BE49-F238E27FC236}">
                  <a16:creationId xmlns:a16="http://schemas.microsoft.com/office/drawing/2014/main" id="{6EE94710-8393-3A48-BDB2-7EC24A4715F5}"/>
                </a:ext>
              </a:extLst>
            </p:cNvPr>
            <p:cNvPicPr>
              <a:picLocks noChangeAspect="1"/>
            </p:cNvPicPr>
            <p:nvPr/>
          </p:nvPicPr>
          <p:blipFill>
            <a:blip r:embed="rId20"/>
            <a:stretch>
              <a:fillRect/>
            </a:stretch>
          </p:blipFill>
          <p:spPr>
            <a:xfrm>
              <a:off x="9744710" y="4258720"/>
              <a:ext cx="1600620" cy="1578693"/>
            </a:xfrm>
            <a:prstGeom prst="rect">
              <a:avLst/>
            </a:prstGeom>
          </p:spPr>
        </p:pic>
        <p:pic>
          <p:nvPicPr>
            <p:cNvPr id="21" name="Picture 20">
              <a:extLst>
                <a:ext uri="{FF2B5EF4-FFF2-40B4-BE49-F238E27FC236}">
                  <a16:creationId xmlns:a16="http://schemas.microsoft.com/office/drawing/2014/main" id="{5B3EB5F5-5FFA-6A4A-88DD-0B5C60BFDE18}"/>
                </a:ext>
              </a:extLst>
            </p:cNvPr>
            <p:cNvPicPr>
              <a:picLocks noChangeAspect="1"/>
            </p:cNvPicPr>
            <p:nvPr/>
          </p:nvPicPr>
          <p:blipFill>
            <a:blip r:embed="rId21"/>
            <a:stretch>
              <a:fillRect/>
            </a:stretch>
          </p:blipFill>
          <p:spPr>
            <a:xfrm>
              <a:off x="9702791" y="5436644"/>
              <a:ext cx="1710252" cy="1732179"/>
            </a:xfrm>
            <a:prstGeom prst="rect">
              <a:avLst/>
            </a:prstGeom>
          </p:spPr>
        </p:pic>
        <p:sp>
          <p:nvSpPr>
            <p:cNvPr id="43" name="TextBox 2">
              <a:extLst>
                <a:ext uri="{FF2B5EF4-FFF2-40B4-BE49-F238E27FC236}">
                  <a16:creationId xmlns:a16="http://schemas.microsoft.com/office/drawing/2014/main" id="{6140786D-56D3-E24B-B27B-D2ED35F1F410}"/>
                </a:ext>
              </a:extLst>
            </p:cNvPr>
            <p:cNvSpPr txBox="1">
              <a:spLocks noChangeArrowheads="1"/>
            </p:cNvSpPr>
            <p:nvPr/>
          </p:nvSpPr>
          <p:spPr bwMode="auto">
            <a:xfrm>
              <a:off x="6486006" y="598483"/>
              <a:ext cx="579983" cy="150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pic>
          <p:nvPicPr>
            <p:cNvPr id="44" name="Picture 2" descr="\\Biodiv.org\shares\UserDoc\Working Folders\Logos\Aichi Targets icons\jpg\01.jpg">
              <a:extLst>
                <a:ext uri="{FF2B5EF4-FFF2-40B4-BE49-F238E27FC236}">
                  <a16:creationId xmlns:a16="http://schemas.microsoft.com/office/drawing/2014/main" id="{47CF43A3-13FA-264F-A5C1-3343FF82454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1945" y="791171"/>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3" descr="\\Biodiv.org\shares\UserDoc\Working Folders\Logos\Aichi Targets icons\jpg\02.jpg">
              <a:extLst>
                <a:ext uri="{FF2B5EF4-FFF2-40B4-BE49-F238E27FC236}">
                  <a16:creationId xmlns:a16="http://schemas.microsoft.com/office/drawing/2014/main" id="{72D2AF13-D834-374B-ACC0-EF55D256C7F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952" y="1976506"/>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 descr="\\Biodiv.org\shares\UserDoc\Working Folders\Logos\Aichi Targets icons\jpg\03.jpg">
              <a:extLst>
                <a:ext uri="{FF2B5EF4-FFF2-40B4-BE49-F238E27FC236}">
                  <a16:creationId xmlns:a16="http://schemas.microsoft.com/office/drawing/2014/main" id="{BAF7DE06-46F8-FA47-8FBA-827A5C30F54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2946" y="3124365"/>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5" descr="\\Biodiv.org\shares\UserDoc\Working Folders\Logos\Aichi Targets icons\jpg\04.jpg">
              <a:extLst>
                <a:ext uri="{FF2B5EF4-FFF2-40B4-BE49-F238E27FC236}">
                  <a16:creationId xmlns:a16="http://schemas.microsoft.com/office/drawing/2014/main" id="{231BA374-6D58-2B41-96DD-201126A4D27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2946" y="4276487"/>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6" descr="\\Biodiv.org\shares\UserDoc\Working Folders\Logos\Aichi Targets icons\jpg\05.jpg">
              <a:extLst>
                <a:ext uri="{FF2B5EF4-FFF2-40B4-BE49-F238E27FC236}">
                  <a16:creationId xmlns:a16="http://schemas.microsoft.com/office/drawing/2014/main" id="{4E38036C-7A0D-A64C-9F47-67724536022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84715" y="5488510"/>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7" descr="\\Biodiv.org\shares\UserDoc\Working Folders\Logos\Aichi Targets icons\jpg\06.jpg">
              <a:extLst>
                <a:ext uri="{FF2B5EF4-FFF2-40B4-BE49-F238E27FC236}">
                  <a16:creationId xmlns:a16="http://schemas.microsoft.com/office/drawing/2014/main" id="{53EF36CA-04ED-2D42-B14A-CCE9E73308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33336" y="775076"/>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8" descr="\\Biodiv.org\shares\UserDoc\Working Folders\Logos\Aichi Targets icons\jpg\07.jpg">
              <a:extLst>
                <a:ext uri="{FF2B5EF4-FFF2-40B4-BE49-F238E27FC236}">
                  <a16:creationId xmlns:a16="http://schemas.microsoft.com/office/drawing/2014/main" id="{9D3F22F9-ECC8-954E-B712-2D34F707719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34867" y="1962633"/>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9" descr="\\Biodiv.org\shares\UserDoc\Working Folders\Logos\Aichi Targets icons\jpg\08.jpg">
              <a:extLst>
                <a:ext uri="{FF2B5EF4-FFF2-40B4-BE49-F238E27FC236}">
                  <a16:creationId xmlns:a16="http://schemas.microsoft.com/office/drawing/2014/main" id="{96DB8A12-ABDB-534D-90FD-AA54B42B93F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852343" y="3166727"/>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10" descr="\\Biodiv.org\shares\UserDoc\Working Folders\Logos\Aichi Targets icons\jpg\09.jpg">
              <a:extLst>
                <a:ext uri="{FF2B5EF4-FFF2-40B4-BE49-F238E27FC236}">
                  <a16:creationId xmlns:a16="http://schemas.microsoft.com/office/drawing/2014/main" id="{2046AF88-3950-CC40-9B1F-13963E7C39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65385" y="4318529"/>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11" descr="\\Biodiv.org\shares\UserDoc\Working Folders\Logos\Aichi Targets icons\jpg\10.jpg">
              <a:extLst>
                <a:ext uri="{FF2B5EF4-FFF2-40B4-BE49-F238E27FC236}">
                  <a16:creationId xmlns:a16="http://schemas.microsoft.com/office/drawing/2014/main" id="{3000B5E9-A60A-5548-8746-AD3978DBB57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59837" y="5521084"/>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12" descr="\\Biodiv.org\shares\UserDoc\Working Folders\Logos\Aichi Targets icons\jpg\11.jpg">
              <a:extLst>
                <a:ext uri="{FF2B5EF4-FFF2-40B4-BE49-F238E27FC236}">
                  <a16:creationId xmlns:a16="http://schemas.microsoft.com/office/drawing/2014/main" id="{2D8A315E-3CBF-9E40-B6FB-5890D0B1CCB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599594" y="754099"/>
              <a:ext cx="473592" cy="47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3" descr="\\Biodiv.org\shares\UserDoc\Working Folders\Logos\Aichi Targets icons\jpg\12.jpg">
              <a:extLst>
                <a:ext uri="{FF2B5EF4-FFF2-40B4-BE49-F238E27FC236}">
                  <a16:creationId xmlns:a16="http://schemas.microsoft.com/office/drawing/2014/main" id="{559DA114-CD36-8F4F-B986-7B80B097870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41158" y="1943135"/>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14" descr="\\Biodiv.org\shares\UserDoc\Working Folders\Logos\Aichi Targets icons\jpg\13.jpg">
              <a:extLst>
                <a:ext uri="{FF2B5EF4-FFF2-40B4-BE49-F238E27FC236}">
                  <a16:creationId xmlns:a16="http://schemas.microsoft.com/office/drawing/2014/main" id="{A50BF33D-4067-2643-8F6F-7A12AF052D1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27982" y="3139135"/>
              <a:ext cx="473592" cy="47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15" descr="\\Biodiv.org\shares\UserDoc\Working Folders\Logos\Aichi Targets icons\jpg\14.jpg">
              <a:extLst>
                <a:ext uri="{FF2B5EF4-FFF2-40B4-BE49-F238E27FC236}">
                  <a16:creationId xmlns:a16="http://schemas.microsoft.com/office/drawing/2014/main" id="{F0D701D5-3DD1-234E-8C6A-640E773A4E0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41158" y="4324232"/>
              <a:ext cx="473592" cy="472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16" descr="\\Biodiv.org\shares\UserDoc\Working Folders\Logos\Aichi Targets icons\jpg\15.jpg">
              <a:extLst>
                <a:ext uri="{FF2B5EF4-FFF2-40B4-BE49-F238E27FC236}">
                  <a16:creationId xmlns:a16="http://schemas.microsoft.com/office/drawing/2014/main" id="{BD48B295-D9B9-2342-89CF-1953C1E8FBB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642194" y="5477944"/>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17" descr="\\Biodiv.org\shares\UserDoc\Working Folders\Logos\Aichi Targets icons\jpg\16.jpg">
              <a:extLst>
                <a:ext uri="{FF2B5EF4-FFF2-40B4-BE49-F238E27FC236}">
                  <a16:creationId xmlns:a16="http://schemas.microsoft.com/office/drawing/2014/main" id="{BFA1C98C-CC38-DC45-A5B1-52EF4B9DA26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254900" y="784223"/>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18" descr="\\Biodiv.org\shares\UserDoc\Working Folders\Logos\Aichi Targets icons\jpg\17.jpg">
              <a:extLst>
                <a:ext uri="{FF2B5EF4-FFF2-40B4-BE49-F238E27FC236}">
                  <a16:creationId xmlns:a16="http://schemas.microsoft.com/office/drawing/2014/main" id="{E03FECFD-C8EA-A24B-9C01-2CF8B84177C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259827" y="1966393"/>
              <a:ext cx="472778"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19" descr="\\Biodiv.org\shares\UserDoc\Working Folders\Logos\Aichi Targets icons\jpg\18.jpg">
              <a:extLst>
                <a:ext uri="{FF2B5EF4-FFF2-40B4-BE49-F238E27FC236}">
                  <a16:creationId xmlns:a16="http://schemas.microsoft.com/office/drawing/2014/main" id="{9B2C3CB1-08F6-3647-8030-93A94C8869E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286025" y="3066254"/>
              <a:ext cx="472778"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21" descr="\\Biodiv.org\shares\UserDoc\Working Folders\Logos\Aichi Targets icons\jpg\19.jpg">
              <a:extLst>
                <a:ext uri="{FF2B5EF4-FFF2-40B4-BE49-F238E27FC236}">
                  <a16:creationId xmlns:a16="http://schemas.microsoft.com/office/drawing/2014/main" id="{FB3D977C-1010-9947-8FB5-DFBA019F2F1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285211" y="4338712"/>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22" descr="\\Biodiv.org\shares\UserDoc\Working Folders\Logos\Aichi Targets icons\jpg\20.jpg">
              <a:extLst>
                <a:ext uri="{FF2B5EF4-FFF2-40B4-BE49-F238E27FC236}">
                  <a16:creationId xmlns:a16="http://schemas.microsoft.com/office/drawing/2014/main" id="{5CF12C73-3AFF-D246-A40E-668DEC9FEC4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299304" y="5474476"/>
              <a:ext cx="473592" cy="47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98970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1846659"/>
          </a:xfrm>
          <a:prstGeom prst="rect">
            <a:avLst/>
          </a:prstGeom>
        </p:spPr>
        <p:txBody>
          <a:bodyPr wrap="square">
            <a:spAutoFit/>
          </a:bodyPr>
          <a:lstStyle/>
          <a:p>
            <a:pPr>
              <a:spcBef>
                <a:spcPts val="600"/>
              </a:spcBef>
              <a:spcAft>
                <a:spcPts val="600"/>
              </a:spcAft>
            </a:pPr>
            <a:r>
              <a:rPr lang="en-CA" sz="2600" b="1" dirty="0">
                <a:solidFill>
                  <a:schemeClr val="accent5">
                    <a:lumMod val="75000"/>
                  </a:schemeClr>
                </a:solidFill>
                <a:latin typeface="Candara" panose="020E0502030303020204" pitchFamily="34" charset="0"/>
              </a:rPr>
              <a:t>Success Stories relating to the underlying causes of biodiversity loss (Goal A): </a:t>
            </a:r>
          </a:p>
          <a:p>
            <a:pPr>
              <a:spcBef>
                <a:spcPts val="600"/>
              </a:spcBef>
              <a:spcAft>
                <a:spcPts val="600"/>
              </a:spcAft>
            </a:pPr>
            <a:r>
              <a:rPr lang="en-CA" sz="2600" dirty="0">
                <a:latin typeface="Candara" panose="020E0502030303020204" pitchFamily="34" charset="0"/>
              </a:rPr>
              <a:t>Almost 100 countries have incorporated biodiversity values into national accounting systems </a:t>
            </a:r>
          </a:p>
        </p:txBody>
      </p:sp>
      <p:pic>
        <p:nvPicPr>
          <p:cNvPr id="4" name="Picture 3" descr="A screenshot of a cell phone&#10;&#10;Description automatically generated">
            <a:extLst>
              <a:ext uri="{FF2B5EF4-FFF2-40B4-BE49-F238E27FC236}">
                <a16:creationId xmlns:a16="http://schemas.microsoft.com/office/drawing/2014/main" id="{A70D5F28-A478-AA45-BBF1-018EF0442016}"/>
              </a:ext>
            </a:extLst>
          </p:cNvPr>
          <p:cNvPicPr>
            <a:picLocks noChangeAspect="1"/>
          </p:cNvPicPr>
          <p:nvPr/>
        </p:nvPicPr>
        <p:blipFill>
          <a:blip r:embed="rId2"/>
          <a:stretch>
            <a:fillRect/>
          </a:stretch>
        </p:blipFill>
        <p:spPr>
          <a:xfrm>
            <a:off x="4572000" y="1910766"/>
            <a:ext cx="6096000" cy="4645850"/>
          </a:xfrm>
          <a:prstGeom prst="rect">
            <a:avLst/>
          </a:prstGeom>
        </p:spPr>
      </p:pic>
      <p:pic>
        <p:nvPicPr>
          <p:cNvPr id="15" name="Picture 3" descr="\\Biodiv.org\shares\UserDoc\Working Folders\Logos\Aichi Targets icons\jpg\02.jpg">
            <a:extLst>
              <a:ext uri="{FF2B5EF4-FFF2-40B4-BE49-F238E27FC236}">
                <a16:creationId xmlns:a16="http://schemas.microsoft.com/office/drawing/2014/main" id="{B2BB66A0-44CE-BD4C-A126-F90960D47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6" y="228123"/>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4677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1446550"/>
          </a:xfrm>
          <a:prstGeom prst="rect">
            <a:avLst/>
          </a:prstGeom>
        </p:spPr>
        <p:txBody>
          <a:bodyPr wrap="square">
            <a:spAutoFit/>
          </a:bodyPr>
          <a:lstStyle/>
          <a:p>
            <a:pPr>
              <a:spcBef>
                <a:spcPts val="600"/>
              </a:spcBef>
              <a:spcAft>
                <a:spcPts val="600"/>
              </a:spcAft>
            </a:pPr>
            <a:r>
              <a:rPr lang="en-CA" sz="2600" b="1" dirty="0">
                <a:solidFill>
                  <a:srgbClr val="FF0000"/>
                </a:solidFill>
                <a:latin typeface="Candara" panose="020E0502030303020204" pitchFamily="34" charset="0"/>
              </a:rPr>
              <a:t>Success Stories Relating to the direct pressures on biodiversity (Goal B): </a:t>
            </a:r>
          </a:p>
          <a:p>
            <a:pPr>
              <a:spcBef>
                <a:spcPts val="600"/>
              </a:spcBef>
              <a:spcAft>
                <a:spcPts val="600"/>
              </a:spcAft>
            </a:pPr>
            <a:r>
              <a:rPr lang="en-CA" sz="2600" dirty="0">
                <a:solidFill>
                  <a:srgbClr val="9B8E56"/>
                </a:solidFill>
                <a:latin typeface="Candara" panose="020E0502030303020204" pitchFamily="34" charset="0"/>
              </a:rPr>
              <a:t>• </a:t>
            </a:r>
            <a:r>
              <a:rPr lang="en-CA" sz="2600" dirty="0">
                <a:latin typeface="Candara" panose="020E0502030303020204" pitchFamily="34" charset="0"/>
              </a:rPr>
              <a:t>The rate of deforestation has fallen globally by about a third compared to the previous decade</a:t>
            </a:r>
          </a:p>
        </p:txBody>
      </p:sp>
      <p:pic>
        <p:nvPicPr>
          <p:cNvPr id="3" name="Picture 2" descr="A screenshot of a cell phone&#10;&#10;Description automatically generated">
            <a:extLst>
              <a:ext uri="{FF2B5EF4-FFF2-40B4-BE49-F238E27FC236}">
                <a16:creationId xmlns:a16="http://schemas.microsoft.com/office/drawing/2014/main" id="{0518C0F1-6783-714A-BBFD-40BE55206D90}"/>
              </a:ext>
            </a:extLst>
          </p:cNvPr>
          <p:cNvPicPr>
            <a:picLocks noChangeAspect="1"/>
          </p:cNvPicPr>
          <p:nvPr/>
        </p:nvPicPr>
        <p:blipFill>
          <a:blip r:embed="rId2"/>
          <a:stretch>
            <a:fillRect/>
          </a:stretch>
        </p:blipFill>
        <p:spPr>
          <a:xfrm>
            <a:off x="3271520" y="1674673"/>
            <a:ext cx="7680960" cy="5153465"/>
          </a:xfrm>
          <a:prstGeom prst="rect">
            <a:avLst/>
          </a:prstGeom>
        </p:spPr>
      </p:pic>
      <p:pic>
        <p:nvPicPr>
          <p:cNvPr id="5" name="Picture 6" descr="\\Biodiv.org\shares\UserDoc\Working Folders\Logos\Aichi Targets icons\jpg\05.jpg">
            <a:extLst>
              <a:ext uri="{FF2B5EF4-FFF2-40B4-BE49-F238E27FC236}">
                <a16:creationId xmlns:a16="http://schemas.microsoft.com/office/drawing/2014/main" id="{9922913E-AFDE-6A4A-9EB1-22C1EC77D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 y="228123"/>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765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1692771"/>
          </a:xfrm>
          <a:prstGeom prst="rect">
            <a:avLst/>
          </a:prstGeom>
        </p:spPr>
        <p:txBody>
          <a:bodyPr wrap="square">
            <a:spAutoFit/>
          </a:bodyPr>
          <a:lstStyle/>
          <a:p>
            <a:pPr>
              <a:spcBef>
                <a:spcPts val="600"/>
              </a:spcBef>
              <a:spcAft>
                <a:spcPts val="600"/>
              </a:spcAft>
            </a:pPr>
            <a:r>
              <a:rPr lang="en-CA" sz="2600" b="1" dirty="0">
                <a:solidFill>
                  <a:srgbClr val="FF0000"/>
                </a:solidFill>
                <a:latin typeface="Candara" panose="020E0502030303020204" pitchFamily="34" charset="0"/>
              </a:rPr>
              <a:t>Success Stories Relating to the direct pressures on biodiversity (Goal B): </a:t>
            </a:r>
            <a:r>
              <a:rPr lang="en-CA" sz="2600" dirty="0">
                <a:solidFill>
                  <a:srgbClr val="9B8E56"/>
                </a:solidFill>
                <a:latin typeface="Candara" panose="020E0502030303020204" pitchFamily="34" charset="0"/>
              </a:rPr>
              <a:t>• </a:t>
            </a:r>
            <a:r>
              <a:rPr lang="en-CA" sz="2600" u="sng" dirty="0">
                <a:latin typeface="Candara" panose="020E0502030303020204" pitchFamily="34" charset="0"/>
              </a:rPr>
              <a:t>In about half of fisheries</a:t>
            </a:r>
            <a:r>
              <a:rPr lang="en-CA" sz="2600" dirty="0">
                <a:latin typeface="Candara" panose="020E0502030303020204" pitchFamily="34" charset="0"/>
              </a:rPr>
              <a:t>, where good management policies have been introduced, involving stock assessments, catch limits, and enforcement, the abundance of marine fish stocks has been maintained or rebuilt </a:t>
            </a:r>
          </a:p>
        </p:txBody>
      </p:sp>
      <p:pic>
        <p:nvPicPr>
          <p:cNvPr id="3" name="Picture 2" descr="A circuit board&#10;&#10;Description automatically generated">
            <a:extLst>
              <a:ext uri="{FF2B5EF4-FFF2-40B4-BE49-F238E27FC236}">
                <a16:creationId xmlns:a16="http://schemas.microsoft.com/office/drawing/2014/main" id="{4EB79C7F-FACC-2448-B4F5-3A5CE8CE84AE}"/>
              </a:ext>
            </a:extLst>
          </p:cNvPr>
          <p:cNvPicPr>
            <a:picLocks noChangeAspect="1"/>
          </p:cNvPicPr>
          <p:nvPr/>
        </p:nvPicPr>
        <p:blipFill>
          <a:blip r:embed="rId2"/>
          <a:stretch>
            <a:fillRect/>
          </a:stretch>
        </p:blipFill>
        <p:spPr>
          <a:xfrm>
            <a:off x="1524000" y="2371707"/>
            <a:ext cx="9245600" cy="3990622"/>
          </a:xfrm>
          <a:prstGeom prst="rect">
            <a:avLst/>
          </a:prstGeom>
        </p:spPr>
      </p:pic>
      <p:pic>
        <p:nvPicPr>
          <p:cNvPr id="16" name="Picture 7" descr="\\Biodiv.org\shares\UserDoc\Working Folders\Logos\Aichi Targets icons\jpg\06.jpg">
            <a:extLst>
              <a:ext uri="{FF2B5EF4-FFF2-40B4-BE49-F238E27FC236}">
                <a16:creationId xmlns:a16="http://schemas.microsoft.com/office/drawing/2014/main" id="{0F631374-FAFB-684A-A99E-8FD4AF10E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 y="323851"/>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787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2246769"/>
          </a:xfrm>
          <a:prstGeom prst="rect">
            <a:avLst/>
          </a:prstGeom>
        </p:spPr>
        <p:txBody>
          <a:bodyPr wrap="square">
            <a:spAutoFit/>
          </a:bodyPr>
          <a:lstStyle/>
          <a:p>
            <a:pPr>
              <a:spcBef>
                <a:spcPts val="600"/>
              </a:spcBef>
              <a:spcAft>
                <a:spcPts val="600"/>
              </a:spcAft>
            </a:pPr>
            <a:r>
              <a:rPr lang="en-CA" sz="2600" b="1" dirty="0">
                <a:solidFill>
                  <a:srgbClr val="FF0000"/>
                </a:solidFill>
                <a:latin typeface="Candara" panose="020E0502030303020204" pitchFamily="34" charset="0"/>
              </a:rPr>
              <a:t>Success Stories Relating to the direct pressures on biodiversity (Goal B): </a:t>
            </a:r>
          </a:p>
          <a:p>
            <a:pPr>
              <a:spcBef>
                <a:spcPts val="600"/>
              </a:spcBef>
              <a:spcAft>
                <a:spcPts val="600"/>
              </a:spcAft>
            </a:pPr>
            <a:r>
              <a:rPr lang="en-CA" sz="2600" dirty="0">
                <a:solidFill>
                  <a:srgbClr val="9B8E56"/>
                </a:solidFill>
                <a:latin typeface="Candara" panose="020E0502030303020204" pitchFamily="34" charset="0"/>
              </a:rPr>
              <a:t>• </a:t>
            </a:r>
            <a:r>
              <a:rPr lang="en-CA" sz="2600" dirty="0">
                <a:latin typeface="Candara" panose="020E0502030303020204" pitchFamily="34" charset="0"/>
              </a:rPr>
              <a:t>There have been an increasing number of successful cases of eradication of invasive alien species from islands, and of the targeting of priority species and pathways to avoid future invasive species introductions </a:t>
            </a:r>
          </a:p>
        </p:txBody>
      </p:sp>
      <p:pic>
        <p:nvPicPr>
          <p:cNvPr id="4" name="Picture 3" descr="A close up of a device&#10;&#10;Description automatically generated">
            <a:extLst>
              <a:ext uri="{FF2B5EF4-FFF2-40B4-BE49-F238E27FC236}">
                <a16:creationId xmlns:a16="http://schemas.microsoft.com/office/drawing/2014/main" id="{E706129E-E079-EA46-9DDD-F70B6C902670}"/>
              </a:ext>
            </a:extLst>
          </p:cNvPr>
          <p:cNvPicPr>
            <a:picLocks noChangeAspect="1"/>
          </p:cNvPicPr>
          <p:nvPr/>
        </p:nvPicPr>
        <p:blipFill>
          <a:blip r:embed="rId2"/>
          <a:stretch>
            <a:fillRect/>
          </a:stretch>
        </p:blipFill>
        <p:spPr>
          <a:xfrm>
            <a:off x="1799992" y="2772350"/>
            <a:ext cx="9892495" cy="3783668"/>
          </a:xfrm>
          <a:prstGeom prst="rect">
            <a:avLst/>
          </a:prstGeom>
        </p:spPr>
      </p:pic>
      <p:pic>
        <p:nvPicPr>
          <p:cNvPr id="8" name="Picture 10" descr="\\Biodiv.org\shares\UserDoc\Working Folders\Logos\Aichi Targets icons\jpg\09.jpg">
            <a:extLst>
              <a:ext uri="{FF2B5EF4-FFF2-40B4-BE49-F238E27FC236}">
                <a16:creationId xmlns:a16="http://schemas.microsoft.com/office/drawing/2014/main" id="{2B503564-6945-E940-97D2-8BD6B8299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 y="228123"/>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338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83360" y="85883"/>
            <a:ext cx="10789920" cy="492443"/>
          </a:xfrm>
          <a:prstGeom prst="rect">
            <a:avLst/>
          </a:prstGeom>
        </p:spPr>
        <p:txBody>
          <a:bodyPr wrap="square">
            <a:spAutoFit/>
          </a:bodyPr>
          <a:lstStyle/>
          <a:p>
            <a:pPr>
              <a:spcBef>
                <a:spcPts val="600"/>
              </a:spcBef>
              <a:spcAft>
                <a:spcPts val="600"/>
              </a:spcAft>
            </a:pPr>
            <a:r>
              <a:rPr lang="en-CA" sz="2600" b="1" dirty="0">
                <a:solidFill>
                  <a:schemeClr val="accent6">
                    <a:lumMod val="50000"/>
                  </a:schemeClr>
                </a:solidFill>
                <a:latin typeface="Candara" panose="020E0502030303020204" pitchFamily="34" charset="0"/>
              </a:rPr>
              <a:t>Relating to the status of biodiversity (Goal C): </a:t>
            </a:r>
          </a:p>
        </p:txBody>
      </p:sp>
      <p:pic>
        <p:nvPicPr>
          <p:cNvPr id="4" name="Picture 3">
            <a:extLst>
              <a:ext uri="{FF2B5EF4-FFF2-40B4-BE49-F238E27FC236}">
                <a16:creationId xmlns:a16="http://schemas.microsoft.com/office/drawing/2014/main" id="{96FE3054-6EAD-AA4B-9C6F-93C23D479C81}"/>
              </a:ext>
            </a:extLst>
          </p:cNvPr>
          <p:cNvPicPr>
            <a:picLocks noChangeAspect="1"/>
          </p:cNvPicPr>
          <p:nvPr/>
        </p:nvPicPr>
        <p:blipFill>
          <a:blip r:embed="rId2"/>
          <a:stretch>
            <a:fillRect/>
          </a:stretch>
        </p:blipFill>
        <p:spPr>
          <a:xfrm>
            <a:off x="2475035" y="1651109"/>
            <a:ext cx="9269925" cy="2163644"/>
          </a:xfrm>
          <a:prstGeom prst="rect">
            <a:avLst/>
          </a:prstGeom>
        </p:spPr>
      </p:pic>
      <p:pic>
        <p:nvPicPr>
          <p:cNvPr id="6" name="Picture 5">
            <a:extLst>
              <a:ext uri="{FF2B5EF4-FFF2-40B4-BE49-F238E27FC236}">
                <a16:creationId xmlns:a16="http://schemas.microsoft.com/office/drawing/2014/main" id="{61436C0C-136F-034E-AD33-E3DEFFAAF682}"/>
              </a:ext>
            </a:extLst>
          </p:cNvPr>
          <p:cNvPicPr>
            <a:picLocks noChangeAspect="1"/>
          </p:cNvPicPr>
          <p:nvPr/>
        </p:nvPicPr>
        <p:blipFill>
          <a:blip r:embed="rId3"/>
          <a:stretch>
            <a:fillRect/>
          </a:stretch>
        </p:blipFill>
        <p:spPr>
          <a:xfrm>
            <a:off x="2470102" y="4547514"/>
            <a:ext cx="9269924" cy="2163644"/>
          </a:xfrm>
          <a:prstGeom prst="rect">
            <a:avLst/>
          </a:prstGeom>
        </p:spPr>
      </p:pic>
      <p:sp>
        <p:nvSpPr>
          <p:cNvPr id="7" name="Rectangle 6">
            <a:extLst>
              <a:ext uri="{FF2B5EF4-FFF2-40B4-BE49-F238E27FC236}">
                <a16:creationId xmlns:a16="http://schemas.microsoft.com/office/drawing/2014/main" id="{C2B93313-DE8B-F749-A972-A9E5F7B20D38}"/>
              </a:ext>
            </a:extLst>
          </p:cNvPr>
          <p:cNvSpPr/>
          <p:nvPr/>
        </p:nvSpPr>
        <p:spPr>
          <a:xfrm>
            <a:off x="1467974" y="668972"/>
            <a:ext cx="10363200" cy="4062651"/>
          </a:xfrm>
          <a:prstGeom prst="rect">
            <a:avLst/>
          </a:prstGeom>
        </p:spPr>
        <p:txBody>
          <a:bodyPr wrap="square">
            <a:spAutoFit/>
          </a:bodyPr>
          <a:lstStyle/>
          <a:p>
            <a:pPr>
              <a:spcBef>
                <a:spcPts val="600"/>
              </a:spcBef>
              <a:spcAft>
                <a:spcPts val="600"/>
              </a:spcAft>
            </a:pPr>
            <a:r>
              <a:rPr lang="en-CA" sz="2600" dirty="0">
                <a:latin typeface="Candara" panose="020E0502030303020204" pitchFamily="34" charset="0"/>
              </a:rPr>
              <a:t>Protected area, increasing from about 10% to at least 15% terrestrially, and from about 3% to at least 7% in marine areas. </a:t>
            </a:r>
          </a:p>
          <a:p>
            <a:pPr>
              <a:spcBef>
                <a:spcPts val="600"/>
              </a:spcBef>
              <a:spcAft>
                <a:spcPts val="600"/>
              </a:spcAft>
            </a:pPr>
            <a:endParaRPr lang="en-CA" sz="2600" dirty="0">
              <a:latin typeface="Candara" panose="020E0502030303020204" pitchFamily="34" charset="0"/>
            </a:endParaRPr>
          </a:p>
          <a:p>
            <a:pPr>
              <a:spcBef>
                <a:spcPts val="600"/>
              </a:spcBef>
              <a:spcAft>
                <a:spcPts val="600"/>
              </a:spcAft>
            </a:pPr>
            <a:endParaRPr lang="en-CA" sz="2600" dirty="0">
              <a:latin typeface="Candara" panose="020E0502030303020204" pitchFamily="34" charset="0"/>
            </a:endParaRPr>
          </a:p>
          <a:p>
            <a:pPr>
              <a:spcBef>
                <a:spcPts val="600"/>
              </a:spcBef>
              <a:spcAft>
                <a:spcPts val="600"/>
              </a:spcAft>
            </a:pPr>
            <a:endParaRPr lang="en-CA" sz="2600" dirty="0">
              <a:latin typeface="Candara" panose="020E0502030303020204" pitchFamily="34" charset="0"/>
            </a:endParaRPr>
          </a:p>
          <a:p>
            <a:pPr>
              <a:spcBef>
                <a:spcPts val="600"/>
              </a:spcBef>
              <a:spcAft>
                <a:spcPts val="600"/>
              </a:spcAft>
            </a:pPr>
            <a:endParaRPr lang="en-CA" sz="2600" dirty="0">
              <a:latin typeface="Candara" panose="020E0502030303020204" pitchFamily="34" charset="0"/>
            </a:endParaRPr>
          </a:p>
          <a:p>
            <a:pPr>
              <a:spcBef>
                <a:spcPts val="600"/>
              </a:spcBef>
              <a:spcAft>
                <a:spcPts val="600"/>
              </a:spcAft>
            </a:pPr>
            <a:r>
              <a:rPr lang="en-CA" sz="2600" dirty="0">
                <a:latin typeface="Candara" panose="020E0502030303020204" pitchFamily="34" charset="0"/>
              </a:rPr>
              <a:t>The protection of areas of particular importance for biodiversity (KBAs) has increased from 29% to 44%</a:t>
            </a:r>
          </a:p>
        </p:txBody>
      </p:sp>
      <p:pic>
        <p:nvPicPr>
          <p:cNvPr id="12" name="Picture 12" descr="\\Biodiv.org\shares\UserDoc\Working Folders\Logos\Aichi Targets icons\jpg\11.jpg">
            <a:extLst>
              <a:ext uri="{FF2B5EF4-FFF2-40B4-BE49-F238E27FC236}">
                <a16:creationId xmlns:a16="http://schemas.microsoft.com/office/drawing/2014/main" id="{2938D898-BE6E-7D49-8F5F-971933C06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83" y="206216"/>
            <a:ext cx="923925" cy="92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1633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178560" y="228123"/>
            <a:ext cx="10789920" cy="2400657"/>
          </a:xfrm>
          <a:prstGeom prst="rect">
            <a:avLst/>
          </a:prstGeom>
        </p:spPr>
        <p:txBody>
          <a:bodyPr wrap="square">
            <a:spAutoFit/>
          </a:bodyPr>
          <a:lstStyle/>
          <a:p>
            <a:pPr>
              <a:spcBef>
                <a:spcPts val="600"/>
              </a:spcBef>
              <a:spcAft>
                <a:spcPts val="600"/>
              </a:spcAft>
            </a:pPr>
            <a:r>
              <a:rPr lang="en-CA" sz="2600" b="1" dirty="0">
                <a:solidFill>
                  <a:schemeClr val="accent6">
                    <a:lumMod val="50000"/>
                  </a:schemeClr>
                </a:solidFill>
                <a:latin typeface="Candara" panose="020E0502030303020204" pitchFamily="34" charset="0"/>
              </a:rPr>
              <a:t>Relating to the status of biodiversity (Goal C): </a:t>
            </a:r>
          </a:p>
          <a:p>
            <a:pPr>
              <a:spcBef>
                <a:spcPts val="600"/>
              </a:spcBef>
              <a:spcAft>
                <a:spcPts val="600"/>
              </a:spcAft>
            </a:pPr>
            <a:r>
              <a:rPr lang="en-CA" sz="2600" dirty="0">
                <a:latin typeface="Candara" panose="020E0502030303020204" pitchFamily="34" charset="0"/>
              </a:rPr>
              <a:t>Conservation actions are estimated to have prevented between 28 and 48 bird and mammal species from going extinct since 1993 (when the CBD came into force), including between 11 and 25 since 2010.</a:t>
            </a:r>
          </a:p>
          <a:p>
            <a:pPr>
              <a:spcBef>
                <a:spcPts val="600"/>
              </a:spcBef>
              <a:spcAft>
                <a:spcPts val="600"/>
              </a:spcAft>
            </a:pPr>
            <a:endParaRPr lang="en-CA" sz="2600" dirty="0">
              <a:latin typeface="Candara" panose="020E0502030303020204" pitchFamily="34" charset="0"/>
            </a:endParaRPr>
          </a:p>
        </p:txBody>
      </p:sp>
      <p:pic>
        <p:nvPicPr>
          <p:cNvPr id="8" name="Picture 13" descr="\\Biodiv.org\shares\UserDoc\Working Folders\Logos\Aichi Targets icons\jpg\12.jpg">
            <a:extLst>
              <a:ext uri="{FF2B5EF4-FFF2-40B4-BE49-F238E27FC236}">
                <a16:creationId xmlns:a16="http://schemas.microsoft.com/office/drawing/2014/main" id="{4A633630-E22B-7445-B7AD-1369DB7FE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5" y="228123"/>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A picture containing mammal, sitting, small, cat&#10;&#10;Description automatically generated">
            <a:extLst>
              <a:ext uri="{FF2B5EF4-FFF2-40B4-BE49-F238E27FC236}">
                <a16:creationId xmlns:a16="http://schemas.microsoft.com/office/drawing/2014/main" id="{ADD83118-3CD2-7243-ACA1-5010230D16DC}"/>
              </a:ext>
            </a:extLst>
          </p:cNvPr>
          <p:cNvPicPr>
            <a:picLocks noChangeAspect="1"/>
          </p:cNvPicPr>
          <p:nvPr/>
        </p:nvPicPr>
        <p:blipFill>
          <a:blip r:embed="rId3"/>
          <a:stretch>
            <a:fillRect/>
          </a:stretch>
        </p:blipFill>
        <p:spPr>
          <a:xfrm>
            <a:off x="6804068" y="2410878"/>
            <a:ext cx="4876800" cy="3251200"/>
          </a:xfrm>
          <a:prstGeom prst="rect">
            <a:avLst/>
          </a:prstGeom>
        </p:spPr>
      </p:pic>
      <p:sp>
        <p:nvSpPr>
          <p:cNvPr id="6" name="Rectangle 5">
            <a:extLst>
              <a:ext uri="{FF2B5EF4-FFF2-40B4-BE49-F238E27FC236}">
                <a16:creationId xmlns:a16="http://schemas.microsoft.com/office/drawing/2014/main" id="{80478AD4-0CCF-8549-A863-E4C503164523}"/>
              </a:ext>
            </a:extLst>
          </p:cNvPr>
          <p:cNvSpPr/>
          <p:nvPr/>
        </p:nvSpPr>
        <p:spPr>
          <a:xfrm>
            <a:off x="1178560" y="2156598"/>
            <a:ext cx="5303520" cy="4401205"/>
          </a:xfrm>
          <a:prstGeom prst="rect">
            <a:avLst/>
          </a:prstGeom>
        </p:spPr>
        <p:txBody>
          <a:bodyPr wrap="square">
            <a:spAutoFit/>
          </a:bodyPr>
          <a:lstStyle/>
          <a:p>
            <a:pPr>
              <a:spcBef>
                <a:spcPts val="200"/>
              </a:spcBef>
              <a:spcAft>
                <a:spcPts val="200"/>
              </a:spcAft>
            </a:pPr>
            <a:r>
              <a:rPr lang="en-CA" sz="2600" dirty="0">
                <a:latin typeface="Candara" panose="020E0502030303020204" pitchFamily="34" charset="0"/>
              </a:rPr>
              <a:t>Conservation actions include:</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protected areas,</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hunting restrictions, </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control of invasive alien species, </a:t>
            </a:r>
          </a:p>
          <a:p>
            <a:pPr marL="457200" indent="-457200">
              <a:spcBef>
                <a:spcPts val="200"/>
              </a:spcBef>
              <a:spcAft>
                <a:spcPts val="200"/>
              </a:spcAft>
              <a:buFont typeface="Wingdings" pitchFamily="2" charset="2"/>
              <a:buChar char="v"/>
            </a:pPr>
            <a:r>
              <a:rPr lang="en-CA" sz="2600" i="1" dirty="0">
                <a:latin typeface="Candara" panose="020E0502030303020204" pitchFamily="34" charset="0"/>
              </a:rPr>
              <a:t>ex situ </a:t>
            </a:r>
            <a:r>
              <a:rPr lang="en-CA" sz="2600" dirty="0">
                <a:latin typeface="Candara" panose="020E0502030303020204" pitchFamily="34" charset="0"/>
              </a:rPr>
              <a:t>conservation &amp; </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re-introduction. </a:t>
            </a:r>
          </a:p>
          <a:p>
            <a:pPr>
              <a:spcBef>
                <a:spcPts val="200"/>
              </a:spcBef>
              <a:spcAft>
                <a:spcPts val="200"/>
              </a:spcAft>
            </a:pPr>
            <a:r>
              <a:rPr lang="en-CA" sz="2600" dirty="0">
                <a:latin typeface="Candara" panose="020E0502030303020204" pitchFamily="34" charset="0"/>
              </a:rPr>
              <a:t>Without such actions, extinctions of birds and mammals in the past decade would likely have been two to four times higher.</a:t>
            </a:r>
          </a:p>
        </p:txBody>
      </p:sp>
      <p:sp>
        <p:nvSpPr>
          <p:cNvPr id="5" name="TextBox 4">
            <a:extLst>
              <a:ext uri="{FF2B5EF4-FFF2-40B4-BE49-F238E27FC236}">
                <a16:creationId xmlns:a16="http://schemas.microsoft.com/office/drawing/2014/main" id="{E78F4FE9-5093-1342-B869-F6A557D448A8}"/>
              </a:ext>
            </a:extLst>
          </p:cNvPr>
          <p:cNvSpPr txBox="1"/>
          <p:nvPr/>
        </p:nvSpPr>
        <p:spPr>
          <a:xfrm>
            <a:off x="8642793" y="5308730"/>
            <a:ext cx="3038075" cy="1077218"/>
          </a:xfrm>
          <a:prstGeom prst="rect">
            <a:avLst/>
          </a:prstGeom>
          <a:noFill/>
        </p:spPr>
        <p:txBody>
          <a:bodyPr wrap="none" rtlCol="0">
            <a:spAutoFit/>
          </a:bodyPr>
          <a:lstStyle/>
          <a:p>
            <a:pPr algn="r"/>
            <a:r>
              <a:rPr lang="en-CA" sz="1600" b="1" dirty="0">
                <a:latin typeface="Candara" panose="020E0502030303020204" pitchFamily="34" charset="0"/>
              </a:rPr>
              <a:t>Black footed ferret</a:t>
            </a:r>
          </a:p>
          <a:p>
            <a:pPr algn="r"/>
            <a:r>
              <a:rPr lang="en-CA" sz="1500" dirty="0">
                <a:latin typeface="Candara" panose="020E0502030303020204" pitchFamily="34" charset="0"/>
              </a:rPr>
              <a:t>© Joel </a:t>
            </a:r>
            <a:r>
              <a:rPr lang="en-CA" sz="1500" dirty="0" err="1">
                <a:latin typeface="Candara" panose="020E0502030303020204" pitchFamily="34" charset="0"/>
              </a:rPr>
              <a:t>Sartore</a:t>
            </a:r>
            <a:r>
              <a:rPr lang="en-CA" sz="1500" dirty="0">
                <a:latin typeface="Candara" panose="020E0502030303020204" pitchFamily="34" charset="0"/>
              </a:rPr>
              <a:t>/National Geographic</a:t>
            </a:r>
          </a:p>
          <a:p>
            <a:pPr algn="r"/>
            <a:r>
              <a:rPr lang="en-CA" sz="1500" dirty="0">
                <a:latin typeface="Candara" panose="020E0502030303020204" pitchFamily="34" charset="0"/>
              </a:rPr>
              <a:t>  </a:t>
            </a:r>
            <a:r>
              <a:rPr lang="en-CA" sz="1500" dirty="0" err="1">
                <a:latin typeface="Candara" panose="020E0502030303020204" pitchFamily="34" charset="0"/>
              </a:rPr>
              <a:t>natgeophotoark.org</a:t>
            </a:r>
            <a:r>
              <a:rPr lang="en-CA" sz="1500" dirty="0">
                <a:latin typeface="Candara" panose="020E0502030303020204" pitchFamily="34" charset="0"/>
              </a:rPr>
              <a:t>.</a:t>
            </a:r>
          </a:p>
          <a:p>
            <a:pPr algn="r"/>
            <a:endParaRPr lang="en-US" dirty="0">
              <a:latin typeface="Candara" panose="020E0502030303020204" pitchFamily="34" charset="0"/>
            </a:endParaRPr>
          </a:p>
        </p:txBody>
      </p:sp>
    </p:spTree>
    <p:extLst>
      <p:ext uri="{BB962C8B-B14F-4D97-AF65-F5344CB8AC3E}">
        <p14:creationId xmlns:p14="http://schemas.microsoft.com/office/powerpoint/2010/main" val="1663945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84960" y="228123"/>
            <a:ext cx="10546080" cy="2246769"/>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p>
          <a:p>
            <a:pPr>
              <a:spcBef>
                <a:spcPts val="600"/>
              </a:spcBef>
              <a:spcAft>
                <a:spcPts val="600"/>
              </a:spcAft>
            </a:pPr>
            <a:r>
              <a:rPr lang="en-CA" sz="2600" dirty="0">
                <a:latin typeface="Candara" panose="020E0502030303020204" pitchFamily="34" charset="0"/>
              </a:rPr>
              <a:t>• The Nagoya Protocol on Access to Genetic Resources and the Fair and Equitable Sharing of Benefits Arising from their Utilization has come into force and is now fully operational in at least 87 countries and internationally </a:t>
            </a:r>
          </a:p>
        </p:txBody>
      </p:sp>
      <p:pic>
        <p:nvPicPr>
          <p:cNvPr id="6" name="Picture 5" descr="A screenshot of a cell phone&#10;&#10;Description automatically generated">
            <a:extLst>
              <a:ext uri="{FF2B5EF4-FFF2-40B4-BE49-F238E27FC236}">
                <a16:creationId xmlns:a16="http://schemas.microsoft.com/office/drawing/2014/main" id="{2E7DB3EF-1590-FB4D-B9B2-2F1353CD9143}"/>
              </a:ext>
            </a:extLst>
          </p:cNvPr>
          <p:cNvPicPr>
            <a:picLocks noChangeAspect="1"/>
          </p:cNvPicPr>
          <p:nvPr/>
        </p:nvPicPr>
        <p:blipFill>
          <a:blip r:embed="rId2"/>
          <a:stretch>
            <a:fillRect/>
          </a:stretch>
        </p:blipFill>
        <p:spPr>
          <a:xfrm>
            <a:off x="1644899" y="2600960"/>
            <a:ext cx="10285557" cy="4175760"/>
          </a:xfrm>
          <a:prstGeom prst="rect">
            <a:avLst/>
          </a:prstGeom>
        </p:spPr>
      </p:pic>
      <p:pic>
        <p:nvPicPr>
          <p:cNvPr id="13" name="Picture 17" descr="\\Biodiv.org\shares\UserDoc\Working Folders\Logos\Aichi Targets icons\jpg\16.jpg">
            <a:extLst>
              <a:ext uri="{FF2B5EF4-FFF2-40B4-BE49-F238E27FC236}">
                <a16:creationId xmlns:a16="http://schemas.microsoft.com/office/drawing/2014/main" id="{50995DA2-52EE-5644-9282-2B3AABAAA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 y="346302"/>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5214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22400" y="390683"/>
            <a:ext cx="10546080" cy="1846659"/>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p>
          <a:p>
            <a:pPr>
              <a:spcBef>
                <a:spcPts val="600"/>
              </a:spcBef>
              <a:spcAft>
                <a:spcPts val="600"/>
              </a:spcAft>
            </a:pPr>
            <a:r>
              <a:rPr lang="en-CA" sz="2600" dirty="0">
                <a:latin typeface="Candara" panose="020E0502030303020204" pitchFamily="34" charset="0"/>
              </a:rPr>
              <a:t>• National biodiversity strategies and action plans (NBSAPs) have been updated in line with the Strategic Plan for Biodiversity 2011-2020 by 170 countries, 85% of CBD Parties</a:t>
            </a:r>
          </a:p>
        </p:txBody>
      </p:sp>
      <p:pic>
        <p:nvPicPr>
          <p:cNvPr id="4" name="Picture 3" descr="A close up of a map&#10;&#10;Description automatically generated">
            <a:extLst>
              <a:ext uri="{FF2B5EF4-FFF2-40B4-BE49-F238E27FC236}">
                <a16:creationId xmlns:a16="http://schemas.microsoft.com/office/drawing/2014/main" id="{1BA8E06E-5618-B445-9A9E-B82B099C51C1}"/>
              </a:ext>
            </a:extLst>
          </p:cNvPr>
          <p:cNvPicPr>
            <a:picLocks noChangeAspect="1"/>
          </p:cNvPicPr>
          <p:nvPr/>
        </p:nvPicPr>
        <p:blipFill>
          <a:blip r:embed="rId2"/>
          <a:stretch>
            <a:fillRect/>
          </a:stretch>
        </p:blipFill>
        <p:spPr>
          <a:xfrm>
            <a:off x="1214120" y="2222500"/>
            <a:ext cx="10842378" cy="4401820"/>
          </a:xfrm>
          <a:prstGeom prst="rect">
            <a:avLst/>
          </a:prstGeom>
        </p:spPr>
      </p:pic>
      <p:pic>
        <p:nvPicPr>
          <p:cNvPr id="12" name="Picture 18" descr="\\Biodiv.org\shares\UserDoc\Working Folders\Logos\Aichi Targets icons\jpg\17.jpg">
            <a:extLst>
              <a:ext uri="{FF2B5EF4-FFF2-40B4-BE49-F238E27FC236}">
                <a16:creationId xmlns:a16="http://schemas.microsoft.com/office/drawing/2014/main" id="{267F893D-A504-AC45-B709-7030F27E0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83" y="390683"/>
            <a:ext cx="922337"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0915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01F78A-F7D4-A949-AAD2-327D3A73DA7D}"/>
              </a:ext>
            </a:extLst>
          </p:cNvPr>
          <p:cNvSpPr txBox="1"/>
          <p:nvPr/>
        </p:nvSpPr>
        <p:spPr>
          <a:xfrm>
            <a:off x="980992" y="2861000"/>
            <a:ext cx="10642048" cy="5032147"/>
          </a:xfrm>
          <a:prstGeom prst="rect">
            <a:avLst/>
          </a:prstGeom>
          <a:noFill/>
        </p:spPr>
        <p:txBody>
          <a:bodyPr wrap="square" rtlCol="0">
            <a:spAutoFit/>
          </a:bodyPr>
          <a:lstStyle/>
          <a:p>
            <a:pPr>
              <a:spcBef>
                <a:spcPts val="600"/>
              </a:spcBef>
              <a:spcAft>
                <a:spcPts val="600"/>
              </a:spcAft>
            </a:pPr>
            <a:r>
              <a:rPr lang="en-US" sz="3200" b="1" dirty="0">
                <a:solidFill>
                  <a:srgbClr val="002060"/>
                </a:solidFill>
                <a:latin typeface="Candara" panose="020E0502030303020204" pitchFamily="34" charset="0"/>
              </a:rPr>
              <a:t>COP decisions 13/29 and 14/35 – </a:t>
            </a:r>
            <a:r>
              <a:rPr lang="en-US" sz="3200" dirty="0">
                <a:solidFill>
                  <a:srgbClr val="002060"/>
                </a:solidFill>
                <a:latin typeface="Candara" panose="020E0502030303020204" pitchFamily="34" charset="0"/>
              </a:rPr>
              <a:t>GBO-5 should provide:</a:t>
            </a:r>
          </a:p>
          <a:p>
            <a:pPr marL="457200" indent="-457200">
              <a:spcBef>
                <a:spcPts val="600"/>
              </a:spcBef>
              <a:spcAft>
                <a:spcPts val="600"/>
              </a:spcAft>
              <a:buFont typeface="Wingdings" pitchFamily="2" charset="2"/>
              <a:buChar char="v"/>
            </a:pPr>
            <a:r>
              <a:rPr lang="en-US" sz="3200" dirty="0">
                <a:solidFill>
                  <a:srgbClr val="002060"/>
                </a:solidFill>
                <a:latin typeface="Candara" panose="020E0502030303020204" pitchFamily="34" charset="0"/>
              </a:rPr>
              <a:t>A report on progress to Aichi Biodiversity Targets, and contributions to the SDGs;</a:t>
            </a:r>
          </a:p>
          <a:p>
            <a:pPr marL="457200" indent="-457200">
              <a:spcBef>
                <a:spcPts val="600"/>
              </a:spcBef>
              <a:spcAft>
                <a:spcPts val="600"/>
              </a:spcAft>
              <a:buFont typeface="Wingdings" pitchFamily="2" charset="2"/>
              <a:buChar char="v"/>
            </a:pPr>
            <a:r>
              <a:rPr lang="en-US" sz="3200" dirty="0">
                <a:solidFill>
                  <a:srgbClr val="002060"/>
                </a:solidFill>
                <a:latin typeface="Candara" panose="020E0502030303020204" pitchFamily="34" charset="0"/>
              </a:rPr>
              <a:t>A basis for post-2020 global biodiversity framework</a:t>
            </a:r>
          </a:p>
          <a:p>
            <a:pPr>
              <a:spcBef>
                <a:spcPts val="600"/>
              </a:spcBef>
              <a:spcAft>
                <a:spcPts val="600"/>
              </a:spcAft>
            </a:pPr>
            <a:r>
              <a:rPr lang="en-US" sz="3200" dirty="0">
                <a:solidFill>
                  <a:srgbClr val="002060"/>
                </a:solidFill>
                <a:latin typeface="Candara" panose="020E0502030303020204" pitchFamily="34" charset="0"/>
              </a:rPr>
              <a:t>GBO-5 should draw upon, 6</a:t>
            </a:r>
            <a:r>
              <a:rPr lang="en-US" sz="3200" baseline="30000" dirty="0">
                <a:solidFill>
                  <a:srgbClr val="002060"/>
                </a:solidFill>
                <a:latin typeface="Candara" panose="020E0502030303020204" pitchFamily="34" charset="0"/>
              </a:rPr>
              <a:t>th</a:t>
            </a:r>
            <a:r>
              <a:rPr lang="en-US" sz="3200" dirty="0">
                <a:solidFill>
                  <a:srgbClr val="002060"/>
                </a:solidFill>
                <a:latin typeface="Candara" panose="020E0502030303020204" pitchFamily="34" charset="0"/>
              </a:rPr>
              <a:t> National Reports, IPBES GA etc. </a:t>
            </a:r>
          </a:p>
          <a:p>
            <a:pPr>
              <a:spcBef>
                <a:spcPts val="600"/>
              </a:spcBef>
              <a:spcAft>
                <a:spcPts val="600"/>
              </a:spcAft>
            </a:pPr>
            <a:endParaRPr lang="en-US" sz="3200" dirty="0">
              <a:solidFill>
                <a:srgbClr val="002060"/>
              </a:solidFill>
              <a:latin typeface="Candara" panose="020E0502030303020204" pitchFamily="34" charset="0"/>
            </a:endParaRPr>
          </a:p>
          <a:p>
            <a:endParaRPr lang="en-US" sz="2800" b="1" dirty="0">
              <a:solidFill>
                <a:srgbClr val="002060"/>
              </a:solidFill>
              <a:latin typeface="Candara" panose="020E0502030303020204" pitchFamily="34" charset="0"/>
            </a:endParaRPr>
          </a:p>
          <a:p>
            <a:endParaRPr lang="en-US" sz="2800" dirty="0">
              <a:solidFill>
                <a:srgbClr val="002060"/>
              </a:solidFill>
              <a:latin typeface="Candara" panose="020E0502030303020204" pitchFamily="34" charset="0"/>
            </a:endParaRPr>
          </a:p>
          <a:p>
            <a:endParaRPr lang="en-US" sz="2800" dirty="0">
              <a:solidFill>
                <a:srgbClr val="002060"/>
              </a:solidFill>
              <a:latin typeface="Candara" panose="020E0502030303020204" pitchFamily="34" charset="0"/>
            </a:endParaRPr>
          </a:p>
        </p:txBody>
      </p:sp>
      <p:pic>
        <p:nvPicPr>
          <p:cNvPr id="3" name="Picture 2">
            <a:extLst>
              <a:ext uri="{FF2B5EF4-FFF2-40B4-BE49-F238E27FC236}">
                <a16:creationId xmlns:a16="http://schemas.microsoft.com/office/drawing/2014/main" id="{DAF19180-828B-294A-83B0-0F8292E40842}"/>
              </a:ext>
            </a:extLst>
          </p:cNvPr>
          <p:cNvPicPr>
            <a:picLocks noChangeAspect="1"/>
          </p:cNvPicPr>
          <p:nvPr/>
        </p:nvPicPr>
        <p:blipFill>
          <a:blip r:embed="rId2"/>
          <a:stretch>
            <a:fillRect/>
          </a:stretch>
        </p:blipFill>
        <p:spPr>
          <a:xfrm>
            <a:off x="0" y="0"/>
            <a:ext cx="12192000" cy="2669490"/>
          </a:xfrm>
          <a:prstGeom prst="rect">
            <a:avLst/>
          </a:prstGeom>
        </p:spPr>
      </p:pic>
    </p:spTree>
    <p:extLst>
      <p:ext uri="{BB962C8B-B14F-4D97-AF65-F5344CB8AC3E}">
        <p14:creationId xmlns:p14="http://schemas.microsoft.com/office/powerpoint/2010/main" val="3664070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22400" y="228123"/>
            <a:ext cx="10546080" cy="492443"/>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endParaRPr lang="en-CA" sz="2600" dirty="0">
              <a:latin typeface="Candara" panose="020E0502030303020204" pitchFamily="34" charset="0"/>
            </a:endParaRPr>
          </a:p>
        </p:txBody>
      </p:sp>
      <p:pic>
        <p:nvPicPr>
          <p:cNvPr id="4" name="Picture 3">
            <a:extLst>
              <a:ext uri="{FF2B5EF4-FFF2-40B4-BE49-F238E27FC236}">
                <a16:creationId xmlns:a16="http://schemas.microsoft.com/office/drawing/2014/main" id="{50BD35FB-B508-8045-8882-FF8944A55283}"/>
              </a:ext>
            </a:extLst>
          </p:cNvPr>
          <p:cNvPicPr>
            <a:picLocks noChangeAspect="1"/>
          </p:cNvPicPr>
          <p:nvPr/>
        </p:nvPicPr>
        <p:blipFill>
          <a:blip r:embed="rId2"/>
          <a:stretch>
            <a:fillRect/>
          </a:stretch>
        </p:blipFill>
        <p:spPr>
          <a:xfrm>
            <a:off x="4785134" y="4166948"/>
            <a:ext cx="7020786" cy="2691051"/>
          </a:xfrm>
          <a:prstGeom prst="rect">
            <a:avLst/>
          </a:prstGeom>
        </p:spPr>
      </p:pic>
      <p:pic>
        <p:nvPicPr>
          <p:cNvPr id="6" name="Picture 5" descr="A close up of a map&#10;&#10;Description automatically generated">
            <a:extLst>
              <a:ext uri="{FF2B5EF4-FFF2-40B4-BE49-F238E27FC236}">
                <a16:creationId xmlns:a16="http://schemas.microsoft.com/office/drawing/2014/main" id="{AFF545E6-5578-E340-8C2A-02E140FAE5FE}"/>
              </a:ext>
            </a:extLst>
          </p:cNvPr>
          <p:cNvPicPr>
            <a:picLocks noChangeAspect="1"/>
          </p:cNvPicPr>
          <p:nvPr/>
        </p:nvPicPr>
        <p:blipFill>
          <a:blip r:embed="rId3"/>
          <a:stretch>
            <a:fillRect/>
          </a:stretch>
        </p:blipFill>
        <p:spPr>
          <a:xfrm>
            <a:off x="4592319" y="794246"/>
            <a:ext cx="7020786" cy="3180356"/>
          </a:xfrm>
          <a:prstGeom prst="rect">
            <a:avLst/>
          </a:prstGeom>
        </p:spPr>
      </p:pic>
      <p:sp>
        <p:nvSpPr>
          <p:cNvPr id="7" name="Rectangle 6">
            <a:extLst>
              <a:ext uri="{FF2B5EF4-FFF2-40B4-BE49-F238E27FC236}">
                <a16:creationId xmlns:a16="http://schemas.microsoft.com/office/drawing/2014/main" id="{269DB0BA-20CE-B847-BA36-079B5EA61B2E}"/>
              </a:ext>
            </a:extLst>
          </p:cNvPr>
          <p:cNvSpPr/>
          <p:nvPr/>
        </p:nvSpPr>
        <p:spPr>
          <a:xfrm>
            <a:off x="1461770" y="794246"/>
            <a:ext cx="3130550" cy="4893647"/>
          </a:xfrm>
          <a:prstGeom prst="rect">
            <a:avLst/>
          </a:prstGeom>
        </p:spPr>
        <p:txBody>
          <a:bodyPr wrap="square">
            <a:spAutoFit/>
          </a:bodyPr>
          <a:lstStyle/>
          <a:p>
            <a:pPr>
              <a:spcBef>
                <a:spcPts val="600"/>
              </a:spcBef>
              <a:spcAft>
                <a:spcPts val="600"/>
              </a:spcAft>
            </a:pPr>
            <a:r>
              <a:rPr lang="en-CA" sz="2600" dirty="0">
                <a:latin typeface="Candara" panose="020E0502030303020204" pitchFamily="34" charset="0"/>
              </a:rPr>
              <a:t>• There has been a substantial increase in the data and information on biodiversity available to citizens, researchers and policy makers, including through the efforts of citizen science</a:t>
            </a:r>
            <a:br>
              <a:rPr lang="en-CA" sz="2600" dirty="0">
                <a:latin typeface="Candara" panose="020E0502030303020204" pitchFamily="34" charset="0"/>
              </a:rPr>
            </a:br>
            <a:endParaRPr lang="en-CA" sz="2600" dirty="0">
              <a:latin typeface="Candara" panose="020E0502030303020204" pitchFamily="34" charset="0"/>
            </a:endParaRPr>
          </a:p>
        </p:txBody>
      </p:sp>
      <p:pic>
        <p:nvPicPr>
          <p:cNvPr id="16" name="Picture 21" descr="\\Biodiv.org\shares\UserDoc\Working Folders\Logos\Aichi Targets icons\jpg\19.jpg">
            <a:extLst>
              <a:ext uri="{FF2B5EF4-FFF2-40B4-BE49-F238E27FC236}">
                <a16:creationId xmlns:a16="http://schemas.microsoft.com/office/drawing/2014/main" id="{48FA6EBC-0376-E24E-A9F3-1B2FAD70F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94" y="332283"/>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2180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22400" y="390683"/>
            <a:ext cx="10546080" cy="1292662"/>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br>
              <a:rPr lang="en-CA" sz="2600" dirty="0">
                <a:latin typeface="Candara" panose="020E0502030303020204" pitchFamily="34" charset="0"/>
              </a:rPr>
            </a:br>
            <a:r>
              <a:rPr lang="en-CA" sz="2600" dirty="0">
                <a:latin typeface="Candara" panose="020E0502030303020204" pitchFamily="34" charset="0"/>
              </a:rPr>
              <a:t>• Financial resources available for biodiversity through international flows have doubled </a:t>
            </a:r>
          </a:p>
        </p:txBody>
      </p:sp>
      <p:pic>
        <p:nvPicPr>
          <p:cNvPr id="4" name="Picture 3" descr="A screenshot of a cell phone&#10;&#10;Description automatically generated">
            <a:extLst>
              <a:ext uri="{FF2B5EF4-FFF2-40B4-BE49-F238E27FC236}">
                <a16:creationId xmlns:a16="http://schemas.microsoft.com/office/drawing/2014/main" id="{8F2225D6-6D4E-4047-B7D1-9C16582B2A4A}"/>
              </a:ext>
            </a:extLst>
          </p:cNvPr>
          <p:cNvPicPr>
            <a:picLocks noChangeAspect="1"/>
          </p:cNvPicPr>
          <p:nvPr/>
        </p:nvPicPr>
        <p:blipFill>
          <a:blip r:embed="rId2"/>
          <a:stretch>
            <a:fillRect/>
          </a:stretch>
        </p:blipFill>
        <p:spPr>
          <a:xfrm>
            <a:off x="1242720" y="2319813"/>
            <a:ext cx="10546080" cy="3808307"/>
          </a:xfrm>
          <a:prstGeom prst="rect">
            <a:avLst/>
          </a:prstGeom>
        </p:spPr>
      </p:pic>
      <p:pic>
        <p:nvPicPr>
          <p:cNvPr id="14" name="Picture 22" descr="\\Biodiv.org\shares\UserDoc\Working Folders\Logos\Aichi Targets icons\jpg\20.jpg">
            <a:extLst>
              <a:ext uri="{FF2B5EF4-FFF2-40B4-BE49-F238E27FC236}">
                <a16:creationId xmlns:a16="http://schemas.microsoft.com/office/drawing/2014/main" id="{3496D5D6-1D7A-4A4B-9BCC-918FCEACC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95" y="390683"/>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721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DF07F9-1C88-924C-ACD2-7C3D699124D5}"/>
              </a:ext>
            </a:extLst>
          </p:cNvPr>
          <p:cNvGrpSpPr/>
          <p:nvPr/>
        </p:nvGrpSpPr>
        <p:grpSpPr>
          <a:xfrm>
            <a:off x="3183467" y="20913"/>
            <a:ext cx="8754533" cy="6816175"/>
            <a:chOff x="3183467" y="20913"/>
            <a:chExt cx="8754533" cy="6816175"/>
          </a:xfrm>
        </p:grpSpPr>
        <p:sp>
          <p:nvSpPr>
            <p:cNvPr id="6" name="Rectangle 5">
              <a:extLst>
                <a:ext uri="{FF2B5EF4-FFF2-40B4-BE49-F238E27FC236}">
                  <a16:creationId xmlns:a16="http://schemas.microsoft.com/office/drawing/2014/main" id="{AA172EA0-90B1-6948-8EB3-47AC33A66D6D}"/>
                </a:ext>
              </a:extLst>
            </p:cNvPr>
            <p:cNvSpPr/>
            <p:nvPr/>
          </p:nvSpPr>
          <p:spPr>
            <a:xfrm>
              <a:off x="4217374" y="20913"/>
              <a:ext cx="7720626" cy="385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CF0E3F3-4A52-D24A-8938-EC9E9FC6C666}"/>
                </a:ext>
              </a:extLst>
            </p:cNvPr>
            <p:cNvSpPr/>
            <p:nvPr/>
          </p:nvSpPr>
          <p:spPr>
            <a:xfrm>
              <a:off x="3183467" y="6654800"/>
              <a:ext cx="2304881" cy="18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CAAB7A4-AEF2-354B-A118-021817740AB0}"/>
              </a:ext>
            </a:extLst>
          </p:cNvPr>
          <p:cNvSpPr txBox="1"/>
          <p:nvPr/>
        </p:nvSpPr>
        <p:spPr>
          <a:xfrm>
            <a:off x="91440" y="62981"/>
            <a:ext cx="11846560" cy="7196842"/>
          </a:xfrm>
          <a:prstGeom prst="rect">
            <a:avLst/>
          </a:prstGeom>
          <a:noFill/>
        </p:spPr>
        <p:txBody>
          <a:bodyPr wrap="square" rtlCol="0">
            <a:spAutoFit/>
          </a:bodyPr>
          <a:lstStyle/>
          <a:p>
            <a:pPr>
              <a:spcBef>
                <a:spcPts val="800"/>
              </a:spcBef>
              <a:spcAft>
                <a:spcPts val="800"/>
              </a:spcAft>
            </a:pPr>
            <a:r>
              <a:rPr lang="en-US" sz="2800" b="1" dirty="0">
                <a:solidFill>
                  <a:srgbClr val="002060"/>
                </a:solidFill>
                <a:latin typeface="Candara" panose="020E0502030303020204" pitchFamily="34" charset="0"/>
              </a:rPr>
              <a:t>Lessons from the Strategic Plan for Biodiversity 2011-2020. Need for:</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Still greater efforts to address the direct and indirect drivers of biodiversity loss, including through greater interaction among government ministries, economic sectors and society generally.</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Strengthen further the integration of gender, the role of IPLCs &amp; stakeholder engagement.</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Well-designed goals and targets formulated with clear, and, simple language, and with quantitative elements (i.e. ‘SMART’).</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Strengthen NBSAPs, including their adoption as whole-of-government policy instruments.</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Reduce time lags in planning and implementation of NBSAPs, and to account for        unavoidable time lags in implementation.</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Increased ambition of national commitments, and regular and effective                              review, learning and adaptive management.</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Greater attention to implementation; sustained and                                                                    targeted support to countries.</a:t>
            </a:r>
          </a:p>
          <a:p>
            <a:pPr>
              <a:spcBef>
                <a:spcPts val="800"/>
              </a:spcBef>
              <a:spcAft>
                <a:spcPts val="800"/>
              </a:spcAft>
            </a:pPr>
            <a:endParaRPr lang="en-US" sz="2800" dirty="0">
              <a:solidFill>
                <a:srgbClr val="002060"/>
              </a:solidFill>
              <a:latin typeface="Candara" panose="020E0502030303020204" pitchFamily="34" charset="0"/>
            </a:endParaRPr>
          </a:p>
        </p:txBody>
      </p:sp>
      <p:pic>
        <p:nvPicPr>
          <p:cNvPr id="2" name="Picture 1">
            <a:extLst>
              <a:ext uri="{FF2B5EF4-FFF2-40B4-BE49-F238E27FC236}">
                <a16:creationId xmlns:a16="http://schemas.microsoft.com/office/drawing/2014/main" id="{2509A872-A52B-C448-BD62-28CFECDEA112}"/>
              </a:ext>
            </a:extLst>
          </p:cNvPr>
          <p:cNvPicPr>
            <a:picLocks noChangeAspect="1"/>
          </p:cNvPicPr>
          <p:nvPr/>
        </p:nvPicPr>
        <p:blipFill>
          <a:blip r:embed="rId2"/>
          <a:stretch>
            <a:fillRect/>
          </a:stretch>
        </p:blipFill>
        <p:spPr>
          <a:xfrm>
            <a:off x="6165239" y="3784600"/>
            <a:ext cx="6026761" cy="3077887"/>
          </a:xfrm>
          <a:prstGeom prst="rect">
            <a:avLst/>
          </a:prstGeom>
        </p:spPr>
      </p:pic>
    </p:spTree>
    <p:extLst>
      <p:ext uri="{BB962C8B-B14F-4D97-AF65-F5344CB8AC3E}">
        <p14:creationId xmlns:p14="http://schemas.microsoft.com/office/powerpoint/2010/main" val="429450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B5B6F-AAA0-1E43-80DA-406BB6B8347A}"/>
              </a:ext>
            </a:extLst>
          </p:cNvPr>
          <p:cNvPicPr>
            <a:picLocks noChangeAspect="1"/>
          </p:cNvPicPr>
          <p:nvPr/>
        </p:nvPicPr>
        <p:blipFill>
          <a:blip r:embed="rId2"/>
          <a:stretch>
            <a:fillRect/>
          </a:stretch>
        </p:blipFill>
        <p:spPr>
          <a:xfrm>
            <a:off x="0" y="-2783841"/>
            <a:ext cx="12239468" cy="16093771"/>
          </a:xfrm>
          <a:prstGeom prst="rect">
            <a:avLst/>
          </a:prstGeom>
        </p:spPr>
      </p:pic>
    </p:spTree>
    <p:extLst>
      <p:ext uri="{BB962C8B-B14F-4D97-AF65-F5344CB8AC3E}">
        <p14:creationId xmlns:p14="http://schemas.microsoft.com/office/powerpoint/2010/main" val="2249419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 up of a map&#10;&#10;Description automatically generated">
            <a:extLst>
              <a:ext uri="{FF2B5EF4-FFF2-40B4-BE49-F238E27FC236}">
                <a16:creationId xmlns:a16="http://schemas.microsoft.com/office/drawing/2014/main" id="{732B0316-7997-EA4A-86AA-CAE42C3CA4AF}"/>
              </a:ext>
            </a:extLst>
          </p:cNvPr>
          <p:cNvPicPr>
            <a:picLocks noChangeAspect="1"/>
          </p:cNvPicPr>
          <p:nvPr/>
        </p:nvPicPr>
        <p:blipFill>
          <a:blip r:embed="rId2"/>
          <a:stretch>
            <a:fillRect/>
          </a:stretch>
        </p:blipFill>
        <p:spPr>
          <a:xfrm>
            <a:off x="2222703" y="2570205"/>
            <a:ext cx="9859347" cy="4201306"/>
          </a:xfrm>
          <a:prstGeom prst="rect">
            <a:avLst/>
          </a:prstGeom>
        </p:spPr>
      </p:pic>
      <p:pic>
        <p:nvPicPr>
          <p:cNvPr id="14" name="Picture 13">
            <a:extLst>
              <a:ext uri="{FF2B5EF4-FFF2-40B4-BE49-F238E27FC236}">
                <a16:creationId xmlns:a16="http://schemas.microsoft.com/office/drawing/2014/main" id="{5859788A-232C-9548-938F-0DDC82703DD8}"/>
              </a:ext>
            </a:extLst>
          </p:cNvPr>
          <p:cNvPicPr>
            <a:picLocks noChangeAspect="1"/>
          </p:cNvPicPr>
          <p:nvPr/>
        </p:nvPicPr>
        <p:blipFill>
          <a:blip r:embed="rId3"/>
          <a:stretch>
            <a:fillRect/>
          </a:stretch>
        </p:blipFill>
        <p:spPr>
          <a:xfrm>
            <a:off x="359031" y="176749"/>
            <a:ext cx="2133092" cy="2806700"/>
          </a:xfrm>
          <a:prstGeom prst="rect">
            <a:avLst/>
          </a:prstGeom>
        </p:spPr>
      </p:pic>
      <p:sp>
        <p:nvSpPr>
          <p:cNvPr id="8" name="TextBox 7">
            <a:extLst>
              <a:ext uri="{FF2B5EF4-FFF2-40B4-BE49-F238E27FC236}">
                <a16:creationId xmlns:a16="http://schemas.microsoft.com/office/drawing/2014/main" id="{89CC86AA-C3C6-BB49-ABB7-58E8D2655D51}"/>
              </a:ext>
            </a:extLst>
          </p:cNvPr>
          <p:cNvSpPr txBox="1"/>
          <p:nvPr/>
        </p:nvSpPr>
        <p:spPr>
          <a:xfrm>
            <a:off x="2863342" y="176749"/>
            <a:ext cx="4838700" cy="1477328"/>
          </a:xfrm>
          <a:prstGeom prst="rect">
            <a:avLst/>
          </a:prstGeom>
          <a:noFill/>
        </p:spPr>
        <p:txBody>
          <a:bodyPr wrap="square" rtlCol="0">
            <a:spAutoFit/>
          </a:bodyPr>
          <a:lstStyle/>
          <a:p>
            <a:r>
              <a:rPr lang="en-US" dirty="0"/>
              <a:t>Bending the curve of biodiversity loss requires:</a:t>
            </a:r>
          </a:p>
          <a:p>
            <a:pPr marL="285750" indent="-285750">
              <a:buFont typeface="Wingdings" pitchFamily="2" charset="2"/>
              <a:buChar char="v"/>
            </a:pPr>
            <a:r>
              <a:rPr lang="en-US" dirty="0"/>
              <a:t>Bold conservation and restoration action; and</a:t>
            </a:r>
          </a:p>
          <a:p>
            <a:pPr marL="285750" indent="-285750">
              <a:buFont typeface="Wingdings" pitchFamily="2" charset="2"/>
              <a:buChar char="v"/>
            </a:pPr>
            <a:r>
              <a:rPr lang="en-US" dirty="0"/>
              <a:t>Change in agricultural production and trade, and consumption patterns.</a:t>
            </a:r>
          </a:p>
          <a:p>
            <a:r>
              <a:rPr lang="en-US" dirty="0">
                <a:sym typeface="Wingdings" pitchFamily="2" charset="2"/>
              </a:rPr>
              <a:t> </a:t>
            </a:r>
            <a:r>
              <a:rPr lang="en-US" dirty="0"/>
              <a:t>(Integrated Action Portfolio)</a:t>
            </a:r>
          </a:p>
        </p:txBody>
      </p:sp>
    </p:spTree>
    <p:extLst>
      <p:ext uri="{BB962C8B-B14F-4D97-AF65-F5344CB8AC3E}">
        <p14:creationId xmlns:p14="http://schemas.microsoft.com/office/powerpoint/2010/main" val="2470479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10BD5537-6527-0D4B-A01C-A11A9DCA4D3F}"/>
              </a:ext>
            </a:extLst>
          </p:cNvPr>
          <p:cNvPicPr>
            <a:picLocks noChangeAspect="1"/>
          </p:cNvPicPr>
          <p:nvPr/>
        </p:nvPicPr>
        <p:blipFill rotWithShape="1">
          <a:blip r:embed="rId2"/>
          <a:srcRect l="22889" r="2" b="2"/>
          <a:stretch/>
        </p:blipFill>
        <p:spPr>
          <a:xfrm>
            <a:off x="3959396" y="-287865"/>
            <a:ext cx="7540000" cy="7145865"/>
          </a:xfrm>
          <a:prstGeom prst="rect">
            <a:avLst/>
          </a:prstGeom>
        </p:spPr>
      </p:pic>
      <p:pic>
        <p:nvPicPr>
          <p:cNvPr id="14" name="Picture 13">
            <a:extLst>
              <a:ext uri="{FF2B5EF4-FFF2-40B4-BE49-F238E27FC236}">
                <a16:creationId xmlns:a16="http://schemas.microsoft.com/office/drawing/2014/main" id="{A8E73743-15C0-8D4F-9FC5-D8A655972EAE}"/>
              </a:ext>
            </a:extLst>
          </p:cNvPr>
          <p:cNvPicPr>
            <a:picLocks noChangeAspect="1"/>
          </p:cNvPicPr>
          <p:nvPr/>
        </p:nvPicPr>
        <p:blipFill>
          <a:blip r:embed="rId3"/>
          <a:stretch>
            <a:fillRect/>
          </a:stretch>
        </p:blipFill>
        <p:spPr>
          <a:xfrm>
            <a:off x="359031" y="176749"/>
            <a:ext cx="2133092" cy="28067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CD47C97-00AD-FD48-88CB-69F204E4367B}"/>
                  </a:ext>
                </a:extLst>
              </p14:cNvPr>
              <p14:cNvContentPartPr/>
              <p14:nvPr/>
            </p14:nvContentPartPr>
            <p14:xfrm>
              <a:off x="1152280" y="1777960"/>
              <a:ext cx="5400" cy="360"/>
            </p14:xfrm>
          </p:contentPart>
        </mc:Choice>
        <mc:Fallback xmlns="">
          <p:pic>
            <p:nvPicPr>
              <p:cNvPr id="5" name="Ink 4">
                <a:extLst>
                  <a:ext uri="{FF2B5EF4-FFF2-40B4-BE49-F238E27FC236}">
                    <a16:creationId xmlns:a16="http://schemas.microsoft.com/office/drawing/2014/main" id="{CCD47C97-00AD-FD48-88CB-69F204E4367B}"/>
                  </a:ext>
                </a:extLst>
              </p:cNvPr>
              <p:cNvPicPr/>
              <p:nvPr/>
            </p:nvPicPr>
            <p:blipFill>
              <a:blip r:embed="rId5"/>
              <a:stretch>
                <a:fillRect/>
              </a:stretch>
            </p:blipFill>
            <p:spPr>
              <a:xfrm>
                <a:off x="1143280" y="1769320"/>
                <a:ext cx="23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AAC28222-37E8-A04F-9A0B-C3AE6767C8E6}"/>
                  </a:ext>
                </a:extLst>
              </p14:cNvPr>
              <p14:cNvContentPartPr/>
              <p14:nvPr/>
            </p14:nvContentPartPr>
            <p14:xfrm>
              <a:off x="1652680" y="780400"/>
              <a:ext cx="360" cy="360"/>
            </p14:xfrm>
          </p:contentPart>
        </mc:Choice>
        <mc:Fallback xmlns="">
          <p:pic>
            <p:nvPicPr>
              <p:cNvPr id="7" name="Ink 6">
                <a:extLst>
                  <a:ext uri="{FF2B5EF4-FFF2-40B4-BE49-F238E27FC236}">
                    <a16:creationId xmlns:a16="http://schemas.microsoft.com/office/drawing/2014/main" id="{AAC28222-37E8-A04F-9A0B-C3AE6767C8E6}"/>
                  </a:ext>
                </a:extLst>
              </p:cNvPr>
              <p:cNvPicPr/>
              <p:nvPr/>
            </p:nvPicPr>
            <p:blipFill>
              <a:blip r:embed="rId7"/>
              <a:stretch>
                <a:fillRect/>
              </a:stretch>
            </p:blipFill>
            <p:spPr>
              <a:xfrm>
                <a:off x="1643680" y="771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CC5E8B57-F24B-D944-AB07-136B6AEC2765}"/>
                  </a:ext>
                </a:extLst>
              </p14:cNvPr>
              <p14:cNvContentPartPr/>
              <p14:nvPr/>
            </p14:nvContentPartPr>
            <p14:xfrm>
              <a:off x="2307880" y="3944440"/>
              <a:ext cx="360" cy="360"/>
            </p14:xfrm>
          </p:contentPart>
        </mc:Choice>
        <mc:Fallback xmlns="">
          <p:pic>
            <p:nvPicPr>
              <p:cNvPr id="8" name="Ink 7">
                <a:extLst>
                  <a:ext uri="{FF2B5EF4-FFF2-40B4-BE49-F238E27FC236}">
                    <a16:creationId xmlns:a16="http://schemas.microsoft.com/office/drawing/2014/main" id="{CC5E8B57-F24B-D944-AB07-136B6AEC2765}"/>
                  </a:ext>
                </a:extLst>
              </p:cNvPr>
              <p:cNvPicPr/>
              <p:nvPr/>
            </p:nvPicPr>
            <p:blipFill>
              <a:blip r:embed="rId7"/>
              <a:stretch>
                <a:fillRect/>
              </a:stretch>
            </p:blipFill>
            <p:spPr>
              <a:xfrm>
                <a:off x="2299240" y="3935440"/>
                <a:ext cx="18000" cy="18000"/>
              </a:xfrm>
              <a:prstGeom prst="rect">
                <a:avLst/>
              </a:prstGeom>
            </p:spPr>
          </p:pic>
        </mc:Fallback>
      </mc:AlternateContent>
      <p:sp>
        <p:nvSpPr>
          <p:cNvPr id="2" name="TextBox 1">
            <a:extLst>
              <a:ext uri="{FF2B5EF4-FFF2-40B4-BE49-F238E27FC236}">
                <a16:creationId xmlns:a16="http://schemas.microsoft.com/office/drawing/2014/main" id="{7E30CF87-29A9-AD48-BD1B-46048F843CD2}"/>
              </a:ext>
            </a:extLst>
          </p:cNvPr>
          <p:cNvSpPr txBox="1"/>
          <p:nvPr/>
        </p:nvSpPr>
        <p:spPr>
          <a:xfrm>
            <a:off x="265058" y="3279278"/>
            <a:ext cx="3544942" cy="1200329"/>
          </a:xfrm>
          <a:prstGeom prst="rect">
            <a:avLst/>
          </a:prstGeom>
          <a:noFill/>
        </p:spPr>
        <p:txBody>
          <a:bodyPr wrap="square" rtlCol="0">
            <a:spAutoFit/>
          </a:bodyPr>
          <a:lstStyle/>
          <a:p>
            <a:r>
              <a:rPr lang="en-US" dirty="0">
                <a:latin typeface="Candara" panose="020E0502030303020204" pitchFamily="34" charset="0"/>
              </a:rPr>
              <a:t>Putting nature on a path to recovery, towards the 2050 Vision requires transformative change through a portfolio of actions</a:t>
            </a:r>
          </a:p>
        </p:txBody>
      </p:sp>
    </p:spTree>
    <p:extLst>
      <p:ext uri="{BB962C8B-B14F-4D97-AF65-F5344CB8AC3E}">
        <p14:creationId xmlns:p14="http://schemas.microsoft.com/office/powerpoint/2010/main" val="2111528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airplane&#10;&#10;Description automatically generated">
            <a:extLst>
              <a:ext uri="{FF2B5EF4-FFF2-40B4-BE49-F238E27FC236}">
                <a16:creationId xmlns:a16="http://schemas.microsoft.com/office/drawing/2014/main" id="{17349AED-28D8-3748-863B-70EB4CCB2BF0}"/>
              </a:ext>
            </a:extLst>
          </p:cNvPr>
          <p:cNvPicPr>
            <a:picLocks noChangeAspect="1"/>
          </p:cNvPicPr>
          <p:nvPr/>
        </p:nvPicPr>
        <p:blipFill>
          <a:blip r:embed="rId2"/>
          <a:stretch>
            <a:fillRect/>
          </a:stretch>
        </p:blipFill>
        <p:spPr>
          <a:xfrm flipH="1">
            <a:off x="1750239" y="4045747"/>
            <a:ext cx="959132" cy="86321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354C711-D265-2D4B-B39C-D82883272E80}"/>
              </a:ext>
            </a:extLst>
          </p:cNvPr>
          <p:cNvPicPr>
            <a:picLocks noChangeAspect="1"/>
          </p:cNvPicPr>
          <p:nvPr/>
        </p:nvPicPr>
        <p:blipFill>
          <a:blip r:embed="rId3"/>
          <a:stretch>
            <a:fillRect/>
          </a:stretch>
        </p:blipFill>
        <p:spPr>
          <a:xfrm flipH="1">
            <a:off x="1750239" y="5177498"/>
            <a:ext cx="959132" cy="959132"/>
          </a:xfrm>
          <a:prstGeom prst="rect">
            <a:avLst/>
          </a:prstGeom>
        </p:spPr>
      </p:pic>
      <p:pic>
        <p:nvPicPr>
          <p:cNvPr id="9" name="Picture 8" descr="A picture containing drawing, device&#10;&#10;Description automatically generated">
            <a:extLst>
              <a:ext uri="{FF2B5EF4-FFF2-40B4-BE49-F238E27FC236}">
                <a16:creationId xmlns:a16="http://schemas.microsoft.com/office/drawing/2014/main" id="{07C85851-22AD-5541-B7A8-26DA83818021}"/>
              </a:ext>
            </a:extLst>
          </p:cNvPr>
          <p:cNvPicPr>
            <a:picLocks noChangeAspect="1"/>
          </p:cNvPicPr>
          <p:nvPr/>
        </p:nvPicPr>
        <p:blipFill>
          <a:blip r:embed="rId4"/>
          <a:stretch>
            <a:fillRect/>
          </a:stretch>
        </p:blipFill>
        <p:spPr>
          <a:xfrm flipH="1">
            <a:off x="1750239" y="2823843"/>
            <a:ext cx="911175" cy="91117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DE9EEA8-D2B3-7E44-87E7-AB825EBB7AE9}"/>
              </a:ext>
            </a:extLst>
          </p:cNvPr>
          <p:cNvPicPr>
            <a:picLocks noChangeAspect="1"/>
          </p:cNvPicPr>
          <p:nvPr/>
        </p:nvPicPr>
        <p:blipFill>
          <a:blip r:embed="rId5"/>
          <a:stretch>
            <a:fillRect/>
          </a:stretch>
        </p:blipFill>
        <p:spPr>
          <a:xfrm flipH="1">
            <a:off x="6485889" y="2823843"/>
            <a:ext cx="911175" cy="911175"/>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A85F9422-F746-6846-A4D9-7A8D23D7D063}"/>
              </a:ext>
            </a:extLst>
          </p:cNvPr>
          <p:cNvPicPr>
            <a:picLocks noChangeAspect="1"/>
          </p:cNvPicPr>
          <p:nvPr/>
        </p:nvPicPr>
        <p:blipFill>
          <a:blip r:embed="rId6"/>
          <a:stretch>
            <a:fillRect/>
          </a:stretch>
        </p:blipFill>
        <p:spPr>
          <a:xfrm flipH="1">
            <a:off x="1747397" y="1666332"/>
            <a:ext cx="911175" cy="91117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01E9A0C4-1568-2C43-A993-05D37F653150}"/>
              </a:ext>
            </a:extLst>
          </p:cNvPr>
          <p:cNvPicPr>
            <a:picLocks noChangeAspect="1"/>
          </p:cNvPicPr>
          <p:nvPr/>
        </p:nvPicPr>
        <p:blipFill>
          <a:blip r:embed="rId7"/>
          <a:stretch>
            <a:fillRect/>
          </a:stretch>
        </p:blipFill>
        <p:spPr>
          <a:xfrm flipH="1">
            <a:off x="6451012" y="3997791"/>
            <a:ext cx="911175" cy="911175"/>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1446D034-2D50-2945-B418-81A172DF0F3D}"/>
              </a:ext>
            </a:extLst>
          </p:cNvPr>
          <p:cNvPicPr>
            <a:picLocks noChangeAspect="1"/>
          </p:cNvPicPr>
          <p:nvPr/>
        </p:nvPicPr>
        <p:blipFill>
          <a:blip r:embed="rId8"/>
          <a:stretch>
            <a:fillRect/>
          </a:stretch>
        </p:blipFill>
        <p:spPr>
          <a:xfrm flipH="1">
            <a:off x="6485889" y="1666332"/>
            <a:ext cx="876298" cy="87629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F8EB1B36-DC61-2049-97E8-578D8BF336D7}"/>
              </a:ext>
            </a:extLst>
          </p:cNvPr>
          <p:cNvPicPr>
            <a:picLocks noChangeAspect="1"/>
          </p:cNvPicPr>
          <p:nvPr/>
        </p:nvPicPr>
        <p:blipFill>
          <a:blip r:embed="rId9"/>
          <a:stretch>
            <a:fillRect/>
          </a:stretch>
        </p:blipFill>
        <p:spPr>
          <a:xfrm flipH="1">
            <a:off x="6520766" y="5190577"/>
            <a:ext cx="876298" cy="946053"/>
          </a:xfrm>
          <a:prstGeom prst="rect">
            <a:avLst/>
          </a:prstGeom>
        </p:spPr>
      </p:pic>
      <p:sp>
        <p:nvSpPr>
          <p:cNvPr id="2" name="TextBox 1">
            <a:extLst>
              <a:ext uri="{FF2B5EF4-FFF2-40B4-BE49-F238E27FC236}">
                <a16:creationId xmlns:a16="http://schemas.microsoft.com/office/drawing/2014/main" id="{A08CFD77-A6BF-1D48-A9DC-2E79C1B78262}"/>
              </a:ext>
            </a:extLst>
          </p:cNvPr>
          <p:cNvSpPr txBox="1"/>
          <p:nvPr/>
        </p:nvSpPr>
        <p:spPr>
          <a:xfrm>
            <a:off x="2705441" y="1646012"/>
            <a:ext cx="3508392" cy="830997"/>
          </a:xfrm>
          <a:prstGeom prst="rect">
            <a:avLst/>
          </a:prstGeom>
          <a:noFill/>
        </p:spPr>
        <p:txBody>
          <a:bodyPr wrap="square" rtlCol="0">
            <a:spAutoFit/>
          </a:bodyPr>
          <a:lstStyle/>
          <a:p>
            <a:r>
              <a:rPr lang="en-US" sz="2400" dirty="0">
                <a:solidFill>
                  <a:schemeClr val="accent6">
                    <a:lumMod val="50000"/>
                  </a:schemeClr>
                </a:solidFill>
              </a:rPr>
              <a:t>The Land and Forests Transition</a:t>
            </a:r>
          </a:p>
        </p:txBody>
      </p:sp>
      <p:sp>
        <p:nvSpPr>
          <p:cNvPr id="25" name="TextBox 24">
            <a:extLst>
              <a:ext uri="{FF2B5EF4-FFF2-40B4-BE49-F238E27FC236}">
                <a16:creationId xmlns:a16="http://schemas.microsoft.com/office/drawing/2014/main" id="{2066392D-01BF-B04A-ACA7-2B4AE65B2C6A}"/>
              </a:ext>
            </a:extLst>
          </p:cNvPr>
          <p:cNvSpPr txBox="1"/>
          <p:nvPr/>
        </p:nvSpPr>
        <p:spPr>
          <a:xfrm>
            <a:off x="2756241" y="2875372"/>
            <a:ext cx="3508392" cy="830997"/>
          </a:xfrm>
          <a:prstGeom prst="rect">
            <a:avLst/>
          </a:prstGeom>
          <a:noFill/>
        </p:spPr>
        <p:txBody>
          <a:bodyPr wrap="square" rtlCol="0">
            <a:spAutoFit/>
          </a:bodyPr>
          <a:lstStyle/>
          <a:p>
            <a:r>
              <a:rPr lang="en-US" sz="2400" dirty="0">
                <a:solidFill>
                  <a:srgbClr val="0070C0"/>
                </a:solidFill>
              </a:rPr>
              <a:t>The Sustainable Freshwater Transition</a:t>
            </a:r>
          </a:p>
        </p:txBody>
      </p:sp>
      <p:sp>
        <p:nvSpPr>
          <p:cNvPr id="26" name="TextBox 25">
            <a:extLst>
              <a:ext uri="{FF2B5EF4-FFF2-40B4-BE49-F238E27FC236}">
                <a16:creationId xmlns:a16="http://schemas.microsoft.com/office/drawing/2014/main" id="{F54773B9-103B-BF4F-B840-80838482EC04}"/>
              </a:ext>
            </a:extLst>
          </p:cNvPr>
          <p:cNvSpPr txBox="1"/>
          <p:nvPr/>
        </p:nvSpPr>
        <p:spPr>
          <a:xfrm>
            <a:off x="2807041" y="4104732"/>
            <a:ext cx="3508392" cy="830997"/>
          </a:xfrm>
          <a:prstGeom prst="rect">
            <a:avLst/>
          </a:prstGeom>
          <a:noFill/>
        </p:spPr>
        <p:txBody>
          <a:bodyPr wrap="square" rtlCol="0">
            <a:spAutoFit/>
          </a:bodyPr>
          <a:lstStyle/>
          <a:p>
            <a:r>
              <a:rPr lang="en-US" sz="2400" dirty="0">
                <a:solidFill>
                  <a:schemeClr val="accent5">
                    <a:lumMod val="50000"/>
                  </a:schemeClr>
                </a:solidFill>
              </a:rPr>
              <a:t>The Fisheries and Oceans Transition</a:t>
            </a:r>
          </a:p>
        </p:txBody>
      </p:sp>
      <p:sp>
        <p:nvSpPr>
          <p:cNvPr id="27" name="TextBox 26">
            <a:extLst>
              <a:ext uri="{FF2B5EF4-FFF2-40B4-BE49-F238E27FC236}">
                <a16:creationId xmlns:a16="http://schemas.microsoft.com/office/drawing/2014/main" id="{941F0A42-FD19-1342-8D41-9ED8B37F5227}"/>
              </a:ext>
            </a:extLst>
          </p:cNvPr>
          <p:cNvSpPr txBox="1"/>
          <p:nvPr/>
        </p:nvSpPr>
        <p:spPr>
          <a:xfrm>
            <a:off x="2857841" y="5334092"/>
            <a:ext cx="3508392" cy="830997"/>
          </a:xfrm>
          <a:prstGeom prst="rect">
            <a:avLst/>
          </a:prstGeom>
          <a:noFill/>
        </p:spPr>
        <p:txBody>
          <a:bodyPr wrap="square" rtlCol="0">
            <a:spAutoFit/>
          </a:bodyPr>
          <a:lstStyle/>
          <a:p>
            <a:r>
              <a:rPr lang="en-US" sz="2400" dirty="0">
                <a:solidFill>
                  <a:schemeClr val="accent4">
                    <a:lumMod val="50000"/>
                  </a:schemeClr>
                </a:solidFill>
              </a:rPr>
              <a:t>The Sustainable Agriculture Transition</a:t>
            </a:r>
          </a:p>
        </p:txBody>
      </p:sp>
      <p:sp>
        <p:nvSpPr>
          <p:cNvPr id="28" name="TextBox 27">
            <a:extLst>
              <a:ext uri="{FF2B5EF4-FFF2-40B4-BE49-F238E27FC236}">
                <a16:creationId xmlns:a16="http://schemas.microsoft.com/office/drawing/2014/main" id="{0D0CC3AF-49CE-1C48-B2D1-C1B2A522F7ED}"/>
              </a:ext>
            </a:extLst>
          </p:cNvPr>
          <p:cNvSpPr txBox="1"/>
          <p:nvPr/>
        </p:nvSpPr>
        <p:spPr>
          <a:xfrm>
            <a:off x="7459548" y="1646012"/>
            <a:ext cx="3508392" cy="830997"/>
          </a:xfrm>
          <a:prstGeom prst="rect">
            <a:avLst/>
          </a:prstGeom>
          <a:noFill/>
        </p:spPr>
        <p:txBody>
          <a:bodyPr wrap="square" rtlCol="0">
            <a:spAutoFit/>
          </a:bodyPr>
          <a:lstStyle/>
          <a:p>
            <a:r>
              <a:rPr lang="en-US" sz="2400" dirty="0">
                <a:solidFill>
                  <a:schemeClr val="accent2">
                    <a:lumMod val="50000"/>
                  </a:schemeClr>
                </a:solidFill>
              </a:rPr>
              <a:t>The Food Systems Transition</a:t>
            </a:r>
          </a:p>
        </p:txBody>
      </p:sp>
      <p:sp>
        <p:nvSpPr>
          <p:cNvPr id="29" name="TextBox 28">
            <a:extLst>
              <a:ext uri="{FF2B5EF4-FFF2-40B4-BE49-F238E27FC236}">
                <a16:creationId xmlns:a16="http://schemas.microsoft.com/office/drawing/2014/main" id="{3340C3D4-EBCC-5547-BD43-F96BE579EE86}"/>
              </a:ext>
            </a:extLst>
          </p:cNvPr>
          <p:cNvSpPr txBox="1"/>
          <p:nvPr/>
        </p:nvSpPr>
        <p:spPr>
          <a:xfrm>
            <a:off x="7510348" y="2875372"/>
            <a:ext cx="3508392" cy="830997"/>
          </a:xfrm>
          <a:prstGeom prst="rect">
            <a:avLst/>
          </a:prstGeom>
          <a:noFill/>
        </p:spPr>
        <p:txBody>
          <a:bodyPr wrap="square" rtlCol="0">
            <a:spAutoFit/>
          </a:bodyPr>
          <a:lstStyle/>
          <a:p>
            <a:r>
              <a:rPr lang="en-US" sz="2400" dirty="0">
                <a:solidFill>
                  <a:schemeClr val="bg2">
                    <a:lumMod val="25000"/>
                  </a:schemeClr>
                </a:solidFill>
              </a:rPr>
              <a:t>The Cities and Infrastructure Transition</a:t>
            </a:r>
          </a:p>
        </p:txBody>
      </p:sp>
      <p:sp>
        <p:nvSpPr>
          <p:cNvPr id="30" name="TextBox 29">
            <a:extLst>
              <a:ext uri="{FF2B5EF4-FFF2-40B4-BE49-F238E27FC236}">
                <a16:creationId xmlns:a16="http://schemas.microsoft.com/office/drawing/2014/main" id="{17BD0890-0C9D-B649-85AB-7A807AF52D1E}"/>
              </a:ext>
            </a:extLst>
          </p:cNvPr>
          <p:cNvSpPr txBox="1"/>
          <p:nvPr/>
        </p:nvSpPr>
        <p:spPr>
          <a:xfrm>
            <a:off x="7561148" y="4104732"/>
            <a:ext cx="3508392" cy="830997"/>
          </a:xfrm>
          <a:prstGeom prst="rect">
            <a:avLst/>
          </a:prstGeom>
          <a:noFill/>
        </p:spPr>
        <p:txBody>
          <a:bodyPr wrap="square" rtlCol="0">
            <a:spAutoFit/>
          </a:bodyPr>
          <a:lstStyle/>
          <a:p>
            <a:r>
              <a:rPr lang="en-US" sz="2400" dirty="0">
                <a:solidFill>
                  <a:schemeClr val="accent4">
                    <a:lumMod val="75000"/>
                  </a:schemeClr>
                </a:solidFill>
              </a:rPr>
              <a:t>The Climate Action Transition</a:t>
            </a:r>
          </a:p>
        </p:txBody>
      </p:sp>
      <p:sp>
        <p:nvSpPr>
          <p:cNvPr id="31" name="TextBox 30">
            <a:extLst>
              <a:ext uri="{FF2B5EF4-FFF2-40B4-BE49-F238E27FC236}">
                <a16:creationId xmlns:a16="http://schemas.microsoft.com/office/drawing/2014/main" id="{A7560D72-B985-6744-A910-221E739867E9}"/>
              </a:ext>
            </a:extLst>
          </p:cNvPr>
          <p:cNvSpPr txBox="1"/>
          <p:nvPr/>
        </p:nvSpPr>
        <p:spPr>
          <a:xfrm>
            <a:off x="7611948" y="5334092"/>
            <a:ext cx="3508392" cy="830997"/>
          </a:xfrm>
          <a:prstGeom prst="rect">
            <a:avLst/>
          </a:prstGeom>
          <a:noFill/>
        </p:spPr>
        <p:txBody>
          <a:bodyPr wrap="square" rtlCol="0">
            <a:spAutoFit/>
          </a:bodyPr>
          <a:lstStyle/>
          <a:p>
            <a:r>
              <a:rPr lang="en-US" sz="2400" dirty="0">
                <a:solidFill>
                  <a:srgbClr val="7030A0"/>
                </a:solidFill>
              </a:rPr>
              <a:t>The Biodiversity-Inclusive One Health Transition</a:t>
            </a:r>
          </a:p>
        </p:txBody>
      </p:sp>
      <p:sp>
        <p:nvSpPr>
          <p:cNvPr id="32" name="TextBox 31">
            <a:extLst>
              <a:ext uri="{FF2B5EF4-FFF2-40B4-BE49-F238E27FC236}">
                <a16:creationId xmlns:a16="http://schemas.microsoft.com/office/drawing/2014/main" id="{9DBFEFBA-E68F-3340-BEE9-159DA0B46FB7}"/>
              </a:ext>
            </a:extLst>
          </p:cNvPr>
          <p:cNvSpPr txBox="1"/>
          <p:nvPr/>
        </p:nvSpPr>
        <p:spPr>
          <a:xfrm>
            <a:off x="1682764" y="656710"/>
            <a:ext cx="9285176" cy="584775"/>
          </a:xfrm>
          <a:prstGeom prst="rect">
            <a:avLst/>
          </a:prstGeom>
          <a:noFill/>
        </p:spPr>
        <p:txBody>
          <a:bodyPr wrap="square" rtlCol="0">
            <a:spAutoFit/>
          </a:bodyPr>
          <a:lstStyle/>
          <a:p>
            <a:r>
              <a:rPr lang="en-US" sz="3200" dirty="0">
                <a:solidFill>
                  <a:schemeClr val="accent6">
                    <a:lumMod val="50000"/>
                  </a:schemeClr>
                </a:solidFill>
              </a:rPr>
              <a:t>Eight Transitions to Living in Harmony with Nature</a:t>
            </a:r>
          </a:p>
        </p:txBody>
      </p:sp>
    </p:spTree>
    <p:extLst>
      <p:ext uri="{BB962C8B-B14F-4D97-AF65-F5344CB8AC3E}">
        <p14:creationId xmlns:p14="http://schemas.microsoft.com/office/powerpoint/2010/main" val="3525924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EC2D977-A95F-EB4D-A124-C12F012F170A}"/>
              </a:ext>
            </a:extLst>
          </p:cNvPr>
          <p:cNvGrpSpPr/>
          <p:nvPr/>
        </p:nvGrpSpPr>
        <p:grpSpPr>
          <a:xfrm>
            <a:off x="5171441" y="2509520"/>
            <a:ext cx="6573520" cy="4348480"/>
            <a:chOff x="1402192" y="0"/>
            <a:chExt cx="10617516" cy="6858000"/>
          </a:xfrm>
        </p:grpSpPr>
        <p:pic>
          <p:nvPicPr>
            <p:cNvPr id="7" name="Picture 6">
              <a:extLst>
                <a:ext uri="{FF2B5EF4-FFF2-40B4-BE49-F238E27FC236}">
                  <a16:creationId xmlns:a16="http://schemas.microsoft.com/office/drawing/2014/main" id="{21B655F2-8459-0D44-BA68-FBD2BEF186AD}"/>
                </a:ext>
              </a:extLst>
            </p:cNvPr>
            <p:cNvPicPr>
              <a:picLocks noChangeAspect="1"/>
            </p:cNvPicPr>
            <p:nvPr/>
          </p:nvPicPr>
          <p:blipFill>
            <a:blip r:embed="rId2"/>
            <a:stretch>
              <a:fillRect/>
            </a:stretch>
          </p:blipFill>
          <p:spPr>
            <a:xfrm>
              <a:off x="1402192" y="0"/>
              <a:ext cx="5269375" cy="6858000"/>
            </a:xfrm>
            <a:prstGeom prst="rect">
              <a:avLst/>
            </a:prstGeom>
          </p:spPr>
        </p:pic>
        <p:pic>
          <p:nvPicPr>
            <p:cNvPr id="8" name="Picture 7">
              <a:extLst>
                <a:ext uri="{FF2B5EF4-FFF2-40B4-BE49-F238E27FC236}">
                  <a16:creationId xmlns:a16="http://schemas.microsoft.com/office/drawing/2014/main" id="{016BAD77-1EDB-FC4F-92BE-17456F91035E}"/>
                </a:ext>
              </a:extLst>
            </p:cNvPr>
            <p:cNvPicPr>
              <a:picLocks noChangeAspect="1"/>
            </p:cNvPicPr>
            <p:nvPr/>
          </p:nvPicPr>
          <p:blipFill>
            <a:blip r:embed="rId3"/>
            <a:stretch>
              <a:fillRect/>
            </a:stretch>
          </p:blipFill>
          <p:spPr>
            <a:xfrm>
              <a:off x="6708887" y="0"/>
              <a:ext cx="5310821" cy="6858000"/>
            </a:xfrm>
            <a:prstGeom prst="rect">
              <a:avLst/>
            </a:prstGeom>
          </p:spPr>
        </p:pic>
      </p:grpSp>
      <p:grpSp>
        <p:nvGrpSpPr>
          <p:cNvPr id="12" name="Group 11">
            <a:extLst>
              <a:ext uri="{FF2B5EF4-FFF2-40B4-BE49-F238E27FC236}">
                <a16:creationId xmlns:a16="http://schemas.microsoft.com/office/drawing/2014/main" id="{A09A890B-7399-7847-86E5-D69C6A066BF6}"/>
              </a:ext>
            </a:extLst>
          </p:cNvPr>
          <p:cNvGrpSpPr/>
          <p:nvPr/>
        </p:nvGrpSpPr>
        <p:grpSpPr>
          <a:xfrm>
            <a:off x="2507835" y="1615330"/>
            <a:ext cx="6573520" cy="4348480"/>
            <a:chOff x="2255519" y="815340"/>
            <a:chExt cx="7005291" cy="4805680"/>
          </a:xfrm>
        </p:grpSpPr>
        <p:sp>
          <p:nvSpPr>
            <p:cNvPr id="10" name="Rectangle 9">
              <a:extLst>
                <a:ext uri="{FF2B5EF4-FFF2-40B4-BE49-F238E27FC236}">
                  <a16:creationId xmlns:a16="http://schemas.microsoft.com/office/drawing/2014/main" id="{65D4CABB-C310-C64B-9225-7BDC9F824F87}"/>
                </a:ext>
              </a:extLst>
            </p:cNvPr>
            <p:cNvSpPr/>
            <p:nvPr/>
          </p:nvSpPr>
          <p:spPr>
            <a:xfrm>
              <a:off x="2255519" y="815340"/>
              <a:ext cx="7005291" cy="480568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24FCC1E-9392-A74D-9254-2467A2514A7F}"/>
                </a:ext>
              </a:extLst>
            </p:cNvPr>
            <p:cNvGrpSpPr/>
            <p:nvPr/>
          </p:nvGrpSpPr>
          <p:grpSpPr>
            <a:xfrm>
              <a:off x="2452974" y="894080"/>
              <a:ext cx="6512779" cy="4648200"/>
              <a:chOff x="213140" y="0"/>
              <a:chExt cx="10541375" cy="6858000"/>
            </a:xfrm>
          </p:grpSpPr>
          <p:pic>
            <p:nvPicPr>
              <p:cNvPr id="4" name="Picture 3">
                <a:extLst>
                  <a:ext uri="{FF2B5EF4-FFF2-40B4-BE49-F238E27FC236}">
                    <a16:creationId xmlns:a16="http://schemas.microsoft.com/office/drawing/2014/main" id="{8C8A7406-08C7-0140-942B-45D9CFF01268}"/>
                  </a:ext>
                </a:extLst>
              </p:cNvPr>
              <p:cNvPicPr>
                <a:picLocks noChangeAspect="1"/>
              </p:cNvPicPr>
              <p:nvPr/>
            </p:nvPicPr>
            <p:blipFill>
              <a:blip r:embed="rId4"/>
              <a:stretch>
                <a:fillRect/>
              </a:stretch>
            </p:blipFill>
            <p:spPr>
              <a:xfrm>
                <a:off x="213140" y="0"/>
                <a:ext cx="5263319" cy="6858000"/>
              </a:xfrm>
              <a:prstGeom prst="rect">
                <a:avLst/>
              </a:prstGeom>
            </p:spPr>
          </p:pic>
          <p:pic>
            <p:nvPicPr>
              <p:cNvPr id="5" name="Picture 4">
                <a:extLst>
                  <a:ext uri="{FF2B5EF4-FFF2-40B4-BE49-F238E27FC236}">
                    <a16:creationId xmlns:a16="http://schemas.microsoft.com/office/drawing/2014/main" id="{980326D9-BBBB-1E4A-95D6-93839B56A575}"/>
                  </a:ext>
                </a:extLst>
              </p:cNvPr>
              <p:cNvPicPr>
                <a:picLocks noChangeAspect="1"/>
              </p:cNvPicPr>
              <p:nvPr/>
            </p:nvPicPr>
            <p:blipFill>
              <a:blip r:embed="rId5"/>
              <a:stretch>
                <a:fillRect/>
              </a:stretch>
            </p:blipFill>
            <p:spPr>
              <a:xfrm>
                <a:off x="5476459" y="0"/>
                <a:ext cx="5278056" cy="6858000"/>
              </a:xfrm>
              <a:prstGeom prst="rect">
                <a:avLst/>
              </a:prstGeom>
            </p:spPr>
          </p:pic>
        </p:grpSp>
      </p:grpSp>
      <p:sp>
        <p:nvSpPr>
          <p:cNvPr id="13" name="TextBox 12">
            <a:extLst>
              <a:ext uri="{FF2B5EF4-FFF2-40B4-BE49-F238E27FC236}">
                <a16:creationId xmlns:a16="http://schemas.microsoft.com/office/drawing/2014/main" id="{258D62C8-F984-C14B-95C3-3576FC67B406}"/>
              </a:ext>
            </a:extLst>
          </p:cNvPr>
          <p:cNvSpPr txBox="1"/>
          <p:nvPr/>
        </p:nvSpPr>
        <p:spPr>
          <a:xfrm>
            <a:off x="611806" y="2724553"/>
            <a:ext cx="2241930"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Summary description</a:t>
            </a:r>
          </a:p>
        </p:txBody>
      </p:sp>
      <p:sp>
        <p:nvSpPr>
          <p:cNvPr id="14" name="TextBox 13">
            <a:extLst>
              <a:ext uri="{FF2B5EF4-FFF2-40B4-BE49-F238E27FC236}">
                <a16:creationId xmlns:a16="http://schemas.microsoft.com/office/drawing/2014/main" id="{38EA65E9-31DA-F04C-8575-B784A8A698BE}"/>
              </a:ext>
            </a:extLst>
          </p:cNvPr>
          <p:cNvSpPr txBox="1"/>
          <p:nvPr/>
        </p:nvSpPr>
        <p:spPr>
          <a:xfrm>
            <a:off x="3017304" y="128316"/>
            <a:ext cx="7570701" cy="461665"/>
          </a:xfrm>
          <a:prstGeom prst="rect">
            <a:avLst/>
          </a:prstGeom>
          <a:noFill/>
        </p:spPr>
        <p:txBody>
          <a:bodyPr wrap="square" rtlCol="0">
            <a:spAutoFit/>
          </a:bodyPr>
          <a:lstStyle/>
          <a:p>
            <a:r>
              <a:rPr lang="en-US" sz="2400" b="1" u="sng" dirty="0">
                <a:solidFill>
                  <a:srgbClr val="0070C0"/>
                </a:solidFill>
                <a:latin typeface="Cavolini" panose="020B0604020202020204" pitchFamily="34" charset="0"/>
                <a:cs typeface="Cavolini" panose="020B0604020202020204" pitchFamily="34" charset="0"/>
              </a:rPr>
              <a:t>For each Transition:</a:t>
            </a:r>
          </a:p>
        </p:txBody>
      </p:sp>
      <p:sp>
        <p:nvSpPr>
          <p:cNvPr id="15" name="TextBox 14">
            <a:extLst>
              <a:ext uri="{FF2B5EF4-FFF2-40B4-BE49-F238E27FC236}">
                <a16:creationId xmlns:a16="http://schemas.microsoft.com/office/drawing/2014/main" id="{854E08E9-3E78-5048-BDD4-03348F266449}"/>
              </a:ext>
            </a:extLst>
          </p:cNvPr>
          <p:cNvSpPr txBox="1"/>
          <p:nvPr/>
        </p:nvSpPr>
        <p:spPr>
          <a:xfrm>
            <a:off x="547273" y="3661994"/>
            <a:ext cx="2241930"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Rationale &amp; Benefits</a:t>
            </a:r>
          </a:p>
        </p:txBody>
      </p:sp>
      <p:sp>
        <p:nvSpPr>
          <p:cNvPr id="16" name="TextBox 15">
            <a:extLst>
              <a:ext uri="{FF2B5EF4-FFF2-40B4-BE49-F238E27FC236}">
                <a16:creationId xmlns:a16="http://schemas.microsoft.com/office/drawing/2014/main" id="{7DD14CAE-A2BE-5F4C-BF75-F0ECDFB66C10}"/>
              </a:ext>
            </a:extLst>
          </p:cNvPr>
          <p:cNvSpPr txBox="1"/>
          <p:nvPr/>
        </p:nvSpPr>
        <p:spPr>
          <a:xfrm>
            <a:off x="664635" y="4849608"/>
            <a:ext cx="1891089" cy="584774"/>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Key components</a:t>
            </a:r>
          </a:p>
        </p:txBody>
      </p:sp>
      <p:sp>
        <p:nvSpPr>
          <p:cNvPr id="17" name="TextBox 16">
            <a:extLst>
              <a:ext uri="{FF2B5EF4-FFF2-40B4-BE49-F238E27FC236}">
                <a16:creationId xmlns:a16="http://schemas.microsoft.com/office/drawing/2014/main" id="{3DE8C327-82DB-E84D-BE95-BCBDF3FF208E}"/>
              </a:ext>
            </a:extLst>
          </p:cNvPr>
          <p:cNvSpPr txBox="1"/>
          <p:nvPr/>
        </p:nvSpPr>
        <p:spPr>
          <a:xfrm>
            <a:off x="7960390" y="744688"/>
            <a:ext cx="2627615"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Progress towards transition (examples)</a:t>
            </a:r>
          </a:p>
        </p:txBody>
      </p:sp>
      <p:sp>
        <p:nvSpPr>
          <p:cNvPr id="18" name="TextBox 17">
            <a:extLst>
              <a:ext uri="{FF2B5EF4-FFF2-40B4-BE49-F238E27FC236}">
                <a16:creationId xmlns:a16="http://schemas.microsoft.com/office/drawing/2014/main" id="{8D16435F-88B6-7946-91BC-DFA4108D50D7}"/>
              </a:ext>
            </a:extLst>
          </p:cNvPr>
          <p:cNvSpPr txBox="1"/>
          <p:nvPr/>
        </p:nvSpPr>
        <p:spPr>
          <a:xfrm>
            <a:off x="9654444" y="1615330"/>
            <a:ext cx="2241930"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Linkages with other transitions</a:t>
            </a: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8AFD19AC-C0D2-E849-AD87-A206FB64AB03}"/>
                  </a:ext>
                </a:extLst>
              </p14:cNvPr>
              <p14:cNvContentPartPr/>
              <p14:nvPr/>
            </p14:nvContentPartPr>
            <p14:xfrm rot="20465967">
              <a:off x="1966960" y="2802800"/>
              <a:ext cx="1511280" cy="285480"/>
            </p14:xfrm>
          </p:contentPart>
        </mc:Choice>
        <mc:Fallback xmlns="">
          <p:pic>
            <p:nvPicPr>
              <p:cNvPr id="19" name="Ink 18">
                <a:extLst>
                  <a:ext uri="{FF2B5EF4-FFF2-40B4-BE49-F238E27FC236}">
                    <a16:creationId xmlns:a16="http://schemas.microsoft.com/office/drawing/2014/main" id="{8AFD19AC-C0D2-E849-AD87-A206FB64AB03}"/>
                  </a:ext>
                </a:extLst>
              </p:cNvPr>
              <p:cNvPicPr/>
              <p:nvPr/>
            </p:nvPicPr>
            <p:blipFill>
              <a:blip r:embed="rId7"/>
              <a:stretch>
                <a:fillRect/>
              </a:stretch>
            </p:blipFill>
            <p:spPr>
              <a:xfrm rot="20465967">
                <a:off x="1958320" y="2793800"/>
                <a:ext cx="152892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8F871729-3D32-8E4A-8078-E23E7FC33580}"/>
                  </a:ext>
                </a:extLst>
              </p14:cNvPr>
              <p14:cNvContentPartPr/>
              <p14:nvPr/>
            </p14:nvContentPartPr>
            <p14:xfrm>
              <a:off x="1799200" y="3909680"/>
              <a:ext cx="1206360" cy="169560"/>
            </p14:xfrm>
          </p:contentPart>
        </mc:Choice>
        <mc:Fallback xmlns="">
          <p:pic>
            <p:nvPicPr>
              <p:cNvPr id="20" name="Ink 19">
                <a:extLst>
                  <a:ext uri="{FF2B5EF4-FFF2-40B4-BE49-F238E27FC236}">
                    <a16:creationId xmlns:a16="http://schemas.microsoft.com/office/drawing/2014/main" id="{8F871729-3D32-8E4A-8078-E23E7FC33580}"/>
                  </a:ext>
                </a:extLst>
              </p:cNvPr>
              <p:cNvPicPr/>
              <p:nvPr/>
            </p:nvPicPr>
            <p:blipFill>
              <a:blip r:embed="rId9"/>
              <a:stretch>
                <a:fillRect/>
              </a:stretch>
            </p:blipFill>
            <p:spPr>
              <a:xfrm>
                <a:off x="1790560" y="3900680"/>
                <a:ext cx="1224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B1524D4-E6B3-224F-B234-DD1E42883269}"/>
                  </a:ext>
                </a:extLst>
              </p14:cNvPr>
              <p14:cNvContentPartPr/>
              <p14:nvPr/>
            </p14:nvContentPartPr>
            <p14:xfrm>
              <a:off x="2116360" y="3606760"/>
              <a:ext cx="2691720" cy="1549080"/>
            </p14:xfrm>
          </p:contentPart>
        </mc:Choice>
        <mc:Fallback xmlns="">
          <p:pic>
            <p:nvPicPr>
              <p:cNvPr id="21" name="Ink 20">
                <a:extLst>
                  <a:ext uri="{FF2B5EF4-FFF2-40B4-BE49-F238E27FC236}">
                    <a16:creationId xmlns:a16="http://schemas.microsoft.com/office/drawing/2014/main" id="{4B1524D4-E6B3-224F-B234-DD1E42883269}"/>
                  </a:ext>
                </a:extLst>
              </p:cNvPr>
              <p:cNvPicPr/>
              <p:nvPr/>
            </p:nvPicPr>
            <p:blipFill>
              <a:blip r:embed="rId11"/>
              <a:stretch>
                <a:fillRect/>
              </a:stretch>
            </p:blipFill>
            <p:spPr>
              <a:xfrm>
                <a:off x="2107360" y="3598120"/>
                <a:ext cx="2709360" cy="1566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C73CC7E3-62D4-E24B-B96F-C7193588687B}"/>
                  </a:ext>
                </a:extLst>
              </p14:cNvPr>
              <p14:cNvContentPartPr/>
              <p14:nvPr/>
            </p14:nvContentPartPr>
            <p14:xfrm>
              <a:off x="2184400" y="4595679"/>
              <a:ext cx="4358641" cy="631409"/>
            </p14:xfrm>
          </p:contentPart>
        </mc:Choice>
        <mc:Fallback xmlns="">
          <p:pic>
            <p:nvPicPr>
              <p:cNvPr id="22" name="Ink 21">
                <a:extLst>
                  <a:ext uri="{FF2B5EF4-FFF2-40B4-BE49-F238E27FC236}">
                    <a16:creationId xmlns:a16="http://schemas.microsoft.com/office/drawing/2014/main" id="{C73CC7E3-62D4-E24B-B96F-C7193588687B}"/>
                  </a:ext>
                </a:extLst>
              </p:cNvPr>
              <p:cNvPicPr/>
              <p:nvPr/>
            </p:nvPicPr>
            <p:blipFill>
              <a:blip r:embed="rId13"/>
              <a:stretch>
                <a:fillRect/>
              </a:stretch>
            </p:blipFill>
            <p:spPr>
              <a:xfrm>
                <a:off x="2175760" y="4586679"/>
                <a:ext cx="4376280" cy="64904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A36CFF51-FD40-4C4A-87FE-5D7020525531}"/>
                  </a:ext>
                </a:extLst>
              </p14:cNvPr>
              <p14:cNvContentPartPr/>
              <p14:nvPr/>
            </p14:nvContentPartPr>
            <p14:xfrm>
              <a:off x="4825000" y="3666160"/>
              <a:ext cx="360" cy="153360"/>
            </p14:xfrm>
          </p:contentPart>
        </mc:Choice>
        <mc:Fallback xmlns="">
          <p:pic>
            <p:nvPicPr>
              <p:cNvPr id="27" name="Ink 26">
                <a:extLst>
                  <a:ext uri="{FF2B5EF4-FFF2-40B4-BE49-F238E27FC236}">
                    <a16:creationId xmlns:a16="http://schemas.microsoft.com/office/drawing/2014/main" id="{A36CFF51-FD40-4C4A-87FE-5D7020525531}"/>
                  </a:ext>
                </a:extLst>
              </p:cNvPr>
              <p:cNvPicPr/>
              <p:nvPr/>
            </p:nvPicPr>
            <p:blipFill>
              <a:blip r:embed="rId15"/>
              <a:stretch>
                <a:fillRect/>
              </a:stretch>
            </p:blipFill>
            <p:spPr>
              <a:xfrm>
                <a:off x="4816000" y="3657160"/>
                <a:ext cx="180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3D10FE16-BFE2-BD42-B071-FE4E146DAE55}"/>
                  </a:ext>
                </a:extLst>
              </p14:cNvPr>
              <p14:cNvContentPartPr/>
              <p14:nvPr/>
            </p14:nvContentPartPr>
            <p14:xfrm>
              <a:off x="2790280" y="3733120"/>
              <a:ext cx="174960" cy="73080"/>
            </p14:xfrm>
          </p:contentPart>
        </mc:Choice>
        <mc:Fallback xmlns="">
          <p:pic>
            <p:nvPicPr>
              <p:cNvPr id="28" name="Ink 27">
                <a:extLst>
                  <a:ext uri="{FF2B5EF4-FFF2-40B4-BE49-F238E27FC236}">
                    <a16:creationId xmlns:a16="http://schemas.microsoft.com/office/drawing/2014/main" id="{3D10FE16-BFE2-BD42-B071-FE4E146DAE55}"/>
                  </a:ext>
                </a:extLst>
              </p:cNvPr>
              <p:cNvPicPr/>
              <p:nvPr/>
            </p:nvPicPr>
            <p:blipFill>
              <a:blip r:embed="rId17"/>
              <a:stretch>
                <a:fillRect/>
              </a:stretch>
            </p:blipFill>
            <p:spPr>
              <a:xfrm>
                <a:off x="2781640" y="3724480"/>
                <a:ext cx="1926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8DAE8CDF-0182-AB4E-88EE-CE6BF1B91C82}"/>
                  </a:ext>
                </a:extLst>
              </p14:cNvPr>
              <p14:cNvContentPartPr/>
              <p14:nvPr/>
            </p14:nvContentPartPr>
            <p14:xfrm>
              <a:off x="3234880" y="2866960"/>
              <a:ext cx="201600" cy="118080"/>
            </p14:xfrm>
          </p:contentPart>
        </mc:Choice>
        <mc:Fallback xmlns="">
          <p:pic>
            <p:nvPicPr>
              <p:cNvPr id="29" name="Ink 28">
                <a:extLst>
                  <a:ext uri="{FF2B5EF4-FFF2-40B4-BE49-F238E27FC236}">
                    <a16:creationId xmlns:a16="http://schemas.microsoft.com/office/drawing/2014/main" id="{8DAE8CDF-0182-AB4E-88EE-CE6BF1B91C82}"/>
                  </a:ext>
                </a:extLst>
              </p:cNvPr>
              <p:cNvPicPr/>
              <p:nvPr/>
            </p:nvPicPr>
            <p:blipFill>
              <a:blip r:embed="rId19"/>
              <a:stretch>
                <a:fillRect/>
              </a:stretch>
            </p:blipFill>
            <p:spPr>
              <a:xfrm>
                <a:off x="3226240" y="2858320"/>
                <a:ext cx="219240" cy="135720"/>
              </a:xfrm>
              <a:prstGeom prst="rect">
                <a:avLst/>
              </a:prstGeom>
            </p:spPr>
          </p:pic>
        </mc:Fallback>
      </mc:AlternateContent>
      <p:grpSp>
        <p:nvGrpSpPr>
          <p:cNvPr id="33" name="Group 32">
            <a:extLst>
              <a:ext uri="{FF2B5EF4-FFF2-40B4-BE49-F238E27FC236}">
                <a16:creationId xmlns:a16="http://schemas.microsoft.com/office/drawing/2014/main" id="{69434433-40FD-0047-8F36-D9A9F89E475E}"/>
              </a:ext>
            </a:extLst>
          </p:cNvPr>
          <p:cNvGrpSpPr/>
          <p:nvPr/>
        </p:nvGrpSpPr>
        <p:grpSpPr>
          <a:xfrm>
            <a:off x="7865920" y="1327240"/>
            <a:ext cx="1288080" cy="2957400"/>
            <a:chOff x="7865920" y="1327240"/>
            <a:chExt cx="1288080" cy="2957400"/>
          </a:xfrm>
        </p:grpSpPr>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2FD2E4CE-7AFB-6F4A-802E-266BDCC98BE6}"/>
                    </a:ext>
                  </a:extLst>
                </p14:cNvPr>
                <p14:cNvContentPartPr/>
                <p14:nvPr/>
              </p14:nvContentPartPr>
              <p14:xfrm>
                <a:off x="7865920" y="1327240"/>
                <a:ext cx="1288080" cy="2957400"/>
              </p14:xfrm>
            </p:contentPart>
          </mc:Choice>
          <mc:Fallback xmlns="">
            <p:pic>
              <p:nvPicPr>
                <p:cNvPr id="30" name="Ink 29">
                  <a:extLst>
                    <a:ext uri="{FF2B5EF4-FFF2-40B4-BE49-F238E27FC236}">
                      <a16:creationId xmlns:a16="http://schemas.microsoft.com/office/drawing/2014/main" id="{2FD2E4CE-7AFB-6F4A-802E-266BDCC98BE6}"/>
                    </a:ext>
                  </a:extLst>
                </p:cNvPr>
                <p:cNvPicPr/>
                <p:nvPr/>
              </p:nvPicPr>
              <p:blipFill>
                <a:blip r:embed="rId21"/>
                <a:stretch>
                  <a:fillRect/>
                </a:stretch>
              </p:blipFill>
              <p:spPr>
                <a:xfrm>
                  <a:off x="7856920" y="1318240"/>
                  <a:ext cx="1305720" cy="2975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DC5DA3B2-451E-B14A-9F1F-1E2CCBBB65D7}"/>
                    </a:ext>
                  </a:extLst>
                </p14:cNvPr>
                <p14:cNvContentPartPr/>
                <p14:nvPr/>
              </p14:nvContentPartPr>
              <p14:xfrm>
                <a:off x="7928920" y="4246480"/>
                <a:ext cx="215280" cy="17280"/>
              </p14:xfrm>
            </p:contentPart>
          </mc:Choice>
          <mc:Fallback xmlns="">
            <p:pic>
              <p:nvPicPr>
                <p:cNvPr id="32" name="Ink 31">
                  <a:extLst>
                    <a:ext uri="{FF2B5EF4-FFF2-40B4-BE49-F238E27FC236}">
                      <a16:creationId xmlns:a16="http://schemas.microsoft.com/office/drawing/2014/main" id="{DC5DA3B2-451E-B14A-9F1F-1E2CCBBB65D7}"/>
                    </a:ext>
                  </a:extLst>
                </p:cNvPr>
                <p:cNvPicPr/>
                <p:nvPr/>
              </p:nvPicPr>
              <p:blipFill>
                <a:blip r:embed="rId23"/>
                <a:stretch>
                  <a:fillRect/>
                </a:stretch>
              </p:blipFill>
              <p:spPr>
                <a:xfrm>
                  <a:off x="7919920" y="4237840"/>
                  <a:ext cx="232920" cy="34920"/>
                </a:xfrm>
                <a:prstGeom prst="rect">
                  <a:avLst/>
                </a:prstGeom>
              </p:spPr>
            </p:pic>
          </mc:Fallback>
        </mc:AlternateContent>
      </p:grpSp>
      <p:grpSp>
        <p:nvGrpSpPr>
          <p:cNvPr id="36" name="Group 35">
            <a:extLst>
              <a:ext uri="{FF2B5EF4-FFF2-40B4-BE49-F238E27FC236}">
                <a16:creationId xmlns:a16="http://schemas.microsoft.com/office/drawing/2014/main" id="{B04BF466-6F9E-0443-A135-99EE0310F1F1}"/>
              </a:ext>
            </a:extLst>
          </p:cNvPr>
          <p:cNvGrpSpPr/>
          <p:nvPr/>
        </p:nvGrpSpPr>
        <p:grpSpPr>
          <a:xfrm>
            <a:off x="10187200" y="2135080"/>
            <a:ext cx="481320" cy="1996200"/>
            <a:chOff x="10187200" y="2135080"/>
            <a:chExt cx="481320" cy="1996200"/>
          </a:xfrm>
        </p:grpSpPr>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9E2BBFC3-9C40-2841-8155-09B877985368}"/>
                    </a:ext>
                  </a:extLst>
                </p14:cNvPr>
                <p14:cNvContentPartPr/>
                <p14:nvPr/>
              </p14:nvContentPartPr>
              <p14:xfrm>
                <a:off x="10187200" y="2135080"/>
                <a:ext cx="481320" cy="1996200"/>
              </p14:xfrm>
            </p:contentPart>
          </mc:Choice>
          <mc:Fallback xmlns="">
            <p:pic>
              <p:nvPicPr>
                <p:cNvPr id="34" name="Ink 33">
                  <a:extLst>
                    <a:ext uri="{FF2B5EF4-FFF2-40B4-BE49-F238E27FC236}">
                      <a16:creationId xmlns:a16="http://schemas.microsoft.com/office/drawing/2014/main" id="{9E2BBFC3-9C40-2841-8155-09B877985368}"/>
                    </a:ext>
                  </a:extLst>
                </p:cNvPr>
                <p:cNvPicPr/>
                <p:nvPr/>
              </p:nvPicPr>
              <p:blipFill>
                <a:blip r:embed="rId25"/>
                <a:stretch>
                  <a:fillRect/>
                </a:stretch>
              </p:blipFill>
              <p:spPr>
                <a:xfrm>
                  <a:off x="10178560" y="2126440"/>
                  <a:ext cx="498960" cy="2013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DFD9A748-AA58-9445-A809-030FC4375F88}"/>
                    </a:ext>
                  </a:extLst>
                </p14:cNvPr>
                <p14:cNvContentPartPr/>
                <p14:nvPr/>
              </p14:nvContentPartPr>
              <p14:xfrm>
                <a:off x="10237240" y="3962440"/>
                <a:ext cx="281520" cy="129240"/>
              </p14:xfrm>
            </p:contentPart>
          </mc:Choice>
          <mc:Fallback xmlns="">
            <p:pic>
              <p:nvPicPr>
                <p:cNvPr id="35" name="Ink 34">
                  <a:extLst>
                    <a:ext uri="{FF2B5EF4-FFF2-40B4-BE49-F238E27FC236}">
                      <a16:creationId xmlns:a16="http://schemas.microsoft.com/office/drawing/2014/main" id="{DFD9A748-AA58-9445-A809-030FC4375F88}"/>
                    </a:ext>
                  </a:extLst>
                </p:cNvPr>
                <p:cNvPicPr/>
                <p:nvPr/>
              </p:nvPicPr>
              <p:blipFill>
                <a:blip r:embed="rId27"/>
                <a:stretch>
                  <a:fillRect/>
                </a:stretch>
              </p:blipFill>
              <p:spPr>
                <a:xfrm>
                  <a:off x="10228240" y="3953440"/>
                  <a:ext cx="299160" cy="146880"/>
                </a:xfrm>
                <a:prstGeom prst="rect">
                  <a:avLst/>
                </a:prstGeom>
              </p:spPr>
            </p:pic>
          </mc:Fallback>
        </mc:AlternateContent>
      </p:grpSp>
      <p:grpSp>
        <p:nvGrpSpPr>
          <p:cNvPr id="39" name="Group 38">
            <a:extLst>
              <a:ext uri="{FF2B5EF4-FFF2-40B4-BE49-F238E27FC236}">
                <a16:creationId xmlns:a16="http://schemas.microsoft.com/office/drawing/2014/main" id="{954455AF-AE4C-E44A-BFAA-F21F71111B49}"/>
              </a:ext>
            </a:extLst>
          </p:cNvPr>
          <p:cNvGrpSpPr/>
          <p:nvPr/>
        </p:nvGrpSpPr>
        <p:grpSpPr>
          <a:xfrm>
            <a:off x="6236560" y="4573000"/>
            <a:ext cx="289080" cy="256320"/>
            <a:chOff x="6236560" y="4573000"/>
            <a:chExt cx="289080" cy="256320"/>
          </a:xfrm>
        </p:grpSpPr>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7B5BD465-5800-334A-AAA9-9174F70528EA}"/>
                    </a:ext>
                  </a:extLst>
                </p14:cNvPr>
                <p14:cNvContentPartPr/>
                <p14:nvPr/>
              </p14:nvContentPartPr>
              <p14:xfrm>
                <a:off x="6392800" y="4639240"/>
                <a:ext cx="132840" cy="190080"/>
              </p14:xfrm>
            </p:contentPart>
          </mc:Choice>
          <mc:Fallback xmlns="">
            <p:pic>
              <p:nvPicPr>
                <p:cNvPr id="37" name="Ink 36">
                  <a:extLst>
                    <a:ext uri="{FF2B5EF4-FFF2-40B4-BE49-F238E27FC236}">
                      <a16:creationId xmlns:a16="http://schemas.microsoft.com/office/drawing/2014/main" id="{7B5BD465-5800-334A-AAA9-9174F70528EA}"/>
                    </a:ext>
                  </a:extLst>
                </p:cNvPr>
                <p:cNvPicPr/>
                <p:nvPr/>
              </p:nvPicPr>
              <p:blipFill>
                <a:blip r:embed="rId29"/>
                <a:stretch>
                  <a:fillRect/>
                </a:stretch>
              </p:blipFill>
              <p:spPr>
                <a:xfrm>
                  <a:off x="6384160" y="4630240"/>
                  <a:ext cx="1504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CAECC012-1BD5-6448-9108-FE838744CF42}"/>
                    </a:ext>
                  </a:extLst>
                </p14:cNvPr>
                <p14:cNvContentPartPr/>
                <p14:nvPr/>
              </p14:nvContentPartPr>
              <p14:xfrm>
                <a:off x="6236560" y="4573000"/>
                <a:ext cx="249120" cy="26640"/>
              </p14:xfrm>
            </p:contentPart>
          </mc:Choice>
          <mc:Fallback xmlns="">
            <p:pic>
              <p:nvPicPr>
                <p:cNvPr id="38" name="Ink 37">
                  <a:extLst>
                    <a:ext uri="{FF2B5EF4-FFF2-40B4-BE49-F238E27FC236}">
                      <a16:creationId xmlns:a16="http://schemas.microsoft.com/office/drawing/2014/main" id="{CAECC012-1BD5-6448-9108-FE838744CF42}"/>
                    </a:ext>
                  </a:extLst>
                </p:cNvPr>
                <p:cNvPicPr/>
                <p:nvPr/>
              </p:nvPicPr>
              <p:blipFill>
                <a:blip r:embed="rId31"/>
                <a:stretch>
                  <a:fillRect/>
                </a:stretch>
              </p:blipFill>
              <p:spPr>
                <a:xfrm>
                  <a:off x="6227920" y="4564360"/>
                  <a:ext cx="266760" cy="44280"/>
                </a:xfrm>
                <a:prstGeom prst="rect">
                  <a:avLst/>
                </a:prstGeom>
              </p:spPr>
            </p:pic>
          </mc:Fallback>
        </mc:AlternateContent>
      </p:grpSp>
      <p:pic>
        <p:nvPicPr>
          <p:cNvPr id="40" name="Picture 39">
            <a:extLst>
              <a:ext uri="{FF2B5EF4-FFF2-40B4-BE49-F238E27FC236}">
                <a16:creationId xmlns:a16="http://schemas.microsoft.com/office/drawing/2014/main" id="{31889E5B-ECFD-1245-865F-4EF980B4EFEB}"/>
              </a:ext>
            </a:extLst>
          </p:cNvPr>
          <p:cNvPicPr>
            <a:picLocks noChangeAspect="1"/>
          </p:cNvPicPr>
          <p:nvPr/>
        </p:nvPicPr>
        <p:blipFill>
          <a:blip r:embed="rId32"/>
          <a:stretch>
            <a:fillRect/>
          </a:stretch>
        </p:blipFill>
        <p:spPr>
          <a:xfrm>
            <a:off x="161572" y="124418"/>
            <a:ext cx="1795037" cy="2361891"/>
          </a:xfrm>
          <a:prstGeom prst="rect">
            <a:avLst/>
          </a:prstGeom>
        </p:spPr>
      </p:pic>
    </p:spTree>
    <p:extLst>
      <p:ext uri="{BB962C8B-B14F-4D97-AF65-F5344CB8AC3E}">
        <p14:creationId xmlns:p14="http://schemas.microsoft.com/office/powerpoint/2010/main" val="2091311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3562F8-457A-B44F-AC9D-200E20094074}"/>
              </a:ext>
            </a:extLst>
          </p:cNvPr>
          <p:cNvPicPr>
            <a:picLocks noChangeAspect="1"/>
          </p:cNvPicPr>
          <p:nvPr/>
        </p:nvPicPr>
        <p:blipFill>
          <a:blip r:embed="rId2"/>
          <a:stretch>
            <a:fillRect/>
          </a:stretch>
        </p:blipFill>
        <p:spPr>
          <a:xfrm>
            <a:off x="495183" y="475831"/>
            <a:ext cx="6795764" cy="1427110"/>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E797E7C-99D4-8746-A45D-9039DE290A48}"/>
              </a:ext>
            </a:extLst>
          </p:cNvPr>
          <p:cNvPicPr>
            <a:picLocks noChangeAspect="1"/>
          </p:cNvPicPr>
          <p:nvPr/>
        </p:nvPicPr>
        <p:blipFill rotWithShape="1">
          <a:blip r:embed="rId3"/>
          <a:srcRect t="-1" b="19068"/>
          <a:stretch/>
        </p:blipFill>
        <p:spPr>
          <a:xfrm>
            <a:off x="6702523" y="475831"/>
            <a:ext cx="5012465" cy="1188000"/>
          </a:xfrm>
          <a:prstGeom prst="rect">
            <a:avLst/>
          </a:prstGeom>
        </p:spPr>
      </p:pic>
      <p:sp>
        <p:nvSpPr>
          <p:cNvPr id="4" name="Rectangle 3">
            <a:extLst>
              <a:ext uri="{FF2B5EF4-FFF2-40B4-BE49-F238E27FC236}">
                <a16:creationId xmlns:a16="http://schemas.microsoft.com/office/drawing/2014/main" id="{07454343-DE03-6043-8006-63E999A53477}"/>
              </a:ext>
            </a:extLst>
          </p:cNvPr>
          <p:cNvSpPr/>
          <p:nvPr/>
        </p:nvSpPr>
        <p:spPr>
          <a:xfrm>
            <a:off x="5758256" y="1732508"/>
            <a:ext cx="5980666" cy="4585871"/>
          </a:xfrm>
          <a:prstGeom prst="rect">
            <a:avLst/>
          </a:prstGeom>
        </p:spPr>
        <p:txBody>
          <a:bodyPr wrap="square">
            <a:spAutoFit/>
          </a:bodyPr>
          <a:lstStyle/>
          <a:p>
            <a:pPr marL="342900" indent="-34290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Calibri" panose="020F0502020204030204" pitchFamily="34" charset="0"/>
                <a:cs typeface="Times New Roman" panose="02020603050405020304" pitchFamily="18" charset="0"/>
              </a:rPr>
              <a:t>Rebalance agricultural policies and incentives </a:t>
            </a:r>
          </a:p>
          <a:p>
            <a:pPr marL="342900" indent="-34290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Calibri" panose="020F0502020204030204" pitchFamily="34" charset="0"/>
                <a:cs typeface="Times New Roman" panose="02020603050405020304" pitchFamily="18" charset="0"/>
              </a:rPr>
              <a:t>Promote the availability of healthy and sustainable diets. </a:t>
            </a:r>
          </a:p>
          <a:p>
            <a:pPr marL="342900" indent="-34290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Calibri" panose="020F0502020204030204" pitchFamily="34" charset="0"/>
                <a:cs typeface="Times New Roman" panose="02020603050405020304" pitchFamily="18" charset="0"/>
              </a:rPr>
              <a:t>Promote access to healthy and sustainable diets </a:t>
            </a:r>
          </a:p>
          <a:p>
            <a:pPr marL="285750" indent="-28575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Times New Roman" panose="02020603050405020304" pitchFamily="18" charset="0"/>
              </a:rPr>
              <a:t>Promote the consumption of healthy and sustainable diets, </a:t>
            </a:r>
          </a:p>
          <a:p>
            <a:pPr marL="285750" indent="-28575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Times New Roman" panose="02020603050405020304" pitchFamily="18" charset="0"/>
              </a:rPr>
              <a:t>Promote measures to reduce food waste, </a:t>
            </a:r>
          </a:p>
          <a:p>
            <a:pPr marL="285750" indent="-28575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Times New Roman" panose="02020603050405020304" pitchFamily="18" charset="0"/>
              </a:rPr>
              <a:t>Encourage businesses to promote sustainability through supply chains and to redesign product portfolios </a:t>
            </a:r>
            <a:endParaRPr lang="en-CA" sz="2200" dirty="0">
              <a:solidFill>
                <a:srgbClr val="662600"/>
              </a:solidFill>
              <a:effectLst/>
              <a:latin typeface="Candara" panose="020E0502030303020204"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CBB8DBD1-E17D-3647-86E2-CF537F390D5D}"/>
              </a:ext>
            </a:extLst>
          </p:cNvPr>
          <p:cNvSpPr/>
          <p:nvPr/>
        </p:nvSpPr>
        <p:spPr>
          <a:xfrm>
            <a:off x="716693" y="1980400"/>
            <a:ext cx="4886254" cy="3477875"/>
          </a:xfrm>
          <a:prstGeom prst="rect">
            <a:avLst/>
          </a:prstGeom>
        </p:spPr>
        <p:txBody>
          <a:bodyPr wrap="square">
            <a:spAutoFit/>
          </a:bodyPr>
          <a:lstStyle/>
          <a:p>
            <a:r>
              <a:rPr lang="en-CA" sz="2000" dirty="0">
                <a:solidFill>
                  <a:srgbClr val="4C4C4F"/>
                </a:solidFill>
                <a:latin typeface="FreightSansProMedium"/>
                <a:ea typeface="Times New Roman" panose="02020603050405020304" pitchFamily="18" charset="0"/>
              </a:rPr>
              <a:t>Enabling sustainable and healthy diets with a greater emphasis on a diversity of foods, mostly plant-based, and more moderate consumption of meat and fish, as well as dramatic cuts in the waste involved in food supply and consumption. This transition recognizes the potential nutritional benefits from diverse foods and food systems, and the need to reduce demand-driven pressures globally while ensuring food security in all its dimensions. </a:t>
            </a:r>
            <a:endParaRPr lang="en-CA" sz="2000" dirty="0">
              <a:effectLst/>
              <a:latin typeface="Times New Roman" panose="02020603050405020304" pitchFamily="18" charset="0"/>
              <a:ea typeface="Times New Roman" panose="02020603050405020304" pitchFamily="18" charset="0"/>
            </a:endParaRPr>
          </a:p>
        </p:txBody>
      </p:sp>
      <p:pic>
        <p:nvPicPr>
          <p:cNvPr id="9" name="Picture 8" descr="A picture containing drawing&#10;&#10;Description automatically generated">
            <a:extLst>
              <a:ext uri="{FF2B5EF4-FFF2-40B4-BE49-F238E27FC236}">
                <a16:creationId xmlns:a16="http://schemas.microsoft.com/office/drawing/2014/main" id="{A2EB2089-1EBE-3743-AA98-166844EACCD4}"/>
              </a:ext>
            </a:extLst>
          </p:cNvPr>
          <p:cNvPicPr>
            <a:picLocks noChangeAspect="1"/>
          </p:cNvPicPr>
          <p:nvPr/>
        </p:nvPicPr>
        <p:blipFill>
          <a:blip r:embed="rId4"/>
          <a:stretch>
            <a:fillRect/>
          </a:stretch>
        </p:blipFill>
        <p:spPr>
          <a:xfrm>
            <a:off x="3793705" y="5381338"/>
            <a:ext cx="844956" cy="844956"/>
          </a:xfrm>
          <a:prstGeom prst="rect">
            <a:avLst/>
          </a:prstGeom>
        </p:spPr>
      </p:pic>
      <p:pic>
        <p:nvPicPr>
          <p:cNvPr id="11" name="Picture 10" descr="A picture containing drawing, device&#10;&#10;Description automatically generated">
            <a:extLst>
              <a:ext uri="{FF2B5EF4-FFF2-40B4-BE49-F238E27FC236}">
                <a16:creationId xmlns:a16="http://schemas.microsoft.com/office/drawing/2014/main" id="{CF9F6FED-C766-644F-8CB9-43D37FF4D9DF}"/>
              </a:ext>
            </a:extLst>
          </p:cNvPr>
          <p:cNvPicPr>
            <a:picLocks noChangeAspect="1"/>
          </p:cNvPicPr>
          <p:nvPr/>
        </p:nvPicPr>
        <p:blipFill>
          <a:blip r:embed="rId5"/>
          <a:stretch>
            <a:fillRect/>
          </a:stretch>
        </p:blipFill>
        <p:spPr>
          <a:xfrm>
            <a:off x="1823434" y="5443810"/>
            <a:ext cx="802708" cy="802708"/>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8ACD2B27-C834-9543-A8CE-ADBBA5B927B4}"/>
              </a:ext>
            </a:extLst>
          </p:cNvPr>
          <p:cNvPicPr>
            <a:picLocks noChangeAspect="1"/>
          </p:cNvPicPr>
          <p:nvPr/>
        </p:nvPicPr>
        <p:blipFill>
          <a:blip r:embed="rId6"/>
          <a:stretch>
            <a:fillRect/>
          </a:stretch>
        </p:blipFill>
        <p:spPr>
          <a:xfrm>
            <a:off x="834039" y="5443810"/>
            <a:ext cx="802708" cy="80270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720AED2-6A28-924D-9663-A4FCF2429F54}"/>
              </a:ext>
            </a:extLst>
          </p:cNvPr>
          <p:cNvPicPr>
            <a:picLocks noChangeAspect="1"/>
          </p:cNvPicPr>
          <p:nvPr/>
        </p:nvPicPr>
        <p:blipFill>
          <a:blip r:embed="rId7"/>
          <a:stretch>
            <a:fillRect/>
          </a:stretch>
        </p:blipFill>
        <p:spPr>
          <a:xfrm>
            <a:off x="2792509" y="5423586"/>
            <a:ext cx="802708" cy="802708"/>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1D720BC-005A-5D4C-A043-293E7C7567D0}"/>
              </a:ext>
            </a:extLst>
          </p:cNvPr>
          <p:cNvPicPr>
            <a:picLocks noChangeAspect="1"/>
          </p:cNvPicPr>
          <p:nvPr/>
        </p:nvPicPr>
        <p:blipFill>
          <a:blip r:embed="rId8"/>
          <a:stretch>
            <a:fillRect/>
          </a:stretch>
        </p:blipFill>
        <p:spPr>
          <a:xfrm flipH="1">
            <a:off x="4768164" y="5372589"/>
            <a:ext cx="789070" cy="851882"/>
          </a:xfrm>
          <a:prstGeom prst="rect">
            <a:avLst/>
          </a:prstGeom>
        </p:spPr>
      </p:pic>
    </p:spTree>
    <p:extLst>
      <p:ext uri="{BB962C8B-B14F-4D97-AF65-F5344CB8AC3E}">
        <p14:creationId xmlns:p14="http://schemas.microsoft.com/office/powerpoint/2010/main" val="3980712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6E5E5C9-A302-0343-95CF-2E1C20513656}"/>
              </a:ext>
            </a:extLst>
          </p:cNvPr>
          <p:cNvPicPr>
            <a:picLocks noChangeAspect="1"/>
          </p:cNvPicPr>
          <p:nvPr/>
        </p:nvPicPr>
        <p:blipFill>
          <a:blip r:embed="rId3"/>
          <a:stretch>
            <a:fillRect/>
          </a:stretch>
        </p:blipFill>
        <p:spPr>
          <a:xfrm>
            <a:off x="477013" y="468390"/>
            <a:ext cx="5768490" cy="1451610"/>
          </a:xfrm>
          <a:prstGeom prst="rect">
            <a:avLst/>
          </a:prstGeom>
        </p:spPr>
      </p:pic>
      <p:pic>
        <p:nvPicPr>
          <p:cNvPr id="21" name="Picture 20">
            <a:extLst>
              <a:ext uri="{FF2B5EF4-FFF2-40B4-BE49-F238E27FC236}">
                <a16:creationId xmlns:a16="http://schemas.microsoft.com/office/drawing/2014/main" id="{8AABE0E3-CB4D-DD45-BB59-B12BAC70CA34}"/>
              </a:ext>
            </a:extLst>
          </p:cNvPr>
          <p:cNvPicPr>
            <a:picLocks noChangeAspect="1"/>
          </p:cNvPicPr>
          <p:nvPr/>
        </p:nvPicPr>
        <p:blipFill rotWithShape="1">
          <a:blip r:embed="rId4"/>
          <a:srcRect b="8777"/>
          <a:stretch/>
        </p:blipFill>
        <p:spPr>
          <a:xfrm>
            <a:off x="6200469" y="480059"/>
            <a:ext cx="5514518" cy="111600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FD763159-E496-584E-B598-602A4A67DC34}"/>
              </a:ext>
            </a:extLst>
          </p:cNvPr>
          <p:cNvPicPr>
            <a:picLocks noChangeAspect="1"/>
          </p:cNvPicPr>
          <p:nvPr/>
        </p:nvPicPr>
        <p:blipFill rotWithShape="1">
          <a:blip r:embed="rId5"/>
          <a:srcRect l="1" r="30744"/>
          <a:stretch/>
        </p:blipFill>
        <p:spPr>
          <a:xfrm>
            <a:off x="4648200" y="1671230"/>
            <a:ext cx="6983999" cy="4632705"/>
          </a:xfrm>
          <a:prstGeom prst="rect">
            <a:avLst/>
          </a:prstGeom>
        </p:spPr>
      </p:pic>
      <p:sp>
        <p:nvSpPr>
          <p:cNvPr id="23" name="Rectangle 22">
            <a:extLst>
              <a:ext uri="{FF2B5EF4-FFF2-40B4-BE49-F238E27FC236}">
                <a16:creationId xmlns:a16="http://schemas.microsoft.com/office/drawing/2014/main" id="{40B98A36-0862-4F46-B9C4-60DF6227338C}"/>
              </a:ext>
            </a:extLst>
          </p:cNvPr>
          <p:cNvSpPr/>
          <p:nvPr/>
        </p:nvSpPr>
        <p:spPr>
          <a:xfrm>
            <a:off x="626515" y="1875405"/>
            <a:ext cx="4229965" cy="3956435"/>
          </a:xfrm>
          <a:prstGeom prst="rect">
            <a:avLst/>
          </a:prstGeom>
        </p:spPr>
        <p:txBody>
          <a:bodyPr wrap="square">
            <a:spAutoFit/>
          </a:bodyPr>
          <a:lstStyle/>
          <a:p>
            <a:r>
              <a:rPr lang="en-CA" dirty="0">
                <a:solidFill>
                  <a:srgbClr val="4C4C4F"/>
                </a:solidFill>
                <a:latin typeface="FreightSansProMedium"/>
              </a:rPr>
              <a:t>Employing nature-based solutions, alongside a rapid phase-out of fossil fuel use, to reduce the scale and impacts of climate change, while providing positive benefits for biodiversity and other sustainable development goals. This transition recognizes the role of biodiversity in sustaining the capacity of the biosphere to mitigate climate change through carbon storage and sequestration and in enabling adaptation through resilient ecosystems, as well as the need to promote renewable energy while avoiding negative impacts on biodiversity </a:t>
            </a:r>
            <a:endParaRPr lang="en-CA" dirty="0"/>
          </a:p>
        </p:txBody>
      </p:sp>
    </p:spTree>
    <p:extLst>
      <p:ext uri="{BB962C8B-B14F-4D97-AF65-F5344CB8AC3E}">
        <p14:creationId xmlns:p14="http://schemas.microsoft.com/office/powerpoint/2010/main" val="249926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E253372F-3A40-2747-8CA6-EA43ECDA7B28}"/>
              </a:ext>
            </a:extLst>
          </p:cNvPr>
          <p:cNvPicPr>
            <a:picLocks noChangeAspect="1"/>
          </p:cNvPicPr>
          <p:nvPr/>
        </p:nvPicPr>
        <p:blipFill>
          <a:blip r:embed="rId2"/>
          <a:stretch>
            <a:fillRect/>
          </a:stretch>
        </p:blipFill>
        <p:spPr>
          <a:xfrm>
            <a:off x="6165239" y="3784600"/>
            <a:ext cx="6026761" cy="3077887"/>
          </a:xfrm>
          <a:prstGeom prst="rect">
            <a:avLst/>
          </a:prstGeom>
        </p:spPr>
      </p:pic>
      <p:pic>
        <p:nvPicPr>
          <p:cNvPr id="56" name="Picture 55" descr="A picture containing person, front, person, holding&#10;&#10;Description automatically generated">
            <a:extLst>
              <a:ext uri="{FF2B5EF4-FFF2-40B4-BE49-F238E27FC236}">
                <a16:creationId xmlns:a16="http://schemas.microsoft.com/office/drawing/2014/main" id="{C3D2DFA8-11E9-5441-A6C2-C225C4A75158}"/>
              </a:ext>
            </a:extLst>
          </p:cNvPr>
          <p:cNvPicPr>
            <a:picLocks noChangeAspect="1"/>
          </p:cNvPicPr>
          <p:nvPr/>
        </p:nvPicPr>
        <p:blipFill>
          <a:blip r:embed="rId3"/>
          <a:stretch>
            <a:fillRect/>
          </a:stretch>
        </p:blipFill>
        <p:spPr>
          <a:xfrm>
            <a:off x="5830317" y="1454456"/>
            <a:ext cx="1375992" cy="1874889"/>
          </a:xfrm>
          <a:prstGeom prst="rect">
            <a:avLst/>
          </a:prstGeom>
          <a:ln>
            <a:solidFill>
              <a:schemeClr val="bg1">
                <a:lumMod val="75000"/>
              </a:schemeClr>
            </a:solidFill>
          </a:ln>
        </p:spPr>
      </p:pic>
      <p:pic>
        <p:nvPicPr>
          <p:cNvPr id="54" name="Picture 53" descr="A close up of a map&#10;&#10;Description automatically generated">
            <a:extLst>
              <a:ext uri="{FF2B5EF4-FFF2-40B4-BE49-F238E27FC236}">
                <a16:creationId xmlns:a16="http://schemas.microsoft.com/office/drawing/2014/main" id="{55B5449E-AFE2-3C40-A1C6-B83BAF7434EB}"/>
              </a:ext>
            </a:extLst>
          </p:cNvPr>
          <p:cNvPicPr>
            <a:picLocks noChangeAspect="1"/>
          </p:cNvPicPr>
          <p:nvPr/>
        </p:nvPicPr>
        <p:blipFill>
          <a:blip r:embed="rId4"/>
          <a:stretch>
            <a:fillRect/>
          </a:stretch>
        </p:blipFill>
        <p:spPr>
          <a:xfrm>
            <a:off x="4637573" y="136716"/>
            <a:ext cx="1421799" cy="2006270"/>
          </a:xfrm>
          <a:prstGeom prst="rect">
            <a:avLst/>
          </a:prstGeom>
          <a:ln>
            <a:solidFill>
              <a:schemeClr val="bg1">
                <a:lumMod val="85000"/>
              </a:schemeClr>
            </a:solidFill>
          </a:ln>
        </p:spPr>
      </p:pic>
      <p:pic>
        <p:nvPicPr>
          <p:cNvPr id="48" name="Picture 47" descr="A picture containing cake, reef, rock, sign&#10;&#10;Description automatically generated">
            <a:extLst>
              <a:ext uri="{FF2B5EF4-FFF2-40B4-BE49-F238E27FC236}">
                <a16:creationId xmlns:a16="http://schemas.microsoft.com/office/drawing/2014/main" id="{21499C8A-B4B6-ED41-9F69-8A14B446BA3A}"/>
              </a:ext>
            </a:extLst>
          </p:cNvPr>
          <p:cNvPicPr>
            <a:picLocks noChangeAspect="1"/>
          </p:cNvPicPr>
          <p:nvPr/>
        </p:nvPicPr>
        <p:blipFill>
          <a:blip r:embed="rId5"/>
          <a:stretch>
            <a:fillRect/>
          </a:stretch>
        </p:blipFill>
        <p:spPr>
          <a:xfrm>
            <a:off x="5204880" y="811736"/>
            <a:ext cx="1339756" cy="1874890"/>
          </a:xfrm>
          <a:prstGeom prst="rect">
            <a:avLst/>
          </a:prstGeom>
          <a:ln>
            <a:solidFill>
              <a:schemeClr val="accent1">
                <a:lumMod val="50000"/>
              </a:schemeClr>
            </a:solidFill>
          </a:ln>
        </p:spPr>
      </p:pic>
      <p:pic>
        <p:nvPicPr>
          <p:cNvPr id="46" name="Picture 45" descr="A screenshot of a cell phone&#10;&#10;Description automatically generated">
            <a:extLst>
              <a:ext uri="{FF2B5EF4-FFF2-40B4-BE49-F238E27FC236}">
                <a16:creationId xmlns:a16="http://schemas.microsoft.com/office/drawing/2014/main" id="{D7BA4B44-377B-C743-B791-F2ABE717052C}"/>
              </a:ext>
            </a:extLst>
          </p:cNvPr>
          <p:cNvPicPr>
            <a:picLocks noChangeAspect="1"/>
          </p:cNvPicPr>
          <p:nvPr/>
        </p:nvPicPr>
        <p:blipFill>
          <a:blip r:embed="rId6"/>
          <a:stretch>
            <a:fillRect/>
          </a:stretch>
        </p:blipFill>
        <p:spPr>
          <a:xfrm>
            <a:off x="6867045" y="237745"/>
            <a:ext cx="1421798" cy="1963435"/>
          </a:xfrm>
          <a:prstGeom prst="rect">
            <a:avLst/>
          </a:prstGeom>
          <a:ln>
            <a:solidFill>
              <a:srgbClr val="7030A0"/>
            </a:solidFill>
          </a:ln>
        </p:spPr>
      </p:pic>
      <p:grpSp>
        <p:nvGrpSpPr>
          <p:cNvPr id="8" name="Group 7">
            <a:extLst>
              <a:ext uri="{FF2B5EF4-FFF2-40B4-BE49-F238E27FC236}">
                <a16:creationId xmlns:a16="http://schemas.microsoft.com/office/drawing/2014/main" id="{5E189B2A-C556-8A46-A575-D4E0BC4BE3BB}"/>
              </a:ext>
            </a:extLst>
          </p:cNvPr>
          <p:cNvGrpSpPr/>
          <p:nvPr/>
        </p:nvGrpSpPr>
        <p:grpSpPr>
          <a:xfrm>
            <a:off x="315958" y="3281523"/>
            <a:ext cx="7720626" cy="3439761"/>
            <a:chOff x="1050848" y="376512"/>
            <a:chExt cx="7720626" cy="6460576"/>
          </a:xfrm>
        </p:grpSpPr>
        <p:sp>
          <p:nvSpPr>
            <p:cNvPr id="3" name="Rectangle 2">
              <a:extLst>
                <a:ext uri="{FF2B5EF4-FFF2-40B4-BE49-F238E27FC236}">
                  <a16:creationId xmlns:a16="http://schemas.microsoft.com/office/drawing/2014/main" id="{8BF9A185-443C-9240-905C-06E689A1EC1B}"/>
                </a:ext>
              </a:extLst>
            </p:cNvPr>
            <p:cNvSpPr/>
            <p:nvPr/>
          </p:nvSpPr>
          <p:spPr>
            <a:xfrm>
              <a:off x="1050848" y="376512"/>
              <a:ext cx="7720626" cy="385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D3F46A-4C93-B84B-963C-FC75380677A5}"/>
                </a:ext>
              </a:extLst>
            </p:cNvPr>
            <p:cNvSpPr/>
            <p:nvPr/>
          </p:nvSpPr>
          <p:spPr>
            <a:xfrm>
              <a:off x="3183467" y="6654800"/>
              <a:ext cx="2304881" cy="18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C7B7AE9F-9518-CF41-B103-E05B349A7373}"/>
              </a:ext>
            </a:extLst>
          </p:cNvPr>
          <p:cNvSpPr txBox="1"/>
          <p:nvPr/>
        </p:nvSpPr>
        <p:spPr>
          <a:xfrm>
            <a:off x="794119" y="3347553"/>
            <a:ext cx="1031051"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167</a:t>
            </a:r>
          </a:p>
        </p:txBody>
      </p:sp>
      <p:sp>
        <p:nvSpPr>
          <p:cNvPr id="28" name="TextBox 27">
            <a:extLst>
              <a:ext uri="{FF2B5EF4-FFF2-40B4-BE49-F238E27FC236}">
                <a16:creationId xmlns:a16="http://schemas.microsoft.com/office/drawing/2014/main" id="{A89E6257-B460-0A41-BD84-2CFEFC60EC64}"/>
              </a:ext>
            </a:extLst>
          </p:cNvPr>
          <p:cNvSpPr txBox="1"/>
          <p:nvPr/>
        </p:nvSpPr>
        <p:spPr>
          <a:xfrm>
            <a:off x="1742377" y="3584618"/>
            <a:ext cx="3004349"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National Reports and </a:t>
            </a:r>
          </a:p>
        </p:txBody>
      </p:sp>
      <p:sp>
        <p:nvSpPr>
          <p:cNvPr id="29" name="TextBox 28">
            <a:extLst>
              <a:ext uri="{FF2B5EF4-FFF2-40B4-BE49-F238E27FC236}">
                <a16:creationId xmlns:a16="http://schemas.microsoft.com/office/drawing/2014/main" id="{6D5E2F3D-1556-D845-88F6-D7930EC588B6}"/>
              </a:ext>
            </a:extLst>
          </p:cNvPr>
          <p:cNvSpPr txBox="1"/>
          <p:nvPr/>
        </p:nvSpPr>
        <p:spPr>
          <a:xfrm>
            <a:off x="963449" y="3928365"/>
            <a:ext cx="800219"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93</a:t>
            </a:r>
          </a:p>
        </p:txBody>
      </p:sp>
      <p:sp>
        <p:nvSpPr>
          <p:cNvPr id="30" name="TextBox 29">
            <a:extLst>
              <a:ext uri="{FF2B5EF4-FFF2-40B4-BE49-F238E27FC236}">
                <a16:creationId xmlns:a16="http://schemas.microsoft.com/office/drawing/2014/main" id="{5344C805-C615-D145-A0FA-D681B7462D68}"/>
              </a:ext>
            </a:extLst>
          </p:cNvPr>
          <p:cNvSpPr txBox="1"/>
          <p:nvPr/>
        </p:nvSpPr>
        <p:spPr>
          <a:xfrm>
            <a:off x="1742377" y="4216229"/>
            <a:ext cx="4854214"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References to national reports from</a:t>
            </a:r>
          </a:p>
        </p:txBody>
      </p:sp>
      <p:sp>
        <p:nvSpPr>
          <p:cNvPr id="31" name="TextBox 30">
            <a:extLst>
              <a:ext uri="{FF2B5EF4-FFF2-40B4-BE49-F238E27FC236}">
                <a16:creationId xmlns:a16="http://schemas.microsoft.com/office/drawing/2014/main" id="{904B46C4-90E1-054D-BDFE-35C31FD39F82}"/>
              </a:ext>
            </a:extLst>
          </p:cNvPr>
          <p:cNvSpPr txBox="1"/>
          <p:nvPr/>
        </p:nvSpPr>
        <p:spPr>
          <a:xfrm>
            <a:off x="722952" y="4621995"/>
            <a:ext cx="1088760"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675</a:t>
            </a:r>
          </a:p>
        </p:txBody>
      </p:sp>
      <p:sp>
        <p:nvSpPr>
          <p:cNvPr id="32" name="TextBox 31">
            <a:extLst>
              <a:ext uri="{FF2B5EF4-FFF2-40B4-BE49-F238E27FC236}">
                <a16:creationId xmlns:a16="http://schemas.microsoft.com/office/drawing/2014/main" id="{72DF3BD7-FAEB-DF45-B341-9533445028A0}"/>
              </a:ext>
            </a:extLst>
          </p:cNvPr>
          <p:cNvSpPr txBox="1"/>
          <p:nvPr/>
        </p:nvSpPr>
        <p:spPr>
          <a:xfrm>
            <a:off x="1796564" y="4905413"/>
            <a:ext cx="7066358"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Citations to academic literature and technical reports</a:t>
            </a:r>
          </a:p>
        </p:txBody>
      </p:sp>
      <p:sp>
        <p:nvSpPr>
          <p:cNvPr id="33" name="TextBox 32">
            <a:extLst>
              <a:ext uri="{FF2B5EF4-FFF2-40B4-BE49-F238E27FC236}">
                <a16:creationId xmlns:a16="http://schemas.microsoft.com/office/drawing/2014/main" id="{95256373-71DB-6749-9A9E-E501161874C3}"/>
              </a:ext>
            </a:extLst>
          </p:cNvPr>
          <p:cNvSpPr txBox="1"/>
          <p:nvPr/>
        </p:nvSpPr>
        <p:spPr>
          <a:xfrm>
            <a:off x="997315" y="5238999"/>
            <a:ext cx="805029"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50</a:t>
            </a:r>
          </a:p>
        </p:txBody>
      </p:sp>
      <p:sp>
        <p:nvSpPr>
          <p:cNvPr id="34" name="TextBox 33">
            <a:extLst>
              <a:ext uri="{FF2B5EF4-FFF2-40B4-BE49-F238E27FC236}">
                <a16:creationId xmlns:a16="http://schemas.microsoft.com/office/drawing/2014/main" id="{DC3F8057-621B-D44F-AD56-211E5D50CF75}"/>
              </a:ext>
            </a:extLst>
          </p:cNvPr>
          <p:cNvSpPr txBox="1"/>
          <p:nvPr/>
        </p:nvSpPr>
        <p:spPr>
          <a:xfrm>
            <a:off x="1837202" y="5491304"/>
            <a:ext cx="5112297"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Indicators; Focus on trends 2000-2020</a:t>
            </a:r>
          </a:p>
        </p:txBody>
      </p:sp>
      <p:sp>
        <p:nvSpPr>
          <p:cNvPr id="35" name="TextBox 34">
            <a:extLst>
              <a:ext uri="{FF2B5EF4-FFF2-40B4-BE49-F238E27FC236}">
                <a16:creationId xmlns:a16="http://schemas.microsoft.com/office/drawing/2014/main" id="{5E2CD10D-9D42-984A-B3C7-F9354E229B94}"/>
              </a:ext>
            </a:extLst>
          </p:cNvPr>
          <p:cNvSpPr txBox="1"/>
          <p:nvPr/>
        </p:nvSpPr>
        <p:spPr>
          <a:xfrm>
            <a:off x="4519450" y="3330619"/>
            <a:ext cx="1005403"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170</a:t>
            </a:r>
          </a:p>
        </p:txBody>
      </p:sp>
      <p:sp>
        <p:nvSpPr>
          <p:cNvPr id="36" name="TextBox 35">
            <a:extLst>
              <a:ext uri="{FF2B5EF4-FFF2-40B4-BE49-F238E27FC236}">
                <a16:creationId xmlns:a16="http://schemas.microsoft.com/office/drawing/2014/main" id="{1283E33F-B60D-F848-AFC3-C959EFEFFBE0}"/>
              </a:ext>
            </a:extLst>
          </p:cNvPr>
          <p:cNvSpPr txBox="1"/>
          <p:nvPr/>
        </p:nvSpPr>
        <p:spPr>
          <a:xfrm>
            <a:off x="5467704" y="3567684"/>
            <a:ext cx="2422458"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NBSAPs </a:t>
            </a:r>
            <a:r>
              <a:rPr lang="en-US" sz="2400" dirty="0" err="1">
                <a:solidFill>
                  <a:schemeClr val="accent6">
                    <a:lumMod val="50000"/>
                  </a:schemeClr>
                </a:solidFill>
                <a:latin typeface="Candara" panose="020E0502030303020204" pitchFamily="34" charset="0"/>
              </a:rPr>
              <a:t>analysed</a:t>
            </a:r>
            <a:endParaRPr lang="en-US" sz="2400" dirty="0">
              <a:solidFill>
                <a:schemeClr val="accent6">
                  <a:lumMod val="50000"/>
                </a:schemeClr>
              </a:solidFill>
              <a:latin typeface="Candara" panose="020E0502030303020204" pitchFamily="34" charset="0"/>
            </a:endParaRPr>
          </a:p>
        </p:txBody>
      </p:sp>
      <p:sp>
        <p:nvSpPr>
          <p:cNvPr id="37" name="TextBox 36">
            <a:extLst>
              <a:ext uri="{FF2B5EF4-FFF2-40B4-BE49-F238E27FC236}">
                <a16:creationId xmlns:a16="http://schemas.microsoft.com/office/drawing/2014/main" id="{E622BC9F-5069-3C42-8402-1B35C8B9E707}"/>
              </a:ext>
            </a:extLst>
          </p:cNvPr>
          <p:cNvSpPr txBox="1"/>
          <p:nvPr/>
        </p:nvSpPr>
        <p:spPr>
          <a:xfrm>
            <a:off x="6449847" y="3945297"/>
            <a:ext cx="801823"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59</a:t>
            </a:r>
          </a:p>
        </p:txBody>
      </p:sp>
      <p:sp>
        <p:nvSpPr>
          <p:cNvPr id="38" name="TextBox 37">
            <a:extLst>
              <a:ext uri="{FF2B5EF4-FFF2-40B4-BE49-F238E27FC236}">
                <a16:creationId xmlns:a16="http://schemas.microsoft.com/office/drawing/2014/main" id="{80DBAD7B-4CC7-134E-988F-F6D9DEDB3198}"/>
              </a:ext>
            </a:extLst>
          </p:cNvPr>
          <p:cNvSpPr txBox="1"/>
          <p:nvPr/>
        </p:nvSpPr>
        <p:spPr>
          <a:xfrm>
            <a:off x="7245702" y="4233161"/>
            <a:ext cx="1079142"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Parties</a:t>
            </a:r>
          </a:p>
        </p:txBody>
      </p:sp>
      <p:sp>
        <p:nvSpPr>
          <p:cNvPr id="39" name="TextBox 38">
            <a:extLst>
              <a:ext uri="{FF2B5EF4-FFF2-40B4-BE49-F238E27FC236}">
                <a16:creationId xmlns:a16="http://schemas.microsoft.com/office/drawing/2014/main" id="{C464E92D-72B6-FC44-9CEB-E684C79BE53F}"/>
              </a:ext>
            </a:extLst>
          </p:cNvPr>
          <p:cNvSpPr txBox="1"/>
          <p:nvPr/>
        </p:nvSpPr>
        <p:spPr>
          <a:xfrm>
            <a:off x="671906" y="5857692"/>
            <a:ext cx="1130438"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926</a:t>
            </a:r>
          </a:p>
        </p:txBody>
      </p:sp>
      <p:sp>
        <p:nvSpPr>
          <p:cNvPr id="40" name="TextBox 39">
            <a:extLst>
              <a:ext uri="{FF2B5EF4-FFF2-40B4-BE49-F238E27FC236}">
                <a16:creationId xmlns:a16="http://schemas.microsoft.com/office/drawing/2014/main" id="{BD9F5356-4167-8641-93CA-8F426BC0EB90}"/>
              </a:ext>
            </a:extLst>
          </p:cNvPr>
          <p:cNvSpPr txBox="1"/>
          <p:nvPr/>
        </p:nvSpPr>
        <p:spPr>
          <a:xfrm>
            <a:off x="1818281" y="6094757"/>
            <a:ext cx="3799438"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Comments on the first draft</a:t>
            </a:r>
          </a:p>
        </p:txBody>
      </p:sp>
      <p:pic>
        <p:nvPicPr>
          <p:cNvPr id="19" name="Picture 18" descr="A close up of a sign&#10;&#10;Description automatically generated">
            <a:extLst>
              <a:ext uri="{FF2B5EF4-FFF2-40B4-BE49-F238E27FC236}">
                <a16:creationId xmlns:a16="http://schemas.microsoft.com/office/drawing/2014/main" id="{2C58FB81-8662-A045-B2DD-A99505316C22}"/>
              </a:ext>
            </a:extLst>
          </p:cNvPr>
          <p:cNvPicPr>
            <a:picLocks noChangeAspect="1"/>
          </p:cNvPicPr>
          <p:nvPr/>
        </p:nvPicPr>
        <p:blipFill>
          <a:blip r:embed="rId7"/>
          <a:stretch>
            <a:fillRect/>
          </a:stretch>
        </p:blipFill>
        <p:spPr>
          <a:xfrm>
            <a:off x="8689129" y="697710"/>
            <a:ext cx="1235636" cy="1831257"/>
          </a:xfrm>
          <a:prstGeom prst="rect">
            <a:avLst/>
          </a:prstGeom>
          <a:ln>
            <a:solidFill>
              <a:schemeClr val="bg1">
                <a:lumMod val="95000"/>
              </a:schemeClr>
            </a:solidFill>
          </a:ln>
        </p:spPr>
      </p:pic>
      <p:pic>
        <p:nvPicPr>
          <p:cNvPr id="42" name="Picture 41" descr="A picture containing photo, different, bunch, sign&#10;&#10;Description automatically generated">
            <a:extLst>
              <a:ext uri="{FF2B5EF4-FFF2-40B4-BE49-F238E27FC236}">
                <a16:creationId xmlns:a16="http://schemas.microsoft.com/office/drawing/2014/main" id="{EBD132E5-CAB9-2646-87AB-B039A02D4027}"/>
              </a:ext>
            </a:extLst>
          </p:cNvPr>
          <p:cNvPicPr>
            <a:picLocks noChangeAspect="1"/>
          </p:cNvPicPr>
          <p:nvPr/>
        </p:nvPicPr>
        <p:blipFill>
          <a:blip r:embed="rId8"/>
          <a:stretch>
            <a:fillRect/>
          </a:stretch>
        </p:blipFill>
        <p:spPr>
          <a:xfrm>
            <a:off x="8167028" y="1039752"/>
            <a:ext cx="1304436" cy="1874890"/>
          </a:xfrm>
          <a:prstGeom prst="rect">
            <a:avLst/>
          </a:prstGeom>
          <a:ln>
            <a:solidFill>
              <a:schemeClr val="bg1">
                <a:lumMod val="95000"/>
              </a:schemeClr>
            </a:solidFill>
          </a:ln>
        </p:spPr>
      </p:pic>
      <p:pic>
        <p:nvPicPr>
          <p:cNvPr id="44" name="Picture 43" descr="A sign on the side of the road&#10;&#10;Description automatically generated">
            <a:extLst>
              <a:ext uri="{FF2B5EF4-FFF2-40B4-BE49-F238E27FC236}">
                <a16:creationId xmlns:a16="http://schemas.microsoft.com/office/drawing/2014/main" id="{F6DBAF11-282B-8E49-8E5F-E9BFD76F1C01}"/>
              </a:ext>
            </a:extLst>
          </p:cNvPr>
          <p:cNvPicPr>
            <a:picLocks noChangeAspect="1"/>
          </p:cNvPicPr>
          <p:nvPr/>
        </p:nvPicPr>
        <p:blipFill>
          <a:blip r:embed="rId9"/>
          <a:stretch>
            <a:fillRect/>
          </a:stretch>
        </p:blipFill>
        <p:spPr>
          <a:xfrm>
            <a:off x="7555017" y="1434509"/>
            <a:ext cx="1328046" cy="1874889"/>
          </a:xfrm>
          <a:prstGeom prst="rect">
            <a:avLst/>
          </a:prstGeom>
          <a:ln>
            <a:solidFill>
              <a:schemeClr val="bg1">
                <a:lumMod val="95000"/>
              </a:schemeClr>
            </a:solidFill>
          </a:ln>
        </p:spPr>
      </p:pic>
      <p:pic>
        <p:nvPicPr>
          <p:cNvPr id="50" name="Picture 49" descr="A close up of a sign&#10;&#10;Description automatically generated">
            <a:extLst>
              <a:ext uri="{FF2B5EF4-FFF2-40B4-BE49-F238E27FC236}">
                <a16:creationId xmlns:a16="http://schemas.microsoft.com/office/drawing/2014/main" id="{D9FE177B-CB34-7047-B66C-B843E4CA718C}"/>
              </a:ext>
            </a:extLst>
          </p:cNvPr>
          <p:cNvPicPr>
            <a:picLocks noChangeAspect="1"/>
          </p:cNvPicPr>
          <p:nvPr/>
        </p:nvPicPr>
        <p:blipFill>
          <a:blip r:embed="rId10"/>
          <a:stretch>
            <a:fillRect/>
          </a:stretch>
        </p:blipFill>
        <p:spPr>
          <a:xfrm>
            <a:off x="736945" y="178406"/>
            <a:ext cx="1953038" cy="2770184"/>
          </a:xfrm>
          <a:prstGeom prst="rect">
            <a:avLst/>
          </a:prstGeom>
        </p:spPr>
      </p:pic>
      <p:pic>
        <p:nvPicPr>
          <p:cNvPr id="26" name="Picture 25">
            <a:extLst>
              <a:ext uri="{FF2B5EF4-FFF2-40B4-BE49-F238E27FC236}">
                <a16:creationId xmlns:a16="http://schemas.microsoft.com/office/drawing/2014/main" id="{B7E95860-ED67-664C-90B6-B88C74928C99}"/>
              </a:ext>
            </a:extLst>
          </p:cNvPr>
          <p:cNvPicPr>
            <a:picLocks noChangeAspect="1"/>
          </p:cNvPicPr>
          <p:nvPr/>
        </p:nvPicPr>
        <p:blipFill>
          <a:blip r:embed="rId11"/>
          <a:stretch>
            <a:fillRect/>
          </a:stretch>
        </p:blipFill>
        <p:spPr>
          <a:xfrm>
            <a:off x="371352" y="417021"/>
            <a:ext cx="1986075" cy="2857762"/>
          </a:xfrm>
          <a:prstGeom prst="rect">
            <a:avLst/>
          </a:prstGeom>
          <a:ln w="28575">
            <a:solidFill>
              <a:schemeClr val="bg2">
                <a:lumMod val="75000"/>
              </a:schemeClr>
            </a:solidFill>
          </a:ln>
        </p:spPr>
      </p:pic>
      <p:pic>
        <p:nvPicPr>
          <p:cNvPr id="51" name="Picture 50">
            <a:extLst>
              <a:ext uri="{FF2B5EF4-FFF2-40B4-BE49-F238E27FC236}">
                <a16:creationId xmlns:a16="http://schemas.microsoft.com/office/drawing/2014/main" id="{1F91E111-5426-3F46-8033-BF21F1297D57}"/>
              </a:ext>
            </a:extLst>
          </p:cNvPr>
          <p:cNvPicPr>
            <a:picLocks noChangeAspect="1"/>
          </p:cNvPicPr>
          <p:nvPr/>
        </p:nvPicPr>
        <p:blipFill>
          <a:blip r:embed="rId12"/>
          <a:stretch>
            <a:fillRect/>
          </a:stretch>
        </p:blipFill>
        <p:spPr>
          <a:xfrm>
            <a:off x="2884687" y="203433"/>
            <a:ext cx="1469708" cy="1964767"/>
          </a:xfrm>
          <a:prstGeom prst="rect">
            <a:avLst/>
          </a:prstGeom>
          <a:solidFill>
            <a:schemeClr val="bg1"/>
          </a:solidFill>
          <a:ln>
            <a:solidFill>
              <a:schemeClr val="bg1">
                <a:lumMod val="85000"/>
              </a:schemeClr>
            </a:solidFill>
          </a:ln>
        </p:spPr>
      </p:pic>
      <p:pic>
        <p:nvPicPr>
          <p:cNvPr id="52" name="Picture 51">
            <a:extLst>
              <a:ext uri="{FF2B5EF4-FFF2-40B4-BE49-F238E27FC236}">
                <a16:creationId xmlns:a16="http://schemas.microsoft.com/office/drawing/2014/main" id="{750B38F4-8389-EC48-90B8-F339E22B393A}"/>
              </a:ext>
            </a:extLst>
          </p:cNvPr>
          <p:cNvPicPr>
            <a:picLocks noChangeAspect="1"/>
          </p:cNvPicPr>
          <p:nvPr/>
        </p:nvPicPr>
        <p:blipFill>
          <a:blip r:embed="rId13"/>
          <a:stretch>
            <a:fillRect/>
          </a:stretch>
        </p:blipFill>
        <p:spPr>
          <a:xfrm>
            <a:off x="3310697" y="734833"/>
            <a:ext cx="1434913" cy="1964767"/>
          </a:xfrm>
          <a:prstGeom prst="rect">
            <a:avLst/>
          </a:prstGeom>
          <a:solidFill>
            <a:schemeClr val="bg1"/>
          </a:solidFill>
          <a:ln>
            <a:solidFill>
              <a:schemeClr val="bg1">
                <a:lumMod val="85000"/>
              </a:schemeClr>
            </a:solidFill>
          </a:ln>
        </p:spPr>
      </p:pic>
      <p:pic>
        <p:nvPicPr>
          <p:cNvPr id="4" name="Picture 3" descr="A screenshot of a cell phone&#10;&#10;Description automatically generated">
            <a:extLst>
              <a:ext uri="{FF2B5EF4-FFF2-40B4-BE49-F238E27FC236}">
                <a16:creationId xmlns:a16="http://schemas.microsoft.com/office/drawing/2014/main" id="{8A493292-6F1F-A34E-824B-9462EC210CFA}"/>
              </a:ext>
            </a:extLst>
          </p:cNvPr>
          <p:cNvPicPr>
            <a:picLocks noChangeAspect="1"/>
          </p:cNvPicPr>
          <p:nvPr/>
        </p:nvPicPr>
        <p:blipFill>
          <a:blip r:embed="rId14"/>
          <a:stretch>
            <a:fillRect/>
          </a:stretch>
        </p:blipFill>
        <p:spPr>
          <a:xfrm>
            <a:off x="10399038" y="178406"/>
            <a:ext cx="1313474" cy="1844132"/>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770DB5C9-D083-9545-AD83-A72F01D45422}"/>
              </a:ext>
            </a:extLst>
          </p:cNvPr>
          <p:cNvPicPr>
            <a:picLocks noChangeAspect="1"/>
          </p:cNvPicPr>
          <p:nvPr/>
        </p:nvPicPr>
        <p:blipFill>
          <a:blip r:embed="rId15"/>
          <a:stretch>
            <a:fillRect/>
          </a:stretch>
        </p:blipFill>
        <p:spPr>
          <a:xfrm>
            <a:off x="10652598" y="1161216"/>
            <a:ext cx="1294889" cy="1841963"/>
          </a:xfrm>
          <a:prstGeom prst="rect">
            <a:avLst/>
          </a:prstGeom>
        </p:spPr>
      </p:pic>
      <p:pic>
        <p:nvPicPr>
          <p:cNvPr id="6" name="Picture 5">
            <a:extLst>
              <a:ext uri="{FF2B5EF4-FFF2-40B4-BE49-F238E27FC236}">
                <a16:creationId xmlns:a16="http://schemas.microsoft.com/office/drawing/2014/main" id="{154F1371-35DD-8049-868A-79ACE28C2643}"/>
              </a:ext>
            </a:extLst>
          </p:cNvPr>
          <p:cNvPicPr>
            <a:picLocks noChangeAspect="1"/>
          </p:cNvPicPr>
          <p:nvPr/>
        </p:nvPicPr>
        <p:blipFill>
          <a:blip r:embed="rId16"/>
          <a:stretch>
            <a:fillRect/>
          </a:stretch>
        </p:blipFill>
        <p:spPr>
          <a:xfrm>
            <a:off x="10208026" y="1376926"/>
            <a:ext cx="1386729" cy="1955404"/>
          </a:xfrm>
          <a:prstGeom prst="rect">
            <a:avLst/>
          </a:prstGeom>
        </p:spPr>
      </p:pic>
    </p:spTree>
    <p:extLst>
      <p:ext uri="{BB962C8B-B14F-4D97-AF65-F5344CB8AC3E}">
        <p14:creationId xmlns:p14="http://schemas.microsoft.com/office/powerpoint/2010/main" val="2888145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6354C711-D265-2D4B-B39C-D82883272E80}"/>
              </a:ext>
            </a:extLst>
          </p:cNvPr>
          <p:cNvPicPr>
            <a:picLocks noChangeAspect="1"/>
          </p:cNvPicPr>
          <p:nvPr/>
        </p:nvPicPr>
        <p:blipFill>
          <a:blip r:embed="rId2"/>
          <a:stretch>
            <a:fillRect/>
          </a:stretch>
        </p:blipFill>
        <p:spPr>
          <a:xfrm>
            <a:off x="4139697" y="5183626"/>
            <a:ext cx="844956" cy="844956"/>
          </a:xfrm>
          <a:prstGeom prst="rect">
            <a:avLst/>
          </a:prstGeom>
        </p:spPr>
      </p:pic>
      <p:pic>
        <p:nvPicPr>
          <p:cNvPr id="9" name="Picture 8" descr="A picture containing drawing, device&#10;&#10;Description automatically generated">
            <a:extLst>
              <a:ext uri="{FF2B5EF4-FFF2-40B4-BE49-F238E27FC236}">
                <a16:creationId xmlns:a16="http://schemas.microsoft.com/office/drawing/2014/main" id="{07C85851-22AD-5541-B7A8-26DA83818021}"/>
              </a:ext>
            </a:extLst>
          </p:cNvPr>
          <p:cNvPicPr>
            <a:picLocks noChangeAspect="1"/>
          </p:cNvPicPr>
          <p:nvPr/>
        </p:nvPicPr>
        <p:blipFill>
          <a:blip r:embed="rId3"/>
          <a:stretch>
            <a:fillRect/>
          </a:stretch>
        </p:blipFill>
        <p:spPr>
          <a:xfrm>
            <a:off x="2169426" y="5246098"/>
            <a:ext cx="802708" cy="802708"/>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A85F9422-F746-6846-A4D9-7A8D23D7D063}"/>
              </a:ext>
            </a:extLst>
          </p:cNvPr>
          <p:cNvPicPr>
            <a:picLocks noChangeAspect="1"/>
          </p:cNvPicPr>
          <p:nvPr/>
        </p:nvPicPr>
        <p:blipFill>
          <a:blip r:embed="rId4"/>
          <a:stretch>
            <a:fillRect/>
          </a:stretch>
        </p:blipFill>
        <p:spPr>
          <a:xfrm>
            <a:off x="1180031" y="5246098"/>
            <a:ext cx="802708" cy="802708"/>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1446D034-2D50-2945-B418-81A172DF0F3D}"/>
              </a:ext>
            </a:extLst>
          </p:cNvPr>
          <p:cNvPicPr>
            <a:picLocks noChangeAspect="1"/>
          </p:cNvPicPr>
          <p:nvPr/>
        </p:nvPicPr>
        <p:blipFill>
          <a:blip r:embed="rId5"/>
          <a:stretch>
            <a:fillRect/>
          </a:stretch>
        </p:blipFill>
        <p:spPr>
          <a:xfrm>
            <a:off x="5178988" y="5220113"/>
            <a:ext cx="771982" cy="771982"/>
          </a:xfrm>
          <a:prstGeom prst="rect">
            <a:avLst/>
          </a:prstGeom>
        </p:spPr>
      </p:pic>
      <p:pic>
        <p:nvPicPr>
          <p:cNvPr id="4" name="Picture 3">
            <a:extLst>
              <a:ext uri="{FF2B5EF4-FFF2-40B4-BE49-F238E27FC236}">
                <a16:creationId xmlns:a16="http://schemas.microsoft.com/office/drawing/2014/main" id="{4B10ABB6-EFD4-E341-A36F-A1132A131313}"/>
              </a:ext>
            </a:extLst>
          </p:cNvPr>
          <p:cNvPicPr>
            <a:picLocks noChangeAspect="1"/>
          </p:cNvPicPr>
          <p:nvPr/>
        </p:nvPicPr>
        <p:blipFill>
          <a:blip r:embed="rId6"/>
          <a:stretch>
            <a:fillRect/>
          </a:stretch>
        </p:blipFill>
        <p:spPr>
          <a:xfrm>
            <a:off x="477012" y="484074"/>
            <a:ext cx="6492748" cy="1720578"/>
          </a:xfrm>
          <a:prstGeom prst="rect">
            <a:avLst/>
          </a:prstGeom>
        </p:spPr>
      </p:pic>
      <p:pic>
        <p:nvPicPr>
          <p:cNvPr id="6" name="Picture 5">
            <a:extLst>
              <a:ext uri="{FF2B5EF4-FFF2-40B4-BE49-F238E27FC236}">
                <a16:creationId xmlns:a16="http://schemas.microsoft.com/office/drawing/2014/main" id="{6E7F4328-E775-474E-A490-11A86FE7EE50}"/>
              </a:ext>
            </a:extLst>
          </p:cNvPr>
          <p:cNvPicPr>
            <a:picLocks noChangeAspect="1"/>
          </p:cNvPicPr>
          <p:nvPr/>
        </p:nvPicPr>
        <p:blipFill rotWithShape="1">
          <a:blip r:embed="rId7"/>
          <a:srcRect l="1" r="12962" b="8066"/>
          <a:stretch/>
        </p:blipFill>
        <p:spPr>
          <a:xfrm>
            <a:off x="6969760" y="480060"/>
            <a:ext cx="4752000" cy="1296000"/>
          </a:xfrm>
          <a:prstGeom prst="rect">
            <a:avLst/>
          </a:prstGeom>
        </p:spPr>
      </p:pic>
      <p:sp>
        <p:nvSpPr>
          <p:cNvPr id="8" name="Rectangle 7">
            <a:extLst>
              <a:ext uri="{FF2B5EF4-FFF2-40B4-BE49-F238E27FC236}">
                <a16:creationId xmlns:a16="http://schemas.microsoft.com/office/drawing/2014/main" id="{CA9127AF-9EEE-E248-8114-FD92226AEC89}"/>
              </a:ext>
            </a:extLst>
          </p:cNvPr>
          <p:cNvSpPr/>
          <p:nvPr/>
        </p:nvSpPr>
        <p:spPr>
          <a:xfrm>
            <a:off x="6740462" y="2073058"/>
            <a:ext cx="4751999" cy="3708708"/>
          </a:xfrm>
          <a:prstGeom prst="rect">
            <a:avLst/>
          </a:prstGeom>
        </p:spPr>
        <p:txBody>
          <a:bodyPr wrap="square">
            <a:spAutoFit/>
          </a:bodyPr>
          <a:lstStyle/>
          <a:p>
            <a:pPr marL="342900" indent="-342900" algn="just">
              <a:spcBef>
                <a:spcPts val="600"/>
              </a:spcBef>
              <a:spcAft>
                <a:spcPts val="600"/>
              </a:spcAft>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Reduce disease risk by conserving and restoring ecosystems.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lgn="just">
              <a:spcBef>
                <a:spcPts val="600"/>
              </a:spcBef>
              <a:spcAft>
                <a:spcPts val="600"/>
              </a:spcAft>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Promote sustainable, legal and safe use of wildlife.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lgn="just">
              <a:spcBef>
                <a:spcPts val="600"/>
              </a:spcBef>
              <a:spcAft>
                <a:spcPts val="600"/>
              </a:spcAft>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Promote sustainable and safe agriculture, including crop and livestock production and aquaculture.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lgn="just">
              <a:spcBef>
                <a:spcPts val="600"/>
              </a:spcBef>
              <a:spcAft>
                <a:spcPts val="600"/>
              </a:spcAft>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Create healthy cities and landscapes.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Promote healthy diets as a component of sustainable consumption</a:t>
            </a:r>
            <a:endParaRPr lang="en-CA" sz="2000" dirty="0">
              <a:solidFill>
                <a:srgbClr val="7030A0"/>
              </a:solidFill>
              <a:effectLst/>
              <a:latin typeface="Candara" panose="020E0502030303020204" pitchFamily="34" charset="0"/>
              <a:ea typeface="Times New Roman" panose="02020603050405020304" pitchFamily="18" charset="0"/>
            </a:endParaRPr>
          </a:p>
        </p:txBody>
      </p:sp>
      <p:pic>
        <p:nvPicPr>
          <p:cNvPr id="19" name="Picture 18" descr="A picture containing drawing&#10;&#10;Description automatically generated">
            <a:extLst>
              <a:ext uri="{FF2B5EF4-FFF2-40B4-BE49-F238E27FC236}">
                <a16:creationId xmlns:a16="http://schemas.microsoft.com/office/drawing/2014/main" id="{0E82879E-5C67-A046-AC58-394E59BD0082}"/>
              </a:ext>
            </a:extLst>
          </p:cNvPr>
          <p:cNvPicPr>
            <a:picLocks noChangeAspect="1"/>
          </p:cNvPicPr>
          <p:nvPr/>
        </p:nvPicPr>
        <p:blipFill>
          <a:blip r:embed="rId8"/>
          <a:stretch>
            <a:fillRect/>
          </a:stretch>
        </p:blipFill>
        <p:spPr>
          <a:xfrm>
            <a:off x="3138501" y="5225874"/>
            <a:ext cx="802708" cy="802708"/>
          </a:xfrm>
          <a:prstGeom prst="rect">
            <a:avLst/>
          </a:prstGeom>
        </p:spPr>
      </p:pic>
      <p:sp>
        <p:nvSpPr>
          <p:cNvPr id="10" name="Rectangle 9">
            <a:extLst>
              <a:ext uri="{FF2B5EF4-FFF2-40B4-BE49-F238E27FC236}">
                <a16:creationId xmlns:a16="http://schemas.microsoft.com/office/drawing/2014/main" id="{309FBD55-751C-0447-A4C6-F841812C1A69}"/>
              </a:ext>
            </a:extLst>
          </p:cNvPr>
          <p:cNvSpPr/>
          <p:nvPr/>
        </p:nvSpPr>
        <p:spPr>
          <a:xfrm>
            <a:off x="917814" y="2132594"/>
            <a:ext cx="5345637" cy="2739211"/>
          </a:xfrm>
          <a:prstGeom prst="rect">
            <a:avLst/>
          </a:prstGeom>
        </p:spPr>
        <p:txBody>
          <a:bodyPr wrap="square">
            <a:spAutoFit/>
          </a:bodyPr>
          <a:lstStyle/>
          <a:p>
            <a:pPr algn="just">
              <a:spcBef>
                <a:spcPts val="600"/>
              </a:spcBef>
              <a:spcAft>
                <a:spcPts val="600"/>
              </a:spcAft>
            </a:pPr>
            <a:r>
              <a:rPr lang="en-CA" sz="1900" dirty="0">
                <a:solidFill>
                  <a:schemeClr val="accent6">
                    <a:lumMod val="50000"/>
                  </a:schemeClr>
                </a:solidFill>
                <a:latin typeface="Times New Roman" panose="02020603050405020304" pitchFamily="18" charset="0"/>
                <a:ea typeface="Times New Roman" panose="02020603050405020304" pitchFamily="18" charset="0"/>
              </a:rPr>
              <a:t>Managing ecosystems, including agricultural and urban ecosystems, as well as the use of wildlife and trade, through an integrated approach, to promote healthy ecosystems and healthy people. </a:t>
            </a:r>
          </a:p>
          <a:p>
            <a:pPr marL="285750" indent="-285750" algn="just">
              <a:spcBef>
                <a:spcPts val="600"/>
              </a:spcBef>
              <a:spcAft>
                <a:spcPts val="600"/>
              </a:spcAft>
              <a:buFont typeface="Arial" panose="020B0604020202020204" pitchFamily="34" charset="0"/>
              <a:buChar char="•"/>
            </a:pPr>
            <a:r>
              <a:rPr lang="en-CA" sz="1900" dirty="0">
                <a:solidFill>
                  <a:schemeClr val="accent6">
                    <a:lumMod val="50000"/>
                  </a:schemeClr>
                </a:solidFill>
                <a:latin typeface="Times New Roman" panose="02020603050405020304" pitchFamily="18" charset="0"/>
                <a:ea typeface="Times New Roman" panose="02020603050405020304" pitchFamily="18" charset="0"/>
              </a:rPr>
              <a:t>recognizes the full range of linkages between biodiversity and all aspects of human health, and </a:t>
            </a:r>
          </a:p>
          <a:p>
            <a:pPr marL="285750" indent="-285750" algn="just">
              <a:spcBef>
                <a:spcPts val="600"/>
              </a:spcBef>
              <a:spcAft>
                <a:spcPts val="600"/>
              </a:spcAft>
              <a:buFont typeface="Arial" panose="020B0604020202020204" pitchFamily="34" charset="0"/>
              <a:buChar char="•"/>
            </a:pPr>
            <a:r>
              <a:rPr lang="en-CA" sz="1900" dirty="0">
                <a:solidFill>
                  <a:schemeClr val="accent6">
                    <a:lumMod val="50000"/>
                  </a:schemeClr>
                </a:solidFill>
                <a:latin typeface="Times New Roman" panose="02020603050405020304" pitchFamily="18" charset="0"/>
                <a:ea typeface="Times New Roman" panose="02020603050405020304" pitchFamily="18" charset="0"/>
              </a:rPr>
              <a:t>addresses the common drivers of biodiversity loss, disease risk and ill-health. </a:t>
            </a:r>
            <a:endParaRPr lang="en-CA" sz="19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2923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device&#10;&#10;Description automatically generated">
            <a:extLst>
              <a:ext uri="{FF2B5EF4-FFF2-40B4-BE49-F238E27FC236}">
                <a16:creationId xmlns:a16="http://schemas.microsoft.com/office/drawing/2014/main" id="{8662B297-0013-DC47-9E90-083FFF52E2C2}"/>
              </a:ext>
            </a:extLst>
          </p:cNvPr>
          <p:cNvPicPr>
            <a:picLocks noChangeAspect="1"/>
          </p:cNvPicPr>
          <p:nvPr/>
        </p:nvPicPr>
        <p:blipFill rotWithShape="1">
          <a:blip r:embed="rId2"/>
          <a:srcRect l="8628" r="7149"/>
          <a:stretch/>
        </p:blipFill>
        <p:spPr>
          <a:xfrm>
            <a:off x="3048000" y="0"/>
            <a:ext cx="6096000" cy="6857990"/>
          </a:xfrm>
          <a:prstGeom prst="rect">
            <a:avLst/>
          </a:prstGeom>
        </p:spPr>
      </p:pic>
    </p:spTree>
    <p:extLst>
      <p:ext uri="{BB962C8B-B14F-4D97-AF65-F5344CB8AC3E}">
        <p14:creationId xmlns:p14="http://schemas.microsoft.com/office/powerpoint/2010/main" val="2783491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CAE5A736-D3E5-CB4F-A46F-67753BABEA5B}"/>
              </a:ext>
            </a:extLst>
          </p:cNvPr>
          <p:cNvPicPr>
            <a:picLocks noChangeAspect="1"/>
          </p:cNvPicPr>
          <p:nvPr/>
        </p:nvPicPr>
        <p:blipFill>
          <a:blip r:embed="rId3"/>
          <a:stretch>
            <a:fillRect/>
          </a:stretch>
        </p:blipFill>
        <p:spPr>
          <a:xfrm flipH="1">
            <a:off x="3781597" y="3236820"/>
            <a:ext cx="1135713" cy="1022142"/>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19E3158C-123E-B940-A9DA-A724B780ADCB}"/>
              </a:ext>
            </a:extLst>
          </p:cNvPr>
          <p:cNvPicPr>
            <a:picLocks noChangeAspect="1"/>
          </p:cNvPicPr>
          <p:nvPr/>
        </p:nvPicPr>
        <p:blipFill>
          <a:blip r:embed="rId4"/>
          <a:stretch>
            <a:fillRect/>
          </a:stretch>
        </p:blipFill>
        <p:spPr>
          <a:xfrm flipH="1">
            <a:off x="5016661" y="3165890"/>
            <a:ext cx="1135713" cy="1135713"/>
          </a:xfrm>
          <a:prstGeom prst="rect">
            <a:avLst/>
          </a:prstGeom>
        </p:spPr>
      </p:pic>
      <p:pic>
        <p:nvPicPr>
          <p:cNvPr id="4" name="Picture 3" descr="A picture containing drawing, device&#10;&#10;Description automatically generated">
            <a:extLst>
              <a:ext uri="{FF2B5EF4-FFF2-40B4-BE49-F238E27FC236}">
                <a16:creationId xmlns:a16="http://schemas.microsoft.com/office/drawing/2014/main" id="{DFAEA1D6-F461-F44D-8FBC-23C2BF5790E8}"/>
              </a:ext>
            </a:extLst>
          </p:cNvPr>
          <p:cNvPicPr>
            <a:picLocks noChangeAspect="1"/>
          </p:cNvPicPr>
          <p:nvPr/>
        </p:nvPicPr>
        <p:blipFill>
          <a:blip r:embed="rId5"/>
          <a:stretch>
            <a:fillRect/>
          </a:stretch>
        </p:blipFill>
        <p:spPr>
          <a:xfrm flipH="1">
            <a:off x="2618535" y="3245429"/>
            <a:ext cx="1078927" cy="107892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7D862C1-C12D-AB46-B1F7-11D077CE442D}"/>
              </a:ext>
            </a:extLst>
          </p:cNvPr>
          <p:cNvPicPr>
            <a:picLocks noChangeAspect="1"/>
          </p:cNvPicPr>
          <p:nvPr/>
        </p:nvPicPr>
        <p:blipFill>
          <a:blip r:embed="rId6"/>
          <a:stretch>
            <a:fillRect/>
          </a:stretch>
        </p:blipFill>
        <p:spPr>
          <a:xfrm flipH="1">
            <a:off x="7425668" y="3210737"/>
            <a:ext cx="1078927" cy="1078927"/>
          </a:xfrm>
          <a:prstGeom prst="rect">
            <a:avLst/>
          </a:prstGeom>
        </p:spPr>
      </p:pic>
      <p:pic>
        <p:nvPicPr>
          <p:cNvPr id="6" name="Picture 5" descr="A picture containing drawing, clock&#10;&#10;Description automatically generated">
            <a:extLst>
              <a:ext uri="{FF2B5EF4-FFF2-40B4-BE49-F238E27FC236}">
                <a16:creationId xmlns:a16="http://schemas.microsoft.com/office/drawing/2014/main" id="{125E39E4-93B7-2346-8E6C-51C898F4CD8E}"/>
              </a:ext>
            </a:extLst>
          </p:cNvPr>
          <p:cNvPicPr>
            <a:picLocks noChangeAspect="1"/>
          </p:cNvPicPr>
          <p:nvPr/>
        </p:nvPicPr>
        <p:blipFill>
          <a:blip r:embed="rId7"/>
          <a:stretch>
            <a:fillRect/>
          </a:stretch>
        </p:blipFill>
        <p:spPr>
          <a:xfrm flipH="1">
            <a:off x="1427719" y="3245429"/>
            <a:ext cx="1078927" cy="107892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BE39B29-7BD5-934B-8A5D-C3C60CC64CC3}"/>
              </a:ext>
            </a:extLst>
          </p:cNvPr>
          <p:cNvPicPr>
            <a:picLocks noChangeAspect="1"/>
          </p:cNvPicPr>
          <p:nvPr/>
        </p:nvPicPr>
        <p:blipFill>
          <a:blip r:embed="rId8"/>
          <a:stretch>
            <a:fillRect/>
          </a:stretch>
        </p:blipFill>
        <p:spPr>
          <a:xfrm flipH="1">
            <a:off x="8621951" y="3167666"/>
            <a:ext cx="1078927" cy="1078927"/>
          </a:xfrm>
          <a:prstGeom prst="rect">
            <a:avLst/>
          </a:prstGeom>
        </p:spPr>
      </p:pic>
      <p:pic>
        <p:nvPicPr>
          <p:cNvPr id="8" name="Picture 7" descr="A picture containing drawing, clock&#10;&#10;Description automatically generated">
            <a:extLst>
              <a:ext uri="{FF2B5EF4-FFF2-40B4-BE49-F238E27FC236}">
                <a16:creationId xmlns:a16="http://schemas.microsoft.com/office/drawing/2014/main" id="{598FDE5B-019B-2643-AA6B-3B7D0C528316}"/>
              </a:ext>
            </a:extLst>
          </p:cNvPr>
          <p:cNvPicPr>
            <a:picLocks noChangeAspect="1"/>
          </p:cNvPicPr>
          <p:nvPr/>
        </p:nvPicPr>
        <p:blipFill>
          <a:blip r:embed="rId9"/>
          <a:stretch>
            <a:fillRect/>
          </a:stretch>
        </p:blipFill>
        <p:spPr>
          <a:xfrm flipH="1">
            <a:off x="6276151" y="3234597"/>
            <a:ext cx="1037629" cy="103762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3F47EDC-EF48-8140-8301-B7FEF246E154}"/>
              </a:ext>
            </a:extLst>
          </p:cNvPr>
          <p:cNvPicPr>
            <a:picLocks noChangeAspect="1"/>
          </p:cNvPicPr>
          <p:nvPr/>
        </p:nvPicPr>
        <p:blipFill>
          <a:blip r:embed="rId10"/>
          <a:stretch>
            <a:fillRect/>
          </a:stretch>
        </p:blipFill>
        <p:spPr>
          <a:xfrm flipH="1">
            <a:off x="9824656" y="3126368"/>
            <a:ext cx="1037629" cy="1120226"/>
          </a:xfrm>
          <a:prstGeom prst="rect">
            <a:avLst/>
          </a:prstGeom>
        </p:spPr>
      </p:pic>
      <p:sp>
        <p:nvSpPr>
          <p:cNvPr id="10" name="Pentagon 9">
            <a:extLst>
              <a:ext uri="{FF2B5EF4-FFF2-40B4-BE49-F238E27FC236}">
                <a16:creationId xmlns:a16="http://schemas.microsoft.com/office/drawing/2014/main" id="{25396942-DBFA-264D-8581-781C54955017}"/>
              </a:ext>
            </a:extLst>
          </p:cNvPr>
          <p:cNvSpPr/>
          <p:nvPr/>
        </p:nvSpPr>
        <p:spPr>
          <a:xfrm rot="16200000">
            <a:off x="900312" y="4203185"/>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a:extLst>
              <a:ext uri="{FF2B5EF4-FFF2-40B4-BE49-F238E27FC236}">
                <a16:creationId xmlns:a16="http://schemas.microsoft.com/office/drawing/2014/main" id="{D503E0EB-491C-EF4A-BB0E-E034611445C7}"/>
              </a:ext>
            </a:extLst>
          </p:cNvPr>
          <p:cNvSpPr/>
          <p:nvPr/>
        </p:nvSpPr>
        <p:spPr>
          <a:xfrm rot="16200000">
            <a:off x="3209319" y="4200306"/>
            <a:ext cx="1431588"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884D9FF8-A884-1B4E-A428-EEFE455D6B34}"/>
              </a:ext>
            </a:extLst>
          </p:cNvPr>
          <p:cNvSpPr/>
          <p:nvPr/>
        </p:nvSpPr>
        <p:spPr>
          <a:xfrm rot="16200000">
            <a:off x="5518322" y="4197431"/>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a:extLst>
              <a:ext uri="{FF2B5EF4-FFF2-40B4-BE49-F238E27FC236}">
                <a16:creationId xmlns:a16="http://schemas.microsoft.com/office/drawing/2014/main" id="{8D74646B-EDF7-6D48-B284-2B72B66427F8}"/>
              </a:ext>
            </a:extLst>
          </p:cNvPr>
          <p:cNvSpPr/>
          <p:nvPr/>
        </p:nvSpPr>
        <p:spPr>
          <a:xfrm rot="16200000">
            <a:off x="7827327" y="4194554"/>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18B78C76-4BE2-8742-863D-4013D16B0942}"/>
              </a:ext>
            </a:extLst>
          </p:cNvPr>
          <p:cNvSpPr/>
          <p:nvPr/>
        </p:nvSpPr>
        <p:spPr>
          <a:xfrm rot="16200000">
            <a:off x="10136332" y="4191677"/>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472E971-FD13-794F-ADF3-A5580DD93E87}"/>
              </a:ext>
            </a:extLst>
          </p:cNvPr>
          <p:cNvSpPr txBox="1"/>
          <p:nvPr/>
        </p:nvSpPr>
        <p:spPr>
          <a:xfrm>
            <a:off x="963495" y="4966895"/>
            <a:ext cx="1292341" cy="677108"/>
          </a:xfrm>
          <a:prstGeom prst="rect">
            <a:avLst/>
          </a:prstGeom>
          <a:noFill/>
        </p:spPr>
        <p:txBody>
          <a:bodyPr wrap="none" rtlCol="0">
            <a:spAutoFit/>
          </a:bodyPr>
          <a:lstStyle/>
          <a:p>
            <a:r>
              <a:rPr lang="en-US" sz="1900" b="1" dirty="0">
                <a:solidFill>
                  <a:srgbClr val="474B32"/>
                </a:solidFill>
                <a:latin typeface="Candara" panose="020E0502030303020204" pitchFamily="34" charset="0"/>
              </a:rPr>
              <a:t>Incentives</a:t>
            </a:r>
          </a:p>
          <a:p>
            <a:r>
              <a:rPr lang="en-US" sz="1900" b="1" dirty="0">
                <a:solidFill>
                  <a:srgbClr val="474B32"/>
                </a:solidFill>
                <a:latin typeface="Candara" panose="020E0502030303020204" pitchFamily="34" charset="0"/>
              </a:rPr>
              <a:t>&amp; Capacity</a:t>
            </a:r>
          </a:p>
        </p:txBody>
      </p:sp>
      <p:sp>
        <p:nvSpPr>
          <p:cNvPr id="16" name="TextBox 15">
            <a:extLst>
              <a:ext uri="{FF2B5EF4-FFF2-40B4-BE49-F238E27FC236}">
                <a16:creationId xmlns:a16="http://schemas.microsoft.com/office/drawing/2014/main" id="{F70722A0-E47D-AA41-91D6-FFAD6061A1DF}"/>
              </a:ext>
            </a:extLst>
          </p:cNvPr>
          <p:cNvSpPr txBox="1"/>
          <p:nvPr/>
        </p:nvSpPr>
        <p:spPr>
          <a:xfrm>
            <a:off x="2970723" y="4964018"/>
            <a:ext cx="1901482" cy="677108"/>
          </a:xfrm>
          <a:prstGeom prst="rect">
            <a:avLst/>
          </a:prstGeom>
          <a:noFill/>
        </p:spPr>
        <p:txBody>
          <a:bodyPr wrap="none" rtlCol="0">
            <a:spAutoFit/>
          </a:bodyPr>
          <a:lstStyle/>
          <a:p>
            <a:pPr algn="ctr"/>
            <a:r>
              <a:rPr lang="en-US" sz="1900" b="1" dirty="0">
                <a:solidFill>
                  <a:srgbClr val="474B32"/>
                </a:solidFill>
                <a:latin typeface="Candara" panose="020E0502030303020204" pitchFamily="34" charset="0"/>
              </a:rPr>
              <a:t>Integrated</a:t>
            </a:r>
          </a:p>
          <a:p>
            <a:pPr algn="ctr"/>
            <a:r>
              <a:rPr lang="en-US" sz="1900" b="1" dirty="0">
                <a:solidFill>
                  <a:srgbClr val="474B32"/>
                </a:solidFill>
                <a:latin typeface="Candara" panose="020E0502030303020204" pitchFamily="34" charset="0"/>
              </a:rPr>
              <a:t>Decision making</a:t>
            </a:r>
          </a:p>
        </p:txBody>
      </p:sp>
      <p:sp>
        <p:nvSpPr>
          <p:cNvPr id="17" name="TextBox 16">
            <a:extLst>
              <a:ext uri="{FF2B5EF4-FFF2-40B4-BE49-F238E27FC236}">
                <a16:creationId xmlns:a16="http://schemas.microsoft.com/office/drawing/2014/main" id="{29DAB557-7EEC-414B-97AA-11339081CD26}"/>
              </a:ext>
            </a:extLst>
          </p:cNvPr>
          <p:cNvSpPr txBox="1"/>
          <p:nvPr/>
        </p:nvSpPr>
        <p:spPr>
          <a:xfrm>
            <a:off x="5414875" y="4857623"/>
            <a:ext cx="1792035" cy="969496"/>
          </a:xfrm>
          <a:prstGeom prst="rect">
            <a:avLst/>
          </a:prstGeom>
          <a:noFill/>
        </p:spPr>
        <p:txBody>
          <a:bodyPr wrap="square" rtlCol="0">
            <a:spAutoFit/>
          </a:bodyPr>
          <a:lstStyle/>
          <a:p>
            <a:pPr algn="ctr"/>
            <a:r>
              <a:rPr lang="en-US" sz="1900" b="1" dirty="0">
                <a:solidFill>
                  <a:srgbClr val="474B32"/>
                </a:solidFill>
                <a:latin typeface="Candara" panose="020E0502030303020204" pitchFamily="34" charset="0"/>
              </a:rPr>
              <a:t>Precautionary &amp; Adaptive management</a:t>
            </a:r>
          </a:p>
        </p:txBody>
      </p:sp>
      <p:sp>
        <p:nvSpPr>
          <p:cNvPr id="18" name="TextBox 17">
            <a:extLst>
              <a:ext uri="{FF2B5EF4-FFF2-40B4-BE49-F238E27FC236}">
                <a16:creationId xmlns:a16="http://schemas.microsoft.com/office/drawing/2014/main" id="{FB38BC2B-2A79-6F40-878D-51DCCE3D327A}"/>
              </a:ext>
            </a:extLst>
          </p:cNvPr>
          <p:cNvSpPr txBox="1"/>
          <p:nvPr/>
        </p:nvSpPr>
        <p:spPr>
          <a:xfrm>
            <a:off x="7671094" y="4958264"/>
            <a:ext cx="1715880" cy="677108"/>
          </a:xfrm>
          <a:prstGeom prst="rect">
            <a:avLst/>
          </a:prstGeom>
          <a:noFill/>
        </p:spPr>
        <p:txBody>
          <a:bodyPr wrap="square" rtlCol="0">
            <a:spAutoFit/>
          </a:bodyPr>
          <a:lstStyle/>
          <a:p>
            <a:pPr algn="ctr"/>
            <a:r>
              <a:rPr lang="en-US" sz="1900" b="1" dirty="0">
                <a:solidFill>
                  <a:srgbClr val="474B32"/>
                </a:solidFill>
                <a:latin typeface="Candara" panose="020E0502030303020204" pitchFamily="34" charset="0"/>
              </a:rPr>
              <a:t>Managing for resilience</a:t>
            </a:r>
          </a:p>
        </p:txBody>
      </p:sp>
      <p:sp>
        <p:nvSpPr>
          <p:cNvPr id="19" name="TextBox 18">
            <a:extLst>
              <a:ext uri="{FF2B5EF4-FFF2-40B4-BE49-F238E27FC236}">
                <a16:creationId xmlns:a16="http://schemas.microsoft.com/office/drawing/2014/main" id="{CA0A7286-125A-F74D-9142-B8D19B41DA72}"/>
              </a:ext>
            </a:extLst>
          </p:cNvPr>
          <p:cNvSpPr txBox="1"/>
          <p:nvPr/>
        </p:nvSpPr>
        <p:spPr>
          <a:xfrm>
            <a:off x="10113217" y="4955387"/>
            <a:ext cx="1547218" cy="677108"/>
          </a:xfrm>
          <a:prstGeom prst="rect">
            <a:avLst/>
          </a:prstGeom>
          <a:noFill/>
        </p:spPr>
        <p:txBody>
          <a:bodyPr wrap="none" rtlCol="0">
            <a:spAutoFit/>
          </a:bodyPr>
          <a:lstStyle/>
          <a:p>
            <a:pPr algn="ctr"/>
            <a:r>
              <a:rPr lang="en-US" sz="1900" b="1" dirty="0">
                <a:solidFill>
                  <a:srgbClr val="474B32"/>
                </a:solidFill>
                <a:latin typeface="Candara" panose="020E0502030303020204" pitchFamily="34" charset="0"/>
              </a:rPr>
              <a:t>Laws &amp; </a:t>
            </a:r>
          </a:p>
          <a:p>
            <a:pPr algn="ctr"/>
            <a:r>
              <a:rPr lang="en-US" sz="1900" b="1" dirty="0">
                <a:solidFill>
                  <a:srgbClr val="474B32"/>
                </a:solidFill>
                <a:latin typeface="Candara" panose="020E0502030303020204" pitchFamily="34" charset="0"/>
              </a:rPr>
              <a:t>enforcement</a:t>
            </a:r>
          </a:p>
        </p:txBody>
      </p:sp>
      <p:sp>
        <p:nvSpPr>
          <p:cNvPr id="20" name="Rectangle 19">
            <a:extLst>
              <a:ext uri="{FF2B5EF4-FFF2-40B4-BE49-F238E27FC236}">
                <a16:creationId xmlns:a16="http://schemas.microsoft.com/office/drawing/2014/main" id="{1B94DA4D-DA79-B843-B02E-6CD41787770E}"/>
              </a:ext>
            </a:extLst>
          </p:cNvPr>
          <p:cNvSpPr/>
          <p:nvPr/>
        </p:nvSpPr>
        <p:spPr>
          <a:xfrm>
            <a:off x="1592820" y="5904053"/>
            <a:ext cx="9668865" cy="707886"/>
          </a:xfrm>
          <a:prstGeom prst="rect">
            <a:avLst/>
          </a:prstGeom>
          <a:noFill/>
        </p:spPr>
        <p:txBody>
          <a:bodyPr wrap="square" lIns="91440" tIns="45720" rIns="91440" bIns="45720">
            <a:spAutoFit/>
          </a:bodyPr>
          <a:lstStyle/>
          <a:p>
            <a:pPr algn="ctr"/>
            <a:r>
              <a:rPr lang="en-US" sz="4000" b="0" cap="none" spc="0" dirty="0">
                <a:ln w="0"/>
                <a:solidFill>
                  <a:srgbClr val="AAAA70"/>
                </a:solidFill>
                <a:effectLst>
                  <a:outerShdw blurRad="38100" dist="25400" dir="5400000" algn="ctr" rotWithShape="0">
                    <a:srgbClr val="6E747A">
                      <a:alpha val="43000"/>
                    </a:srgbClr>
                  </a:outerShdw>
                </a:effectLst>
              </a:rPr>
              <a:t>LEVERS for transformative change</a:t>
            </a:r>
          </a:p>
        </p:txBody>
      </p:sp>
      <p:sp>
        <p:nvSpPr>
          <p:cNvPr id="21" name="Oval 20">
            <a:extLst>
              <a:ext uri="{FF2B5EF4-FFF2-40B4-BE49-F238E27FC236}">
                <a16:creationId xmlns:a16="http://schemas.microsoft.com/office/drawing/2014/main" id="{E62C607E-BB92-224A-9B04-A69D82ECABAB}"/>
              </a:ext>
            </a:extLst>
          </p:cNvPr>
          <p:cNvSpPr/>
          <p:nvPr/>
        </p:nvSpPr>
        <p:spPr>
          <a:xfrm>
            <a:off x="83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DF0EC02-F457-3C49-A057-0426D33369A3}"/>
              </a:ext>
            </a:extLst>
          </p:cNvPr>
          <p:cNvSpPr/>
          <p:nvPr/>
        </p:nvSpPr>
        <p:spPr>
          <a:xfrm>
            <a:off x="15450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066C3B-7906-DA41-B548-DE90B500E2B7}"/>
              </a:ext>
            </a:extLst>
          </p:cNvPr>
          <p:cNvSpPr/>
          <p:nvPr/>
        </p:nvSpPr>
        <p:spPr>
          <a:xfrm>
            <a:off x="30944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4FA998-C605-7645-8065-FC31804E88C1}"/>
              </a:ext>
            </a:extLst>
          </p:cNvPr>
          <p:cNvSpPr/>
          <p:nvPr/>
        </p:nvSpPr>
        <p:spPr>
          <a:xfrm>
            <a:off x="46438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D31C634-A82D-FF45-A809-4A12AEA3A0F4}"/>
              </a:ext>
            </a:extLst>
          </p:cNvPr>
          <p:cNvSpPr/>
          <p:nvPr/>
        </p:nvSpPr>
        <p:spPr>
          <a:xfrm>
            <a:off x="61805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B55591-EC0C-3349-AADB-828DA0351AE7}"/>
              </a:ext>
            </a:extLst>
          </p:cNvPr>
          <p:cNvSpPr/>
          <p:nvPr/>
        </p:nvSpPr>
        <p:spPr>
          <a:xfrm>
            <a:off x="77299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9ABE754-B7A1-D74A-AB01-73D25BCF0642}"/>
              </a:ext>
            </a:extLst>
          </p:cNvPr>
          <p:cNvSpPr/>
          <p:nvPr/>
        </p:nvSpPr>
        <p:spPr>
          <a:xfrm>
            <a:off x="92793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02D0673-80A7-AC40-BE18-95D32FB04F7D}"/>
              </a:ext>
            </a:extLst>
          </p:cNvPr>
          <p:cNvSpPr/>
          <p:nvPr/>
        </p:nvSpPr>
        <p:spPr>
          <a:xfrm>
            <a:off x="108414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2C03699-7DE9-1643-AEC9-D9653C550CE3}"/>
              </a:ext>
            </a:extLst>
          </p:cNvPr>
          <p:cNvSpPr txBox="1"/>
          <p:nvPr/>
        </p:nvSpPr>
        <p:spPr>
          <a:xfrm>
            <a:off x="106671" y="1280938"/>
            <a:ext cx="1087525" cy="707886"/>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Visions of GQL</a:t>
            </a:r>
          </a:p>
        </p:txBody>
      </p:sp>
      <p:sp>
        <p:nvSpPr>
          <p:cNvPr id="30" name="TextBox 29">
            <a:extLst>
              <a:ext uri="{FF2B5EF4-FFF2-40B4-BE49-F238E27FC236}">
                <a16:creationId xmlns:a16="http://schemas.microsoft.com/office/drawing/2014/main" id="{DFC24FA7-E80C-9A45-ADFB-2C7DAC77E364}"/>
              </a:ext>
            </a:extLst>
          </p:cNvPr>
          <p:cNvSpPr txBox="1"/>
          <p:nvPr/>
        </p:nvSpPr>
        <p:spPr>
          <a:xfrm>
            <a:off x="1434702" y="1115838"/>
            <a:ext cx="1631317" cy="1015663"/>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Total consumption &amp; waste</a:t>
            </a:r>
          </a:p>
        </p:txBody>
      </p:sp>
      <p:sp>
        <p:nvSpPr>
          <p:cNvPr id="31" name="TextBox 30">
            <a:extLst>
              <a:ext uri="{FF2B5EF4-FFF2-40B4-BE49-F238E27FC236}">
                <a16:creationId xmlns:a16="http://schemas.microsoft.com/office/drawing/2014/main" id="{1F99105C-E67E-5442-8A0E-B547B8F36F40}"/>
              </a:ext>
            </a:extLst>
          </p:cNvPr>
          <p:cNvSpPr txBox="1"/>
          <p:nvPr/>
        </p:nvSpPr>
        <p:spPr>
          <a:xfrm>
            <a:off x="3149997" y="1153938"/>
            <a:ext cx="1295399" cy="1015663"/>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Values &amp; social norms</a:t>
            </a:r>
          </a:p>
        </p:txBody>
      </p:sp>
      <p:sp>
        <p:nvSpPr>
          <p:cNvPr id="32" name="TextBox 31">
            <a:extLst>
              <a:ext uri="{FF2B5EF4-FFF2-40B4-BE49-F238E27FC236}">
                <a16:creationId xmlns:a16="http://schemas.microsoft.com/office/drawing/2014/main" id="{9AEBCC76-AB2A-A246-BA30-1B79658F9396}"/>
              </a:ext>
            </a:extLst>
          </p:cNvPr>
          <p:cNvSpPr txBox="1"/>
          <p:nvPr/>
        </p:nvSpPr>
        <p:spPr>
          <a:xfrm>
            <a:off x="4520205" y="1420638"/>
            <a:ext cx="1626992" cy="400110"/>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Inequality</a:t>
            </a:r>
          </a:p>
        </p:txBody>
      </p:sp>
      <p:sp>
        <p:nvSpPr>
          <p:cNvPr id="33" name="TextBox 32">
            <a:extLst>
              <a:ext uri="{FF2B5EF4-FFF2-40B4-BE49-F238E27FC236}">
                <a16:creationId xmlns:a16="http://schemas.microsoft.com/office/drawing/2014/main" id="{4A5D513F-6D89-EF43-B697-FD8F4BD5E3A9}"/>
              </a:ext>
            </a:extLst>
          </p:cNvPr>
          <p:cNvSpPr txBox="1"/>
          <p:nvPr/>
        </p:nvSpPr>
        <p:spPr>
          <a:xfrm>
            <a:off x="6207380" y="1255538"/>
            <a:ext cx="1368533" cy="707886"/>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Justice &amp; inclusion</a:t>
            </a:r>
          </a:p>
        </p:txBody>
      </p:sp>
      <p:sp>
        <p:nvSpPr>
          <p:cNvPr id="34" name="TextBox 33">
            <a:extLst>
              <a:ext uri="{FF2B5EF4-FFF2-40B4-BE49-F238E27FC236}">
                <a16:creationId xmlns:a16="http://schemas.microsoft.com/office/drawing/2014/main" id="{D2D6BA5A-0F6C-8B4B-B49D-B7638D6D601A}"/>
              </a:ext>
            </a:extLst>
          </p:cNvPr>
          <p:cNvSpPr txBox="1"/>
          <p:nvPr/>
        </p:nvSpPr>
        <p:spPr>
          <a:xfrm>
            <a:off x="7779395" y="1242838"/>
            <a:ext cx="1301502" cy="707886"/>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Tele-coupling</a:t>
            </a:r>
          </a:p>
        </p:txBody>
      </p:sp>
      <p:sp>
        <p:nvSpPr>
          <p:cNvPr id="35" name="TextBox 34">
            <a:extLst>
              <a:ext uri="{FF2B5EF4-FFF2-40B4-BE49-F238E27FC236}">
                <a16:creationId xmlns:a16="http://schemas.microsoft.com/office/drawing/2014/main" id="{FA92561F-59B6-344E-92EE-F1BC1EDDB3CC}"/>
              </a:ext>
            </a:extLst>
          </p:cNvPr>
          <p:cNvSpPr txBox="1"/>
          <p:nvPr/>
        </p:nvSpPr>
        <p:spPr>
          <a:xfrm>
            <a:off x="9209289" y="1420638"/>
            <a:ext cx="1560708" cy="400110"/>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Innovation</a:t>
            </a:r>
          </a:p>
        </p:txBody>
      </p:sp>
      <p:sp>
        <p:nvSpPr>
          <p:cNvPr id="36" name="TextBox 35">
            <a:extLst>
              <a:ext uri="{FF2B5EF4-FFF2-40B4-BE49-F238E27FC236}">
                <a16:creationId xmlns:a16="http://schemas.microsoft.com/office/drawing/2014/main" id="{F98A482E-9366-0040-BE6F-4FD8B6748FDD}"/>
              </a:ext>
            </a:extLst>
          </p:cNvPr>
          <p:cNvSpPr txBox="1"/>
          <p:nvPr/>
        </p:nvSpPr>
        <p:spPr>
          <a:xfrm>
            <a:off x="10744597" y="1433338"/>
            <a:ext cx="1574799" cy="400110"/>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Knowledge</a:t>
            </a:r>
          </a:p>
        </p:txBody>
      </p:sp>
      <p:sp>
        <p:nvSpPr>
          <p:cNvPr id="37" name="Rectangle 36">
            <a:extLst>
              <a:ext uri="{FF2B5EF4-FFF2-40B4-BE49-F238E27FC236}">
                <a16:creationId xmlns:a16="http://schemas.microsoft.com/office/drawing/2014/main" id="{F13E7E54-FEF5-834D-A7CD-BF85A9F9D4A7}"/>
              </a:ext>
            </a:extLst>
          </p:cNvPr>
          <p:cNvSpPr/>
          <p:nvPr/>
        </p:nvSpPr>
        <p:spPr>
          <a:xfrm>
            <a:off x="1151932" y="214745"/>
            <a:ext cx="9668865" cy="707886"/>
          </a:xfrm>
          <a:prstGeom prst="rect">
            <a:avLst/>
          </a:prstGeom>
          <a:noFill/>
        </p:spPr>
        <p:txBody>
          <a:bodyPr wrap="square" lIns="91440" tIns="45720" rIns="91440" bIns="45720">
            <a:spAutoFit/>
          </a:bodyPr>
          <a:lstStyle/>
          <a:p>
            <a:pPr algn="ctr"/>
            <a:r>
              <a:rPr lang="en-US" sz="4000" b="0" cap="none" spc="0" dirty="0">
                <a:ln w="0"/>
                <a:solidFill>
                  <a:schemeClr val="accent4">
                    <a:lumMod val="75000"/>
                  </a:schemeClr>
                </a:solidFill>
                <a:effectLst>
                  <a:outerShdw blurRad="38100" dist="25400" dir="5400000" algn="ctr" rotWithShape="0">
                    <a:srgbClr val="6E747A">
                      <a:alpha val="43000"/>
                    </a:srgbClr>
                  </a:outerShdw>
                </a:effectLst>
              </a:rPr>
              <a:t>LEVERAGE POINTS</a:t>
            </a:r>
          </a:p>
        </p:txBody>
      </p:sp>
      <p:cxnSp>
        <p:nvCxnSpPr>
          <p:cNvPr id="40" name="Straight Connector 39">
            <a:extLst>
              <a:ext uri="{FF2B5EF4-FFF2-40B4-BE49-F238E27FC236}">
                <a16:creationId xmlns:a16="http://schemas.microsoft.com/office/drawing/2014/main" id="{7BDEBD71-6DF8-F04B-9EE3-E8C3090C210A}"/>
              </a:ext>
            </a:extLst>
          </p:cNvPr>
          <p:cNvCxnSpPr>
            <a:cxnSpLocks/>
            <a:stCxn id="21" idx="4"/>
            <a:endCxn id="6" idx="0"/>
          </p:cNvCxnSpPr>
          <p:nvPr/>
        </p:nvCxnSpPr>
        <p:spPr>
          <a:xfrm>
            <a:off x="692654" y="2354138"/>
            <a:ext cx="1274528"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8B8E7108-1F50-9047-8E1F-8FDC5686B5BC}"/>
              </a:ext>
            </a:extLst>
          </p:cNvPr>
          <p:cNvCxnSpPr>
            <a:cxnSpLocks/>
            <a:stCxn id="22" idx="4"/>
            <a:endCxn id="8" idx="0"/>
          </p:cNvCxnSpPr>
          <p:nvPr/>
        </p:nvCxnSpPr>
        <p:spPr>
          <a:xfrm>
            <a:off x="2229354" y="2354138"/>
            <a:ext cx="4565611"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4D1696B4-4E78-C74F-AB07-B54AE662DA00}"/>
              </a:ext>
            </a:extLst>
          </p:cNvPr>
          <p:cNvCxnSpPr>
            <a:cxnSpLocks/>
            <a:stCxn id="25" idx="4"/>
            <a:endCxn id="4" idx="0"/>
          </p:cNvCxnSpPr>
          <p:nvPr/>
        </p:nvCxnSpPr>
        <p:spPr>
          <a:xfrm flipH="1">
            <a:off x="3157998" y="2354138"/>
            <a:ext cx="3706856"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904E831E-BACE-6748-808B-27E4644C6F06}"/>
              </a:ext>
            </a:extLst>
          </p:cNvPr>
          <p:cNvCxnSpPr>
            <a:cxnSpLocks/>
            <a:stCxn id="25" idx="4"/>
            <a:endCxn id="6" idx="0"/>
          </p:cNvCxnSpPr>
          <p:nvPr/>
        </p:nvCxnSpPr>
        <p:spPr>
          <a:xfrm flipH="1">
            <a:off x="1967182" y="2354138"/>
            <a:ext cx="4897672"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9AFB65F7-593B-3A4C-A475-82D6E26CAC8A}"/>
              </a:ext>
            </a:extLst>
          </p:cNvPr>
          <p:cNvCxnSpPr>
            <a:cxnSpLocks/>
            <a:stCxn id="25" idx="4"/>
            <a:endCxn id="2" idx="0"/>
          </p:cNvCxnSpPr>
          <p:nvPr/>
        </p:nvCxnSpPr>
        <p:spPr>
          <a:xfrm flipH="1">
            <a:off x="4349453" y="2354138"/>
            <a:ext cx="2515401" cy="88268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D6C7BA05-C251-DA47-B87B-84A206DB8D4B}"/>
              </a:ext>
            </a:extLst>
          </p:cNvPr>
          <p:cNvCxnSpPr>
            <a:cxnSpLocks/>
            <a:stCxn id="25" idx="4"/>
            <a:endCxn id="7" idx="0"/>
          </p:cNvCxnSpPr>
          <p:nvPr/>
        </p:nvCxnSpPr>
        <p:spPr>
          <a:xfrm>
            <a:off x="6864854" y="2354138"/>
            <a:ext cx="2296560" cy="81352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a:extLst>
              <a:ext uri="{FF2B5EF4-FFF2-40B4-BE49-F238E27FC236}">
                <a16:creationId xmlns:a16="http://schemas.microsoft.com/office/drawing/2014/main" id="{9F3C637F-F3C9-314A-BBAD-313697F9896F}"/>
              </a:ext>
            </a:extLst>
          </p:cNvPr>
          <p:cNvCxnSpPr>
            <a:cxnSpLocks/>
            <a:stCxn id="24" idx="4"/>
            <a:endCxn id="8" idx="0"/>
          </p:cNvCxnSpPr>
          <p:nvPr/>
        </p:nvCxnSpPr>
        <p:spPr>
          <a:xfrm>
            <a:off x="5328154" y="2354138"/>
            <a:ext cx="1466811"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EDC452A5-A49F-5E48-BFFF-00613C814138}"/>
              </a:ext>
            </a:extLst>
          </p:cNvPr>
          <p:cNvCxnSpPr>
            <a:cxnSpLocks/>
            <a:stCxn id="23" idx="4"/>
            <a:endCxn id="8" idx="0"/>
          </p:cNvCxnSpPr>
          <p:nvPr/>
        </p:nvCxnSpPr>
        <p:spPr>
          <a:xfrm>
            <a:off x="3778754" y="2354138"/>
            <a:ext cx="3016211"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349FC6D5-5673-744E-8870-F1708ECD9049}"/>
              </a:ext>
            </a:extLst>
          </p:cNvPr>
          <p:cNvCxnSpPr>
            <a:cxnSpLocks/>
            <a:stCxn id="26" idx="4"/>
            <a:endCxn id="8" idx="0"/>
          </p:cNvCxnSpPr>
          <p:nvPr/>
        </p:nvCxnSpPr>
        <p:spPr>
          <a:xfrm flipH="1">
            <a:off x="6794965" y="2354138"/>
            <a:ext cx="1619289"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D3C6F96C-F8A6-884B-BBE2-3B2A9B97DDFB}"/>
              </a:ext>
            </a:extLst>
          </p:cNvPr>
          <p:cNvCxnSpPr>
            <a:cxnSpLocks/>
            <a:stCxn id="26" idx="4"/>
            <a:endCxn id="5" idx="0"/>
          </p:cNvCxnSpPr>
          <p:nvPr/>
        </p:nvCxnSpPr>
        <p:spPr>
          <a:xfrm flipH="1">
            <a:off x="7965131" y="2354138"/>
            <a:ext cx="449123" cy="85659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a:extLst>
              <a:ext uri="{FF2B5EF4-FFF2-40B4-BE49-F238E27FC236}">
                <a16:creationId xmlns:a16="http://schemas.microsoft.com/office/drawing/2014/main" id="{EE34FAF9-65D8-5843-8850-F5A120C4DA98}"/>
              </a:ext>
            </a:extLst>
          </p:cNvPr>
          <p:cNvCxnSpPr>
            <a:cxnSpLocks/>
            <a:stCxn id="27" idx="4"/>
            <a:endCxn id="9" idx="0"/>
          </p:cNvCxnSpPr>
          <p:nvPr/>
        </p:nvCxnSpPr>
        <p:spPr>
          <a:xfrm>
            <a:off x="9963654" y="2354138"/>
            <a:ext cx="379816" cy="77223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Straight Connector 65">
            <a:extLst>
              <a:ext uri="{FF2B5EF4-FFF2-40B4-BE49-F238E27FC236}">
                <a16:creationId xmlns:a16="http://schemas.microsoft.com/office/drawing/2014/main" id="{8DFB9235-41AD-8149-84DB-6CC98D2B155A}"/>
              </a:ext>
            </a:extLst>
          </p:cNvPr>
          <p:cNvCxnSpPr>
            <a:cxnSpLocks/>
            <a:stCxn id="27" idx="4"/>
            <a:endCxn id="3" idx="0"/>
          </p:cNvCxnSpPr>
          <p:nvPr/>
        </p:nvCxnSpPr>
        <p:spPr>
          <a:xfrm flipH="1">
            <a:off x="5584517" y="2354138"/>
            <a:ext cx="4379137" cy="81175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a:extLst>
              <a:ext uri="{FF2B5EF4-FFF2-40B4-BE49-F238E27FC236}">
                <a16:creationId xmlns:a16="http://schemas.microsoft.com/office/drawing/2014/main" id="{89B49718-6B57-6D4E-964C-449BA84A9E21}"/>
              </a:ext>
            </a:extLst>
          </p:cNvPr>
          <p:cNvCxnSpPr>
            <a:cxnSpLocks/>
            <a:stCxn id="28" idx="4"/>
            <a:endCxn id="3" idx="0"/>
          </p:cNvCxnSpPr>
          <p:nvPr/>
        </p:nvCxnSpPr>
        <p:spPr>
          <a:xfrm flipH="1">
            <a:off x="5584517" y="2354138"/>
            <a:ext cx="5941237" cy="81175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Straight Connector 69">
            <a:extLst>
              <a:ext uri="{FF2B5EF4-FFF2-40B4-BE49-F238E27FC236}">
                <a16:creationId xmlns:a16="http://schemas.microsoft.com/office/drawing/2014/main" id="{83162BD3-619D-7549-AAF2-0EAC230A147F}"/>
              </a:ext>
            </a:extLst>
          </p:cNvPr>
          <p:cNvCxnSpPr>
            <a:cxnSpLocks/>
            <a:stCxn id="28" idx="4"/>
            <a:endCxn id="9" idx="0"/>
          </p:cNvCxnSpPr>
          <p:nvPr/>
        </p:nvCxnSpPr>
        <p:spPr>
          <a:xfrm flipH="1">
            <a:off x="10343470" y="2354138"/>
            <a:ext cx="1182284" cy="77223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21725F2F-1A4A-5043-8ADC-8C6BE95B46C4}"/>
              </a:ext>
            </a:extLst>
          </p:cNvPr>
          <p:cNvCxnSpPr>
            <a:cxnSpLocks/>
            <a:stCxn id="28" idx="4"/>
            <a:endCxn id="4" idx="0"/>
          </p:cNvCxnSpPr>
          <p:nvPr/>
        </p:nvCxnSpPr>
        <p:spPr>
          <a:xfrm flipH="1">
            <a:off x="3157998" y="2354138"/>
            <a:ext cx="8367756"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AB804DB3-04AE-7145-BB25-8DF994EC4776}"/>
              </a:ext>
            </a:extLst>
          </p:cNvPr>
          <p:cNvCxnSpPr>
            <a:cxnSpLocks/>
            <a:stCxn id="21" idx="4"/>
            <a:endCxn id="4" idx="0"/>
          </p:cNvCxnSpPr>
          <p:nvPr/>
        </p:nvCxnSpPr>
        <p:spPr>
          <a:xfrm>
            <a:off x="692654" y="2354138"/>
            <a:ext cx="2465344"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2B6F22CC-A581-AA45-B894-628BA78EC80B}"/>
              </a:ext>
            </a:extLst>
          </p:cNvPr>
          <p:cNvCxnSpPr>
            <a:cxnSpLocks/>
            <a:stCxn id="21" idx="4"/>
            <a:endCxn id="2" idx="0"/>
          </p:cNvCxnSpPr>
          <p:nvPr/>
        </p:nvCxnSpPr>
        <p:spPr>
          <a:xfrm>
            <a:off x="692654" y="2354138"/>
            <a:ext cx="3656799" cy="88268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61573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9D7388-AD52-FB43-84FC-03CCF668DF77}"/>
              </a:ext>
            </a:extLst>
          </p:cNvPr>
          <p:cNvGrpSpPr/>
          <p:nvPr/>
        </p:nvGrpSpPr>
        <p:grpSpPr>
          <a:xfrm>
            <a:off x="-17615" y="-1"/>
            <a:ext cx="5212467" cy="2070339"/>
            <a:chOff x="-17615" y="-1"/>
            <a:chExt cx="5212467" cy="2070339"/>
          </a:xfrm>
        </p:grpSpPr>
        <p:pic>
          <p:nvPicPr>
            <p:cNvPr id="8" name="Picture 7">
              <a:extLst>
                <a:ext uri="{FF2B5EF4-FFF2-40B4-BE49-F238E27FC236}">
                  <a16:creationId xmlns:a16="http://schemas.microsoft.com/office/drawing/2014/main" id="{7B8168E5-F29B-9B4B-AB83-DA04C29CFF5F}"/>
                </a:ext>
              </a:extLst>
            </p:cNvPr>
            <p:cNvPicPr>
              <a:picLocks noChangeAspect="1"/>
            </p:cNvPicPr>
            <p:nvPr/>
          </p:nvPicPr>
          <p:blipFill>
            <a:blip r:embed="rId2"/>
            <a:stretch>
              <a:fillRect/>
            </a:stretch>
          </p:blipFill>
          <p:spPr>
            <a:xfrm>
              <a:off x="-17615" y="-1"/>
              <a:ext cx="5167945" cy="2070339"/>
            </a:xfrm>
            <a:prstGeom prst="rect">
              <a:avLst/>
            </a:prstGeom>
          </p:spPr>
        </p:pic>
        <p:sp>
          <p:nvSpPr>
            <p:cNvPr id="9" name="Freeform 8">
              <a:extLst>
                <a:ext uri="{FF2B5EF4-FFF2-40B4-BE49-F238E27FC236}">
                  <a16:creationId xmlns:a16="http://schemas.microsoft.com/office/drawing/2014/main" id="{AC7B7732-80D2-D14C-AAC4-B242C48FB2DF}"/>
                </a:ext>
              </a:extLst>
            </p:cNvPr>
            <p:cNvSpPr/>
            <p:nvPr/>
          </p:nvSpPr>
          <p:spPr>
            <a:xfrm>
              <a:off x="4697896" y="46383"/>
              <a:ext cx="496956" cy="1219200"/>
            </a:xfrm>
            <a:custGeom>
              <a:avLst/>
              <a:gdLst>
                <a:gd name="connsiteX0" fmla="*/ 0 w 496956"/>
                <a:gd name="connsiteY0" fmla="*/ 165652 h 1219200"/>
                <a:gd name="connsiteX1" fmla="*/ 496956 w 496956"/>
                <a:gd name="connsiteY1" fmla="*/ 0 h 1219200"/>
                <a:gd name="connsiteX2" fmla="*/ 490330 w 496956"/>
                <a:gd name="connsiteY2" fmla="*/ 1146313 h 1219200"/>
                <a:gd name="connsiteX3" fmla="*/ 72887 w 496956"/>
                <a:gd name="connsiteY3" fmla="*/ 1219200 h 1219200"/>
                <a:gd name="connsiteX4" fmla="*/ 0 w 496956"/>
                <a:gd name="connsiteY4" fmla="*/ 165652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956" h="1219200">
                  <a:moveTo>
                    <a:pt x="0" y="165652"/>
                  </a:moveTo>
                  <a:lnTo>
                    <a:pt x="496956" y="0"/>
                  </a:lnTo>
                  <a:cubicBezTo>
                    <a:pt x="494747" y="382104"/>
                    <a:pt x="492539" y="764209"/>
                    <a:pt x="490330" y="1146313"/>
                  </a:cubicBezTo>
                  <a:lnTo>
                    <a:pt x="72887" y="1219200"/>
                  </a:lnTo>
                  <a:lnTo>
                    <a:pt x="0" y="1656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5CD53C9A-9FB6-9F45-90C9-06B1D6AF30AB}"/>
              </a:ext>
            </a:extLst>
          </p:cNvPr>
          <p:cNvSpPr txBox="1"/>
          <p:nvPr/>
        </p:nvSpPr>
        <p:spPr>
          <a:xfrm>
            <a:off x="2425023" y="1799467"/>
            <a:ext cx="9426617" cy="4832092"/>
          </a:xfrm>
          <a:prstGeom prst="rect">
            <a:avLst/>
          </a:prstGeom>
          <a:noFill/>
        </p:spPr>
        <p:txBody>
          <a:bodyPr wrap="square" rtlCol="0">
            <a:spAutoFit/>
          </a:bodyPr>
          <a:lstStyle/>
          <a:p>
            <a:r>
              <a:rPr lang="en-US" sz="2800" b="1" dirty="0">
                <a:latin typeface="Candara" panose="020E0502030303020204" pitchFamily="34" charset="0"/>
              </a:rPr>
              <a:t>Status:</a:t>
            </a:r>
          </a:p>
          <a:p>
            <a:pPr marL="457200" indent="-457200">
              <a:buFont typeface="Wingdings" pitchFamily="2" charset="2"/>
              <a:buChar char="v"/>
            </a:pPr>
            <a:r>
              <a:rPr lang="en-US" sz="2800" dirty="0">
                <a:latin typeface="Candara" panose="020E0502030303020204" pitchFamily="34" charset="0"/>
              </a:rPr>
              <a:t>None of the Aichi targets fully met. </a:t>
            </a:r>
          </a:p>
          <a:p>
            <a:pPr marL="457200" indent="-457200">
              <a:buFont typeface="Wingdings" pitchFamily="2" charset="2"/>
              <a:buChar char="v"/>
            </a:pPr>
            <a:r>
              <a:rPr lang="en-US" sz="2800" dirty="0">
                <a:latin typeface="Candara" panose="020E0502030303020204" pitchFamily="34" charset="0"/>
              </a:rPr>
              <a:t>Many examples of success – policy measures work!</a:t>
            </a:r>
          </a:p>
          <a:p>
            <a:pPr marL="457200" indent="-457200">
              <a:buFont typeface="Wingdings" pitchFamily="2" charset="2"/>
              <a:buChar char="v"/>
            </a:pPr>
            <a:endParaRPr lang="en-US" sz="2800" dirty="0">
              <a:latin typeface="Candara" panose="020E0502030303020204" pitchFamily="34" charset="0"/>
            </a:endParaRPr>
          </a:p>
          <a:p>
            <a:r>
              <a:rPr lang="en-US" sz="2800" b="1" dirty="0">
                <a:latin typeface="Candara" panose="020E0502030303020204" pitchFamily="34" charset="0"/>
              </a:rPr>
              <a:t>Outlook</a:t>
            </a:r>
            <a:r>
              <a:rPr lang="en-US" sz="2800" dirty="0">
                <a:latin typeface="Candara" panose="020E0502030303020204" pitchFamily="34" charset="0"/>
              </a:rPr>
              <a:t>:</a:t>
            </a:r>
          </a:p>
          <a:p>
            <a:pPr marL="457200" indent="-457200">
              <a:buFont typeface="Wingdings" pitchFamily="2" charset="2"/>
              <a:buChar char="v"/>
            </a:pPr>
            <a:r>
              <a:rPr lang="en-US" sz="2800" dirty="0">
                <a:latin typeface="Candara" panose="020E0502030303020204" pitchFamily="34" charset="0"/>
              </a:rPr>
              <a:t>Possible to reduce and reverse biodiversity loss, </a:t>
            </a:r>
            <a:r>
              <a:rPr lang="en-US" sz="2800" dirty="0">
                <a:latin typeface="Candara" panose="020E0502030303020204" pitchFamily="34" charset="0"/>
                <a:sym typeface="Wingdings" pitchFamily="2" charset="2"/>
              </a:rPr>
              <a:t>path of recovery towards the 2050 Vision.</a:t>
            </a:r>
          </a:p>
          <a:p>
            <a:pPr marL="457200" indent="-457200">
              <a:buFont typeface="Wingdings" pitchFamily="2" charset="2"/>
              <a:buChar char="v"/>
            </a:pPr>
            <a:r>
              <a:rPr lang="en-US" sz="2800" dirty="0">
                <a:latin typeface="Candara" panose="020E0502030303020204" pitchFamily="34" charset="0"/>
                <a:sym typeface="Wingdings" pitchFamily="2" charset="2"/>
              </a:rPr>
              <a:t>Requires strong conservation and restoration action, addressing all drivers, sustainable consumption.</a:t>
            </a:r>
          </a:p>
          <a:p>
            <a:pPr marL="457200" indent="-457200">
              <a:buFont typeface="Wingdings" pitchFamily="2" charset="2"/>
              <a:buChar char="v"/>
            </a:pPr>
            <a:r>
              <a:rPr lang="en-US" sz="2800" dirty="0">
                <a:latin typeface="Candara" panose="020E0502030303020204" pitchFamily="34" charset="0"/>
                <a:sym typeface="Wingdings" pitchFamily="2" charset="2"/>
              </a:rPr>
              <a:t>Time for action is now. </a:t>
            </a:r>
          </a:p>
          <a:p>
            <a:pPr marL="457200" indent="-457200">
              <a:buFont typeface="Wingdings" pitchFamily="2" charset="2"/>
              <a:buChar char="v"/>
            </a:pPr>
            <a:r>
              <a:rPr lang="en-US" sz="2800" dirty="0">
                <a:latin typeface="Candara" panose="020E0502030303020204" pitchFamily="34" charset="0"/>
              </a:rPr>
              <a:t>Lessons for post 2020 global biodiversity framework.</a:t>
            </a:r>
          </a:p>
        </p:txBody>
      </p:sp>
    </p:spTree>
    <p:extLst>
      <p:ext uri="{BB962C8B-B14F-4D97-AF65-F5344CB8AC3E}">
        <p14:creationId xmlns:p14="http://schemas.microsoft.com/office/powerpoint/2010/main" val="915227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796F2D-616A-EC4C-8E3E-D8CFCD53822F}"/>
              </a:ext>
            </a:extLst>
          </p:cNvPr>
          <p:cNvSpPr txBox="1"/>
          <p:nvPr/>
        </p:nvSpPr>
        <p:spPr>
          <a:xfrm>
            <a:off x="3346896" y="3429000"/>
            <a:ext cx="5782352" cy="707886"/>
          </a:xfrm>
          <a:prstGeom prst="rect">
            <a:avLst/>
          </a:prstGeom>
          <a:noFill/>
        </p:spPr>
        <p:txBody>
          <a:bodyPr wrap="none" rtlCol="0">
            <a:spAutoFit/>
          </a:bodyPr>
          <a:lstStyle/>
          <a:p>
            <a:r>
              <a:rPr lang="en-CA" sz="4000" u="sng" dirty="0">
                <a:latin typeface="Candara" panose="020E0502030303020204" pitchFamily="34" charset="0"/>
                <a:hlinkClick r:id="rId2"/>
              </a:rPr>
              <a:t>https://www.cbd.int/gbo5</a:t>
            </a:r>
            <a:endParaRPr lang="en-US" sz="4000" dirty="0">
              <a:latin typeface="Candara" panose="020E0502030303020204" pitchFamily="34" charset="0"/>
            </a:endParaRPr>
          </a:p>
        </p:txBody>
      </p:sp>
      <p:pic>
        <p:nvPicPr>
          <p:cNvPr id="4" name="Picture 3">
            <a:extLst>
              <a:ext uri="{FF2B5EF4-FFF2-40B4-BE49-F238E27FC236}">
                <a16:creationId xmlns:a16="http://schemas.microsoft.com/office/drawing/2014/main" id="{CACB7844-4DC6-0F44-B66B-4070EAD88B4B}"/>
              </a:ext>
            </a:extLst>
          </p:cNvPr>
          <p:cNvPicPr>
            <a:picLocks noChangeAspect="1"/>
          </p:cNvPicPr>
          <p:nvPr/>
        </p:nvPicPr>
        <p:blipFill>
          <a:blip r:embed="rId3"/>
          <a:stretch>
            <a:fillRect/>
          </a:stretch>
        </p:blipFill>
        <p:spPr>
          <a:xfrm>
            <a:off x="0" y="0"/>
            <a:ext cx="12192000" cy="2669490"/>
          </a:xfrm>
          <a:prstGeom prst="rect">
            <a:avLst/>
          </a:prstGeom>
        </p:spPr>
      </p:pic>
    </p:spTree>
    <p:extLst>
      <p:ext uri="{BB962C8B-B14F-4D97-AF65-F5344CB8AC3E}">
        <p14:creationId xmlns:p14="http://schemas.microsoft.com/office/powerpoint/2010/main" val="172835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B5B6F-AAA0-1E43-80DA-406BB6B8347A}"/>
              </a:ext>
            </a:extLst>
          </p:cNvPr>
          <p:cNvPicPr>
            <a:picLocks noChangeAspect="1"/>
          </p:cNvPicPr>
          <p:nvPr/>
        </p:nvPicPr>
        <p:blipFill>
          <a:blip r:embed="rId2"/>
          <a:stretch>
            <a:fillRect/>
          </a:stretch>
        </p:blipFill>
        <p:spPr>
          <a:xfrm>
            <a:off x="8254995" y="1091838"/>
            <a:ext cx="3499648" cy="4604800"/>
          </a:xfrm>
          <a:prstGeom prst="rect">
            <a:avLst/>
          </a:prstGeom>
        </p:spPr>
      </p:pic>
      <p:cxnSp>
        <p:nvCxnSpPr>
          <p:cNvPr id="19"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CF7E985-88E0-B546-9CCA-B99F926E7A5F}"/>
              </a:ext>
            </a:extLst>
          </p:cNvPr>
          <p:cNvPicPr>
            <a:picLocks noChangeAspect="1"/>
          </p:cNvPicPr>
          <p:nvPr/>
        </p:nvPicPr>
        <p:blipFill>
          <a:blip r:embed="rId3"/>
          <a:stretch>
            <a:fillRect/>
          </a:stretch>
        </p:blipFill>
        <p:spPr>
          <a:xfrm>
            <a:off x="4310676" y="1128950"/>
            <a:ext cx="3537345" cy="4593954"/>
          </a:xfrm>
          <a:prstGeom prst="rect">
            <a:avLst/>
          </a:prstGeom>
        </p:spPr>
      </p:pic>
      <p:cxnSp>
        <p:nvCxnSpPr>
          <p:cNvPr id="21"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F805957-6981-EA42-9828-FC86814FC109}"/>
              </a:ext>
            </a:extLst>
          </p:cNvPr>
          <p:cNvPicPr>
            <a:picLocks noChangeAspect="1"/>
          </p:cNvPicPr>
          <p:nvPr/>
        </p:nvPicPr>
        <p:blipFill>
          <a:blip r:embed="rId4"/>
          <a:stretch>
            <a:fillRect/>
          </a:stretch>
        </p:blipFill>
        <p:spPr>
          <a:xfrm>
            <a:off x="437357" y="1128950"/>
            <a:ext cx="3517120" cy="4567688"/>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EA63E6D-ADB8-9146-A9BE-AB2FF66B3820}"/>
                  </a:ext>
                </a:extLst>
              </p14:cNvPr>
              <p14:cNvContentPartPr/>
              <p14:nvPr/>
            </p14:nvContentPartPr>
            <p14:xfrm>
              <a:off x="6946840" y="3408760"/>
              <a:ext cx="360" cy="360"/>
            </p14:xfrm>
          </p:contentPart>
        </mc:Choice>
        <mc:Fallback xmlns="">
          <p:pic>
            <p:nvPicPr>
              <p:cNvPr id="8" name="Ink 7">
                <a:extLst>
                  <a:ext uri="{FF2B5EF4-FFF2-40B4-BE49-F238E27FC236}">
                    <a16:creationId xmlns:a16="http://schemas.microsoft.com/office/drawing/2014/main" id="{5EA63E6D-ADB8-9146-A9BE-AB2FF66B3820}"/>
                  </a:ext>
                </a:extLst>
              </p:cNvPr>
              <p:cNvPicPr/>
              <p:nvPr/>
            </p:nvPicPr>
            <p:blipFill>
              <a:blip r:embed="rId6"/>
              <a:stretch>
                <a:fillRect/>
              </a:stretch>
            </p:blipFill>
            <p:spPr>
              <a:xfrm>
                <a:off x="6937840" y="3399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D9D72E3-5372-9841-8ECE-7C08BDE757AF}"/>
                  </a:ext>
                </a:extLst>
              </p14:cNvPr>
              <p14:cNvContentPartPr/>
              <p14:nvPr/>
            </p14:nvContentPartPr>
            <p14:xfrm>
              <a:off x="7058800" y="1490320"/>
              <a:ext cx="360" cy="360"/>
            </p14:xfrm>
          </p:contentPart>
        </mc:Choice>
        <mc:Fallback xmlns="">
          <p:pic>
            <p:nvPicPr>
              <p:cNvPr id="10" name="Ink 9">
                <a:extLst>
                  <a:ext uri="{FF2B5EF4-FFF2-40B4-BE49-F238E27FC236}">
                    <a16:creationId xmlns:a16="http://schemas.microsoft.com/office/drawing/2014/main" id="{CD9D72E3-5372-9841-8ECE-7C08BDE757AF}"/>
                  </a:ext>
                </a:extLst>
              </p:cNvPr>
              <p:cNvPicPr/>
              <p:nvPr/>
            </p:nvPicPr>
            <p:blipFill>
              <a:blip r:embed="rId6"/>
              <a:stretch>
                <a:fillRect/>
              </a:stretch>
            </p:blipFill>
            <p:spPr>
              <a:xfrm>
                <a:off x="7049800" y="1481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28C194F8-43DA-A44C-93CB-DA4688553F52}"/>
                  </a:ext>
                </a:extLst>
              </p14:cNvPr>
              <p14:cNvContentPartPr/>
              <p14:nvPr/>
            </p14:nvContentPartPr>
            <p14:xfrm>
              <a:off x="3820240" y="376840"/>
              <a:ext cx="5400" cy="5400"/>
            </p14:xfrm>
          </p:contentPart>
        </mc:Choice>
        <mc:Fallback xmlns="">
          <p:pic>
            <p:nvPicPr>
              <p:cNvPr id="13" name="Ink 12">
                <a:extLst>
                  <a:ext uri="{FF2B5EF4-FFF2-40B4-BE49-F238E27FC236}">
                    <a16:creationId xmlns:a16="http://schemas.microsoft.com/office/drawing/2014/main" id="{28C194F8-43DA-A44C-93CB-DA4688553F52}"/>
                  </a:ext>
                </a:extLst>
              </p:cNvPr>
              <p:cNvPicPr/>
              <p:nvPr/>
            </p:nvPicPr>
            <p:blipFill>
              <a:blip r:embed="rId9"/>
              <a:stretch>
                <a:fillRect/>
              </a:stretch>
            </p:blipFill>
            <p:spPr>
              <a:xfrm>
                <a:off x="3811600" y="367840"/>
                <a:ext cx="23040" cy="23040"/>
              </a:xfrm>
              <a:prstGeom prst="rect">
                <a:avLst/>
              </a:prstGeom>
            </p:spPr>
          </p:pic>
        </mc:Fallback>
      </mc:AlternateContent>
    </p:spTree>
    <p:extLst>
      <p:ext uri="{BB962C8B-B14F-4D97-AF65-F5344CB8AC3E}">
        <p14:creationId xmlns:p14="http://schemas.microsoft.com/office/powerpoint/2010/main" val="310568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F805957-6981-EA42-9828-FC86814FC109}"/>
              </a:ext>
            </a:extLst>
          </p:cNvPr>
          <p:cNvPicPr>
            <a:picLocks noChangeAspect="1"/>
          </p:cNvPicPr>
          <p:nvPr/>
        </p:nvPicPr>
        <p:blipFill>
          <a:blip r:embed="rId2"/>
          <a:stretch>
            <a:fillRect/>
          </a:stretch>
        </p:blipFill>
        <p:spPr>
          <a:xfrm>
            <a:off x="20320" y="-2570079"/>
            <a:ext cx="12151360" cy="15780986"/>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EA63E6D-ADB8-9146-A9BE-AB2FF66B3820}"/>
                  </a:ext>
                </a:extLst>
              </p14:cNvPr>
              <p14:cNvContentPartPr/>
              <p14:nvPr/>
            </p14:nvContentPartPr>
            <p14:xfrm>
              <a:off x="6946840" y="3408760"/>
              <a:ext cx="360" cy="360"/>
            </p14:xfrm>
          </p:contentPart>
        </mc:Choice>
        <mc:Fallback xmlns="">
          <p:pic>
            <p:nvPicPr>
              <p:cNvPr id="8" name="Ink 7">
                <a:extLst>
                  <a:ext uri="{FF2B5EF4-FFF2-40B4-BE49-F238E27FC236}">
                    <a16:creationId xmlns:a16="http://schemas.microsoft.com/office/drawing/2014/main" id="{5EA63E6D-ADB8-9146-A9BE-AB2FF66B3820}"/>
                  </a:ext>
                </a:extLst>
              </p:cNvPr>
              <p:cNvPicPr/>
              <p:nvPr/>
            </p:nvPicPr>
            <p:blipFill>
              <a:blip r:embed="rId4"/>
              <a:stretch>
                <a:fillRect/>
              </a:stretch>
            </p:blipFill>
            <p:spPr>
              <a:xfrm>
                <a:off x="6937840" y="3399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D9D72E3-5372-9841-8ECE-7C08BDE757AF}"/>
                  </a:ext>
                </a:extLst>
              </p14:cNvPr>
              <p14:cNvContentPartPr/>
              <p14:nvPr/>
            </p14:nvContentPartPr>
            <p14:xfrm>
              <a:off x="7058800" y="1490320"/>
              <a:ext cx="360" cy="360"/>
            </p14:xfrm>
          </p:contentPart>
        </mc:Choice>
        <mc:Fallback xmlns="">
          <p:pic>
            <p:nvPicPr>
              <p:cNvPr id="10" name="Ink 9">
                <a:extLst>
                  <a:ext uri="{FF2B5EF4-FFF2-40B4-BE49-F238E27FC236}">
                    <a16:creationId xmlns:a16="http://schemas.microsoft.com/office/drawing/2014/main" id="{CD9D72E3-5372-9841-8ECE-7C08BDE757AF}"/>
                  </a:ext>
                </a:extLst>
              </p:cNvPr>
              <p:cNvPicPr/>
              <p:nvPr/>
            </p:nvPicPr>
            <p:blipFill>
              <a:blip r:embed="rId4"/>
              <a:stretch>
                <a:fillRect/>
              </a:stretch>
            </p:blipFill>
            <p:spPr>
              <a:xfrm>
                <a:off x="7049800" y="1481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28C194F8-43DA-A44C-93CB-DA4688553F52}"/>
                  </a:ext>
                </a:extLst>
              </p14:cNvPr>
              <p14:cNvContentPartPr/>
              <p14:nvPr/>
            </p14:nvContentPartPr>
            <p14:xfrm>
              <a:off x="3820240" y="376840"/>
              <a:ext cx="5400" cy="5400"/>
            </p14:xfrm>
          </p:contentPart>
        </mc:Choice>
        <mc:Fallback xmlns="">
          <p:pic>
            <p:nvPicPr>
              <p:cNvPr id="13" name="Ink 12">
                <a:extLst>
                  <a:ext uri="{FF2B5EF4-FFF2-40B4-BE49-F238E27FC236}">
                    <a16:creationId xmlns:a16="http://schemas.microsoft.com/office/drawing/2014/main" id="{28C194F8-43DA-A44C-93CB-DA4688553F52}"/>
                  </a:ext>
                </a:extLst>
              </p:cNvPr>
              <p:cNvPicPr/>
              <p:nvPr/>
            </p:nvPicPr>
            <p:blipFill>
              <a:blip r:embed="rId7"/>
              <a:stretch>
                <a:fillRect/>
              </a:stretch>
            </p:blipFill>
            <p:spPr>
              <a:xfrm>
                <a:off x="3811600" y="367840"/>
                <a:ext cx="23040" cy="23040"/>
              </a:xfrm>
              <a:prstGeom prst="rect">
                <a:avLst/>
              </a:prstGeom>
            </p:spPr>
          </p:pic>
        </mc:Fallback>
      </mc:AlternateContent>
    </p:spTree>
    <p:extLst>
      <p:ext uri="{BB962C8B-B14F-4D97-AF65-F5344CB8AC3E}">
        <p14:creationId xmlns:p14="http://schemas.microsoft.com/office/powerpoint/2010/main" val="241326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3FE95-3DED-E04F-940C-DB3A2D25CA71}"/>
              </a:ext>
            </a:extLst>
          </p:cNvPr>
          <p:cNvPicPr>
            <a:picLocks noChangeAspect="1"/>
          </p:cNvPicPr>
          <p:nvPr/>
        </p:nvPicPr>
        <p:blipFill>
          <a:blip r:embed="rId2"/>
          <a:stretch>
            <a:fillRect/>
          </a:stretch>
        </p:blipFill>
        <p:spPr>
          <a:xfrm>
            <a:off x="356078" y="277909"/>
            <a:ext cx="2212850" cy="2873831"/>
          </a:xfrm>
          <a:prstGeom prst="rect">
            <a:avLst/>
          </a:prstGeom>
        </p:spPr>
      </p:pic>
      <p:sp>
        <p:nvSpPr>
          <p:cNvPr id="8" name="TextBox 7">
            <a:extLst>
              <a:ext uri="{FF2B5EF4-FFF2-40B4-BE49-F238E27FC236}">
                <a16:creationId xmlns:a16="http://schemas.microsoft.com/office/drawing/2014/main" id="{8393D9AC-A027-BE48-A410-05237E2E2D59}"/>
              </a:ext>
            </a:extLst>
          </p:cNvPr>
          <p:cNvSpPr txBox="1"/>
          <p:nvPr/>
        </p:nvSpPr>
        <p:spPr>
          <a:xfrm>
            <a:off x="274797" y="3253364"/>
            <a:ext cx="2320764" cy="400110"/>
          </a:xfrm>
          <a:prstGeom prst="rect">
            <a:avLst/>
          </a:prstGeom>
          <a:noFill/>
        </p:spPr>
        <p:txBody>
          <a:bodyPr wrap="none" rtlCol="0">
            <a:spAutoFit/>
          </a:bodyPr>
          <a:lstStyle/>
          <a:p>
            <a:r>
              <a:rPr lang="en-US" sz="2000" b="1" dirty="0">
                <a:solidFill>
                  <a:schemeClr val="accent6">
                    <a:lumMod val="50000"/>
                  </a:schemeClr>
                </a:solidFill>
                <a:latin typeface="Candara" panose="020E0502030303020204" pitchFamily="34" charset="0"/>
              </a:rPr>
              <a:t>Biodiversity </a:t>
            </a:r>
            <a:r>
              <a:rPr lang="en-US" sz="2000" b="1" dirty="0">
                <a:solidFill>
                  <a:schemeClr val="accent6">
                    <a:lumMod val="50000"/>
                  </a:schemeClr>
                </a:solidFill>
                <a:latin typeface="Candara" panose="020E0502030303020204" pitchFamily="34" charset="0"/>
                <a:sym typeface="Wingdings" pitchFamily="2" charset="2"/>
              </a:rPr>
              <a:t> SDG</a:t>
            </a:r>
            <a:endParaRPr lang="en-US" sz="2000" b="1" dirty="0">
              <a:solidFill>
                <a:schemeClr val="accent6">
                  <a:lumMod val="50000"/>
                </a:schemeClr>
              </a:solidFill>
              <a:latin typeface="Candara" panose="020E0502030303020204" pitchFamily="34" charset="0"/>
            </a:endParaRPr>
          </a:p>
        </p:txBody>
      </p:sp>
      <p:sp>
        <p:nvSpPr>
          <p:cNvPr id="10" name="TextBox 9">
            <a:extLst>
              <a:ext uri="{FF2B5EF4-FFF2-40B4-BE49-F238E27FC236}">
                <a16:creationId xmlns:a16="http://schemas.microsoft.com/office/drawing/2014/main" id="{E3880F5A-60B8-5240-9C38-9DE17AFC80F5}"/>
              </a:ext>
            </a:extLst>
          </p:cNvPr>
          <p:cNvSpPr txBox="1"/>
          <p:nvPr/>
        </p:nvSpPr>
        <p:spPr>
          <a:xfrm>
            <a:off x="329444" y="5065456"/>
            <a:ext cx="2320764" cy="400110"/>
          </a:xfrm>
          <a:prstGeom prst="rect">
            <a:avLst/>
          </a:prstGeom>
          <a:noFill/>
        </p:spPr>
        <p:txBody>
          <a:bodyPr wrap="none" rtlCol="0">
            <a:spAutoFit/>
          </a:bodyPr>
          <a:lstStyle/>
          <a:p>
            <a:r>
              <a:rPr lang="en-US" sz="2000" b="1" dirty="0">
                <a:solidFill>
                  <a:schemeClr val="accent6">
                    <a:lumMod val="50000"/>
                  </a:schemeClr>
                </a:solidFill>
                <a:latin typeface="Candara" panose="020E0502030303020204" pitchFamily="34" charset="0"/>
              </a:rPr>
              <a:t>SDG </a:t>
            </a:r>
            <a:r>
              <a:rPr lang="en-US" sz="2000" b="1" dirty="0">
                <a:solidFill>
                  <a:schemeClr val="accent6">
                    <a:lumMod val="50000"/>
                  </a:schemeClr>
                </a:solidFill>
                <a:latin typeface="Candara" panose="020E0502030303020204" pitchFamily="34" charset="0"/>
                <a:sym typeface="Wingdings" pitchFamily="2" charset="2"/>
              </a:rPr>
              <a:t> </a:t>
            </a:r>
            <a:r>
              <a:rPr lang="en-US" sz="2000" b="1" dirty="0">
                <a:solidFill>
                  <a:schemeClr val="accent6">
                    <a:lumMod val="50000"/>
                  </a:schemeClr>
                </a:solidFill>
                <a:latin typeface="Candara" panose="020E0502030303020204" pitchFamily="34" charset="0"/>
              </a:rPr>
              <a:t>Biodiversity</a:t>
            </a:r>
          </a:p>
        </p:txBody>
      </p:sp>
      <p:sp>
        <p:nvSpPr>
          <p:cNvPr id="11" name="TextBox 10">
            <a:extLst>
              <a:ext uri="{FF2B5EF4-FFF2-40B4-BE49-F238E27FC236}">
                <a16:creationId xmlns:a16="http://schemas.microsoft.com/office/drawing/2014/main" id="{C3F93B41-8377-BE43-ACD2-23423B27EEA5}"/>
              </a:ext>
            </a:extLst>
          </p:cNvPr>
          <p:cNvSpPr txBox="1"/>
          <p:nvPr/>
        </p:nvSpPr>
        <p:spPr>
          <a:xfrm>
            <a:off x="813277" y="3710564"/>
            <a:ext cx="132921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Contributes</a:t>
            </a:r>
          </a:p>
        </p:txBody>
      </p:sp>
      <p:sp>
        <p:nvSpPr>
          <p:cNvPr id="12" name="TextBox 11">
            <a:extLst>
              <a:ext uri="{FF2B5EF4-FFF2-40B4-BE49-F238E27FC236}">
                <a16:creationId xmlns:a16="http://schemas.microsoft.com/office/drawing/2014/main" id="{6EAA2339-9EEF-454C-B703-208F2649B8B7}"/>
              </a:ext>
            </a:extLst>
          </p:cNvPr>
          <p:cNvSpPr txBox="1"/>
          <p:nvPr/>
        </p:nvSpPr>
        <p:spPr>
          <a:xfrm>
            <a:off x="843757" y="4167764"/>
            <a:ext cx="107273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Supports</a:t>
            </a:r>
          </a:p>
        </p:txBody>
      </p:sp>
      <p:sp>
        <p:nvSpPr>
          <p:cNvPr id="13" name="TextBox 12">
            <a:extLst>
              <a:ext uri="{FF2B5EF4-FFF2-40B4-BE49-F238E27FC236}">
                <a16:creationId xmlns:a16="http://schemas.microsoft.com/office/drawing/2014/main" id="{A9F8A5D6-435D-8D46-B9FA-E92F24F12104}"/>
              </a:ext>
            </a:extLst>
          </p:cNvPr>
          <p:cNvSpPr txBox="1"/>
          <p:nvPr/>
        </p:nvSpPr>
        <p:spPr>
          <a:xfrm>
            <a:off x="864077" y="4564004"/>
            <a:ext cx="1832553"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Loss Jeopardizes</a:t>
            </a:r>
          </a:p>
        </p:txBody>
      </p:sp>
      <p:sp>
        <p:nvSpPr>
          <p:cNvPr id="14" name="TextBox 13">
            <a:extLst>
              <a:ext uri="{FF2B5EF4-FFF2-40B4-BE49-F238E27FC236}">
                <a16:creationId xmlns:a16="http://schemas.microsoft.com/office/drawing/2014/main" id="{A7FBBDC8-A4CF-C541-82CA-92907C58A764}"/>
              </a:ext>
            </a:extLst>
          </p:cNvPr>
          <p:cNvSpPr txBox="1"/>
          <p:nvPr/>
        </p:nvSpPr>
        <p:spPr>
          <a:xfrm>
            <a:off x="904717" y="5447924"/>
            <a:ext cx="141417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Contributing</a:t>
            </a:r>
          </a:p>
        </p:txBody>
      </p:sp>
      <p:sp>
        <p:nvSpPr>
          <p:cNvPr id="15" name="TextBox 14">
            <a:extLst>
              <a:ext uri="{FF2B5EF4-FFF2-40B4-BE49-F238E27FC236}">
                <a16:creationId xmlns:a16="http://schemas.microsoft.com/office/drawing/2014/main" id="{FC7DBD7C-4E26-514A-9C64-C48E79516BF6}"/>
              </a:ext>
            </a:extLst>
          </p:cNvPr>
          <p:cNvSpPr txBox="1"/>
          <p:nvPr/>
        </p:nvSpPr>
        <p:spPr>
          <a:xfrm>
            <a:off x="894557" y="5925444"/>
            <a:ext cx="1024639"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Enabling</a:t>
            </a:r>
          </a:p>
        </p:txBody>
      </p:sp>
      <p:sp>
        <p:nvSpPr>
          <p:cNvPr id="16" name="TextBox 15">
            <a:extLst>
              <a:ext uri="{FF2B5EF4-FFF2-40B4-BE49-F238E27FC236}">
                <a16:creationId xmlns:a16="http://schemas.microsoft.com/office/drawing/2014/main" id="{92612364-0F13-2E41-A402-DA6DD1150CE3}"/>
              </a:ext>
            </a:extLst>
          </p:cNvPr>
          <p:cNvSpPr txBox="1"/>
          <p:nvPr/>
        </p:nvSpPr>
        <p:spPr>
          <a:xfrm>
            <a:off x="917417" y="6390264"/>
            <a:ext cx="141417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Constraining</a:t>
            </a:r>
          </a:p>
        </p:txBody>
      </p:sp>
      <p:grpSp>
        <p:nvGrpSpPr>
          <p:cNvPr id="19" name="Group 18">
            <a:extLst>
              <a:ext uri="{FF2B5EF4-FFF2-40B4-BE49-F238E27FC236}">
                <a16:creationId xmlns:a16="http://schemas.microsoft.com/office/drawing/2014/main" id="{647515D9-B234-EE46-BDDF-CDC08EAE9DFF}"/>
              </a:ext>
            </a:extLst>
          </p:cNvPr>
          <p:cNvGrpSpPr/>
          <p:nvPr/>
        </p:nvGrpSpPr>
        <p:grpSpPr>
          <a:xfrm>
            <a:off x="4040037" y="112457"/>
            <a:ext cx="7622875" cy="6745543"/>
            <a:chOff x="4041620" y="117886"/>
            <a:chExt cx="6604000" cy="6045200"/>
          </a:xfrm>
        </p:grpSpPr>
        <p:pic>
          <p:nvPicPr>
            <p:cNvPr id="7" name="Picture 6">
              <a:extLst>
                <a:ext uri="{FF2B5EF4-FFF2-40B4-BE49-F238E27FC236}">
                  <a16:creationId xmlns:a16="http://schemas.microsoft.com/office/drawing/2014/main" id="{7E004F76-93E7-4340-8F29-1D906CD578D5}"/>
                </a:ext>
              </a:extLst>
            </p:cNvPr>
            <p:cNvPicPr>
              <a:picLocks noChangeAspect="1"/>
            </p:cNvPicPr>
            <p:nvPr/>
          </p:nvPicPr>
          <p:blipFill>
            <a:blip r:embed="rId3"/>
            <a:stretch>
              <a:fillRect/>
            </a:stretch>
          </p:blipFill>
          <p:spPr>
            <a:xfrm>
              <a:off x="8820150" y="4153677"/>
              <a:ext cx="425450" cy="314463"/>
            </a:xfrm>
            <a:prstGeom prst="rect">
              <a:avLst/>
            </a:prstGeom>
          </p:spPr>
        </p:pic>
        <p:pic>
          <p:nvPicPr>
            <p:cNvPr id="18" name="Picture 17">
              <a:extLst>
                <a:ext uri="{FF2B5EF4-FFF2-40B4-BE49-F238E27FC236}">
                  <a16:creationId xmlns:a16="http://schemas.microsoft.com/office/drawing/2014/main" id="{62A1D846-A25C-F048-B372-75F5AF3DA820}"/>
                </a:ext>
              </a:extLst>
            </p:cNvPr>
            <p:cNvPicPr>
              <a:picLocks noChangeAspect="1"/>
            </p:cNvPicPr>
            <p:nvPr/>
          </p:nvPicPr>
          <p:blipFill>
            <a:blip r:embed="rId4"/>
            <a:stretch>
              <a:fillRect/>
            </a:stretch>
          </p:blipFill>
          <p:spPr>
            <a:xfrm>
              <a:off x="4041620" y="117886"/>
              <a:ext cx="6604000" cy="6045200"/>
            </a:xfrm>
            <a:prstGeom prst="rect">
              <a:avLst/>
            </a:prstGeom>
          </p:spPr>
        </p:pic>
      </p:grpSp>
      <p:pic>
        <p:nvPicPr>
          <p:cNvPr id="2" name="Picture 1">
            <a:extLst>
              <a:ext uri="{FF2B5EF4-FFF2-40B4-BE49-F238E27FC236}">
                <a16:creationId xmlns:a16="http://schemas.microsoft.com/office/drawing/2014/main" id="{E396A544-49F6-428C-8025-FE1CD00CD74A}"/>
              </a:ext>
            </a:extLst>
          </p:cNvPr>
          <p:cNvPicPr>
            <a:picLocks noChangeAspect="1"/>
          </p:cNvPicPr>
          <p:nvPr/>
        </p:nvPicPr>
        <p:blipFill rotWithShape="1">
          <a:blip r:embed="rId5"/>
          <a:srcRect t="13939" b="72202"/>
          <a:stretch/>
        </p:blipFill>
        <p:spPr>
          <a:xfrm>
            <a:off x="413909" y="4194782"/>
            <a:ext cx="450168" cy="400110"/>
          </a:xfrm>
          <a:prstGeom prst="rect">
            <a:avLst/>
          </a:prstGeom>
        </p:spPr>
      </p:pic>
      <p:pic>
        <p:nvPicPr>
          <p:cNvPr id="20" name="Picture 19">
            <a:extLst>
              <a:ext uri="{FF2B5EF4-FFF2-40B4-BE49-F238E27FC236}">
                <a16:creationId xmlns:a16="http://schemas.microsoft.com/office/drawing/2014/main" id="{DE8E1637-1003-46D3-A0FC-9909D6F5D5B2}"/>
              </a:ext>
            </a:extLst>
          </p:cNvPr>
          <p:cNvPicPr>
            <a:picLocks noChangeAspect="1"/>
          </p:cNvPicPr>
          <p:nvPr/>
        </p:nvPicPr>
        <p:blipFill rotWithShape="1">
          <a:blip r:embed="rId5"/>
          <a:srcRect b="86791"/>
          <a:stretch/>
        </p:blipFill>
        <p:spPr>
          <a:xfrm>
            <a:off x="424266" y="3720767"/>
            <a:ext cx="439811" cy="372583"/>
          </a:xfrm>
          <a:prstGeom prst="rect">
            <a:avLst/>
          </a:prstGeom>
        </p:spPr>
      </p:pic>
      <p:pic>
        <p:nvPicPr>
          <p:cNvPr id="21" name="Picture 20">
            <a:extLst>
              <a:ext uri="{FF2B5EF4-FFF2-40B4-BE49-F238E27FC236}">
                <a16:creationId xmlns:a16="http://schemas.microsoft.com/office/drawing/2014/main" id="{5465D5E1-F954-4DE8-B51A-2AA4333CE62F}"/>
              </a:ext>
            </a:extLst>
          </p:cNvPr>
          <p:cNvPicPr>
            <a:picLocks noChangeAspect="1"/>
          </p:cNvPicPr>
          <p:nvPr/>
        </p:nvPicPr>
        <p:blipFill rotWithShape="1">
          <a:blip r:embed="rId5"/>
          <a:srcRect l="18470" t="28967" r="29468" b="57093"/>
          <a:stretch/>
        </p:blipFill>
        <p:spPr>
          <a:xfrm>
            <a:off x="503761" y="4594893"/>
            <a:ext cx="233001" cy="400110"/>
          </a:xfrm>
          <a:prstGeom prst="rect">
            <a:avLst/>
          </a:prstGeom>
        </p:spPr>
      </p:pic>
      <p:pic>
        <p:nvPicPr>
          <p:cNvPr id="22" name="Picture 21">
            <a:extLst>
              <a:ext uri="{FF2B5EF4-FFF2-40B4-BE49-F238E27FC236}">
                <a16:creationId xmlns:a16="http://schemas.microsoft.com/office/drawing/2014/main" id="{8C93373D-BF9A-413F-8CFF-8A7322AA9AAF}"/>
              </a:ext>
            </a:extLst>
          </p:cNvPr>
          <p:cNvPicPr>
            <a:picLocks noChangeAspect="1"/>
          </p:cNvPicPr>
          <p:nvPr/>
        </p:nvPicPr>
        <p:blipFill rotWithShape="1">
          <a:blip r:embed="rId5"/>
          <a:srcRect t="44088" b="43737"/>
          <a:stretch/>
        </p:blipFill>
        <p:spPr>
          <a:xfrm>
            <a:off x="447494" y="5406486"/>
            <a:ext cx="454210" cy="354660"/>
          </a:xfrm>
          <a:prstGeom prst="rect">
            <a:avLst/>
          </a:prstGeom>
        </p:spPr>
      </p:pic>
      <p:pic>
        <p:nvPicPr>
          <p:cNvPr id="23" name="Picture 22">
            <a:extLst>
              <a:ext uri="{FF2B5EF4-FFF2-40B4-BE49-F238E27FC236}">
                <a16:creationId xmlns:a16="http://schemas.microsoft.com/office/drawing/2014/main" id="{B71BF350-64E0-48F9-A45F-871269A929A2}"/>
              </a:ext>
            </a:extLst>
          </p:cNvPr>
          <p:cNvPicPr>
            <a:picLocks noChangeAspect="1"/>
          </p:cNvPicPr>
          <p:nvPr/>
        </p:nvPicPr>
        <p:blipFill rotWithShape="1">
          <a:blip r:embed="rId5"/>
          <a:srcRect t="63209" b="23485"/>
          <a:stretch/>
        </p:blipFill>
        <p:spPr>
          <a:xfrm>
            <a:off x="502329" y="5919701"/>
            <a:ext cx="468866" cy="400110"/>
          </a:xfrm>
          <a:prstGeom prst="rect">
            <a:avLst/>
          </a:prstGeom>
        </p:spPr>
      </p:pic>
      <p:pic>
        <p:nvPicPr>
          <p:cNvPr id="24" name="Picture 23">
            <a:extLst>
              <a:ext uri="{FF2B5EF4-FFF2-40B4-BE49-F238E27FC236}">
                <a16:creationId xmlns:a16="http://schemas.microsoft.com/office/drawing/2014/main" id="{D0F66469-CB2B-4969-8120-FA917B1B2F9A}"/>
              </a:ext>
            </a:extLst>
          </p:cNvPr>
          <p:cNvPicPr>
            <a:picLocks noChangeAspect="1"/>
          </p:cNvPicPr>
          <p:nvPr/>
        </p:nvPicPr>
        <p:blipFill rotWithShape="1">
          <a:blip r:embed="rId5"/>
          <a:srcRect t="83295" b="4034"/>
          <a:stretch/>
        </p:blipFill>
        <p:spPr>
          <a:xfrm>
            <a:off x="489687" y="6358067"/>
            <a:ext cx="494150" cy="401529"/>
          </a:xfrm>
          <a:prstGeom prst="rect">
            <a:avLst/>
          </a:prstGeom>
        </p:spPr>
      </p:pic>
    </p:spTree>
    <p:extLst>
      <p:ext uri="{BB962C8B-B14F-4D97-AF65-F5344CB8AC3E}">
        <p14:creationId xmlns:p14="http://schemas.microsoft.com/office/powerpoint/2010/main" val="413270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CF7E985-88E0-B546-9CCA-B99F926E7A5F}"/>
              </a:ext>
            </a:extLst>
          </p:cNvPr>
          <p:cNvPicPr>
            <a:picLocks noChangeAspect="1"/>
          </p:cNvPicPr>
          <p:nvPr/>
        </p:nvPicPr>
        <p:blipFill>
          <a:blip r:embed="rId2"/>
          <a:stretch>
            <a:fillRect/>
          </a:stretch>
        </p:blipFill>
        <p:spPr>
          <a:xfrm>
            <a:off x="0" y="-2742131"/>
            <a:ext cx="12192000" cy="15833765"/>
          </a:xfrm>
          <a:prstGeom prst="rect">
            <a:avLst/>
          </a:prstGeom>
        </p:spPr>
      </p:pic>
      <p:cxnSp>
        <p:nvCxnSpPr>
          <p:cNvPr id="21"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EA63E6D-ADB8-9146-A9BE-AB2FF66B3820}"/>
                  </a:ext>
                </a:extLst>
              </p14:cNvPr>
              <p14:cNvContentPartPr/>
              <p14:nvPr/>
            </p14:nvContentPartPr>
            <p14:xfrm>
              <a:off x="6946840" y="3408760"/>
              <a:ext cx="360" cy="360"/>
            </p14:xfrm>
          </p:contentPart>
        </mc:Choice>
        <mc:Fallback xmlns="">
          <p:pic>
            <p:nvPicPr>
              <p:cNvPr id="8" name="Ink 7">
                <a:extLst>
                  <a:ext uri="{FF2B5EF4-FFF2-40B4-BE49-F238E27FC236}">
                    <a16:creationId xmlns:a16="http://schemas.microsoft.com/office/drawing/2014/main" id="{5EA63E6D-ADB8-9146-A9BE-AB2FF66B3820}"/>
                  </a:ext>
                </a:extLst>
              </p:cNvPr>
              <p:cNvPicPr/>
              <p:nvPr/>
            </p:nvPicPr>
            <p:blipFill>
              <a:blip r:embed="rId4"/>
              <a:stretch>
                <a:fillRect/>
              </a:stretch>
            </p:blipFill>
            <p:spPr>
              <a:xfrm>
                <a:off x="6937840" y="3399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D9D72E3-5372-9841-8ECE-7C08BDE757AF}"/>
                  </a:ext>
                </a:extLst>
              </p14:cNvPr>
              <p14:cNvContentPartPr/>
              <p14:nvPr/>
            </p14:nvContentPartPr>
            <p14:xfrm>
              <a:off x="7058800" y="1490320"/>
              <a:ext cx="360" cy="360"/>
            </p14:xfrm>
          </p:contentPart>
        </mc:Choice>
        <mc:Fallback xmlns="">
          <p:pic>
            <p:nvPicPr>
              <p:cNvPr id="10" name="Ink 9">
                <a:extLst>
                  <a:ext uri="{FF2B5EF4-FFF2-40B4-BE49-F238E27FC236}">
                    <a16:creationId xmlns:a16="http://schemas.microsoft.com/office/drawing/2014/main" id="{CD9D72E3-5372-9841-8ECE-7C08BDE757AF}"/>
                  </a:ext>
                </a:extLst>
              </p:cNvPr>
              <p:cNvPicPr/>
              <p:nvPr/>
            </p:nvPicPr>
            <p:blipFill>
              <a:blip r:embed="rId4"/>
              <a:stretch>
                <a:fillRect/>
              </a:stretch>
            </p:blipFill>
            <p:spPr>
              <a:xfrm>
                <a:off x="7049800" y="1481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28C194F8-43DA-A44C-93CB-DA4688553F52}"/>
                  </a:ext>
                </a:extLst>
              </p14:cNvPr>
              <p14:cNvContentPartPr/>
              <p14:nvPr/>
            </p14:nvContentPartPr>
            <p14:xfrm>
              <a:off x="3820240" y="376840"/>
              <a:ext cx="5400" cy="5400"/>
            </p14:xfrm>
          </p:contentPart>
        </mc:Choice>
        <mc:Fallback xmlns="">
          <p:pic>
            <p:nvPicPr>
              <p:cNvPr id="13" name="Ink 12">
                <a:extLst>
                  <a:ext uri="{FF2B5EF4-FFF2-40B4-BE49-F238E27FC236}">
                    <a16:creationId xmlns:a16="http://schemas.microsoft.com/office/drawing/2014/main" id="{28C194F8-43DA-A44C-93CB-DA4688553F52}"/>
                  </a:ext>
                </a:extLst>
              </p:cNvPr>
              <p:cNvPicPr/>
              <p:nvPr/>
            </p:nvPicPr>
            <p:blipFill>
              <a:blip r:embed="rId7"/>
              <a:stretch>
                <a:fillRect/>
              </a:stretch>
            </p:blipFill>
            <p:spPr>
              <a:xfrm>
                <a:off x="3811600" y="367840"/>
                <a:ext cx="23040" cy="23040"/>
              </a:xfrm>
              <a:prstGeom prst="rect">
                <a:avLst/>
              </a:prstGeom>
            </p:spPr>
          </p:pic>
        </mc:Fallback>
      </mc:AlternateContent>
    </p:spTree>
    <p:extLst>
      <p:ext uri="{BB962C8B-B14F-4D97-AF65-F5344CB8AC3E}">
        <p14:creationId xmlns:p14="http://schemas.microsoft.com/office/powerpoint/2010/main" val="1739412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647BAA-F213-554F-BC64-D6169A7E6B8B}"/>
              </a:ext>
            </a:extLst>
          </p:cNvPr>
          <p:cNvGrpSpPr/>
          <p:nvPr/>
        </p:nvGrpSpPr>
        <p:grpSpPr>
          <a:xfrm>
            <a:off x="3251200" y="2072261"/>
            <a:ext cx="5666467" cy="3437468"/>
            <a:chOff x="548634" y="0"/>
            <a:chExt cx="11094732" cy="6994051"/>
          </a:xfrm>
        </p:grpSpPr>
        <p:pic>
          <p:nvPicPr>
            <p:cNvPr id="5" name="Picture 4">
              <a:extLst>
                <a:ext uri="{FF2B5EF4-FFF2-40B4-BE49-F238E27FC236}">
                  <a16:creationId xmlns:a16="http://schemas.microsoft.com/office/drawing/2014/main" id="{53017043-CF63-4C40-BD17-6C66F1EB2E5E}"/>
                </a:ext>
              </a:extLst>
            </p:cNvPr>
            <p:cNvPicPr>
              <a:picLocks noChangeAspect="1"/>
            </p:cNvPicPr>
            <p:nvPr/>
          </p:nvPicPr>
          <p:blipFill>
            <a:blip r:embed="rId3"/>
            <a:stretch>
              <a:fillRect/>
            </a:stretch>
          </p:blipFill>
          <p:spPr>
            <a:xfrm>
              <a:off x="548634" y="0"/>
              <a:ext cx="5574467" cy="6858000"/>
            </a:xfrm>
            <a:prstGeom prst="rect">
              <a:avLst/>
            </a:prstGeom>
          </p:spPr>
        </p:pic>
        <p:pic>
          <p:nvPicPr>
            <p:cNvPr id="6" name="Picture 5">
              <a:extLst>
                <a:ext uri="{FF2B5EF4-FFF2-40B4-BE49-F238E27FC236}">
                  <a16:creationId xmlns:a16="http://schemas.microsoft.com/office/drawing/2014/main" id="{06B71795-326C-0245-A257-B88EA372AB15}"/>
                </a:ext>
              </a:extLst>
            </p:cNvPr>
            <p:cNvPicPr>
              <a:picLocks noChangeAspect="1"/>
            </p:cNvPicPr>
            <p:nvPr/>
          </p:nvPicPr>
          <p:blipFill>
            <a:blip r:embed="rId4"/>
            <a:stretch>
              <a:fillRect/>
            </a:stretch>
          </p:blipFill>
          <p:spPr>
            <a:xfrm>
              <a:off x="6004937" y="5442"/>
              <a:ext cx="5638429" cy="6988609"/>
            </a:xfrm>
            <a:prstGeom prst="rect">
              <a:avLst/>
            </a:prstGeom>
          </p:spPr>
        </p:pic>
      </p:grpSp>
      <p:sp>
        <p:nvSpPr>
          <p:cNvPr id="12" name="Rectangle 11">
            <a:extLst>
              <a:ext uri="{FF2B5EF4-FFF2-40B4-BE49-F238E27FC236}">
                <a16:creationId xmlns:a16="http://schemas.microsoft.com/office/drawing/2014/main" id="{3F14FA16-61A0-C44E-889A-F8C14675B622}"/>
              </a:ext>
            </a:extLst>
          </p:cNvPr>
          <p:cNvSpPr/>
          <p:nvPr/>
        </p:nvSpPr>
        <p:spPr>
          <a:xfrm>
            <a:off x="5147722" y="3098796"/>
            <a:ext cx="5604935" cy="351946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336E636-19BF-6246-AA1E-AF7794785DEC}"/>
              </a:ext>
            </a:extLst>
          </p:cNvPr>
          <p:cNvGrpSpPr/>
          <p:nvPr/>
        </p:nvGrpSpPr>
        <p:grpSpPr>
          <a:xfrm>
            <a:off x="5198520" y="3183465"/>
            <a:ext cx="5554137" cy="3437468"/>
            <a:chOff x="1285251" y="0"/>
            <a:chExt cx="10987684" cy="6858000"/>
          </a:xfrm>
        </p:grpSpPr>
        <p:pic>
          <p:nvPicPr>
            <p:cNvPr id="10" name="Picture 9">
              <a:extLst>
                <a:ext uri="{FF2B5EF4-FFF2-40B4-BE49-F238E27FC236}">
                  <a16:creationId xmlns:a16="http://schemas.microsoft.com/office/drawing/2014/main" id="{2E15DF66-2F28-CA4F-97A5-85563A3F5B71}"/>
                </a:ext>
              </a:extLst>
            </p:cNvPr>
            <p:cNvPicPr>
              <a:picLocks noChangeAspect="1"/>
            </p:cNvPicPr>
            <p:nvPr/>
          </p:nvPicPr>
          <p:blipFill>
            <a:blip r:embed="rId5"/>
            <a:stretch>
              <a:fillRect/>
            </a:stretch>
          </p:blipFill>
          <p:spPr>
            <a:xfrm>
              <a:off x="1285251" y="0"/>
              <a:ext cx="5557506" cy="6858000"/>
            </a:xfrm>
            <a:prstGeom prst="rect">
              <a:avLst/>
            </a:prstGeom>
          </p:spPr>
        </p:pic>
        <p:pic>
          <p:nvPicPr>
            <p:cNvPr id="11" name="Picture 10">
              <a:extLst>
                <a:ext uri="{FF2B5EF4-FFF2-40B4-BE49-F238E27FC236}">
                  <a16:creationId xmlns:a16="http://schemas.microsoft.com/office/drawing/2014/main" id="{A576C5AC-0569-674D-A50F-CFE73EA2ED4D}"/>
                </a:ext>
              </a:extLst>
            </p:cNvPr>
            <p:cNvPicPr>
              <a:picLocks noChangeAspect="1"/>
            </p:cNvPicPr>
            <p:nvPr/>
          </p:nvPicPr>
          <p:blipFill>
            <a:blip r:embed="rId6"/>
            <a:stretch>
              <a:fillRect/>
            </a:stretch>
          </p:blipFill>
          <p:spPr>
            <a:xfrm>
              <a:off x="6793989" y="0"/>
              <a:ext cx="5478946" cy="6858000"/>
            </a:xfrm>
            <a:prstGeom prst="rect">
              <a:avLst/>
            </a:prstGeom>
          </p:spPr>
        </p:pic>
      </p:grpSp>
      <p:sp>
        <p:nvSpPr>
          <p:cNvPr id="13" name="TextBox 12">
            <a:extLst>
              <a:ext uri="{FF2B5EF4-FFF2-40B4-BE49-F238E27FC236}">
                <a16:creationId xmlns:a16="http://schemas.microsoft.com/office/drawing/2014/main" id="{C39DB145-D55E-D44F-A072-EE5E1FE2C04E}"/>
              </a:ext>
            </a:extLst>
          </p:cNvPr>
          <p:cNvSpPr txBox="1"/>
          <p:nvPr/>
        </p:nvSpPr>
        <p:spPr>
          <a:xfrm>
            <a:off x="3854070" y="894190"/>
            <a:ext cx="3623725"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Summary of progress towards target and each element</a:t>
            </a:r>
          </a:p>
        </p:txBody>
      </p:sp>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D07433AE-8309-DA48-BF01-CE57807C2A3D}"/>
                  </a:ext>
                </a:extLst>
              </p14:cNvPr>
              <p14:cNvContentPartPr/>
              <p14:nvPr/>
            </p14:nvContentPartPr>
            <p14:xfrm>
              <a:off x="4202820" y="1489774"/>
              <a:ext cx="278280" cy="1774440"/>
            </p14:xfrm>
          </p:contentPart>
        </mc:Choice>
        <mc:Fallback xmlns="">
          <p:pic>
            <p:nvPicPr>
              <p:cNvPr id="14" name="Ink 13">
                <a:extLst>
                  <a:ext uri="{FF2B5EF4-FFF2-40B4-BE49-F238E27FC236}">
                    <a16:creationId xmlns:a16="http://schemas.microsoft.com/office/drawing/2014/main" id="{D07433AE-8309-DA48-BF01-CE57807C2A3D}"/>
                  </a:ext>
                </a:extLst>
              </p:cNvPr>
              <p:cNvPicPr/>
              <p:nvPr/>
            </p:nvPicPr>
            <p:blipFill>
              <a:blip r:embed="rId8"/>
              <a:stretch>
                <a:fillRect/>
              </a:stretch>
            </p:blipFill>
            <p:spPr>
              <a:xfrm>
                <a:off x="4193820" y="1480774"/>
                <a:ext cx="295920" cy="179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3D451DBE-E002-4640-B225-BAC845DE07F5}"/>
                  </a:ext>
                </a:extLst>
              </p14:cNvPr>
              <p14:cNvContentPartPr/>
              <p14:nvPr/>
            </p14:nvContentPartPr>
            <p14:xfrm>
              <a:off x="6137460" y="1462774"/>
              <a:ext cx="1886040" cy="934920"/>
            </p14:xfrm>
          </p:contentPart>
        </mc:Choice>
        <mc:Fallback xmlns="">
          <p:pic>
            <p:nvPicPr>
              <p:cNvPr id="15" name="Ink 14">
                <a:extLst>
                  <a:ext uri="{FF2B5EF4-FFF2-40B4-BE49-F238E27FC236}">
                    <a16:creationId xmlns:a16="http://schemas.microsoft.com/office/drawing/2014/main" id="{3D451DBE-E002-4640-B225-BAC845DE07F5}"/>
                  </a:ext>
                </a:extLst>
              </p:cNvPr>
              <p:cNvPicPr/>
              <p:nvPr/>
            </p:nvPicPr>
            <p:blipFill>
              <a:blip r:embed="rId10"/>
              <a:stretch>
                <a:fillRect/>
              </a:stretch>
            </p:blipFill>
            <p:spPr>
              <a:xfrm>
                <a:off x="6128460" y="1454134"/>
                <a:ext cx="1903680" cy="952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EAE37851-244E-3A4D-BECF-706040DFED04}"/>
                  </a:ext>
                </a:extLst>
              </p14:cNvPr>
              <p14:cNvContentPartPr/>
              <p14:nvPr/>
            </p14:nvContentPartPr>
            <p14:xfrm>
              <a:off x="7860420" y="2199334"/>
              <a:ext cx="160560" cy="329400"/>
            </p14:xfrm>
          </p:contentPart>
        </mc:Choice>
        <mc:Fallback xmlns="">
          <p:pic>
            <p:nvPicPr>
              <p:cNvPr id="16" name="Ink 15">
                <a:extLst>
                  <a:ext uri="{FF2B5EF4-FFF2-40B4-BE49-F238E27FC236}">
                    <a16:creationId xmlns:a16="http://schemas.microsoft.com/office/drawing/2014/main" id="{EAE37851-244E-3A4D-BECF-706040DFED04}"/>
                  </a:ext>
                </a:extLst>
              </p:cNvPr>
              <p:cNvPicPr/>
              <p:nvPr/>
            </p:nvPicPr>
            <p:blipFill>
              <a:blip r:embed="rId12"/>
              <a:stretch>
                <a:fillRect/>
              </a:stretch>
            </p:blipFill>
            <p:spPr>
              <a:xfrm>
                <a:off x="7851780" y="2190694"/>
                <a:ext cx="17820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828CD396-5F75-2A45-9E83-DD9545E17F3F}"/>
                  </a:ext>
                </a:extLst>
              </p14:cNvPr>
              <p14:cNvContentPartPr/>
              <p14:nvPr/>
            </p14:nvContentPartPr>
            <p14:xfrm>
              <a:off x="4148820" y="3064774"/>
              <a:ext cx="225000" cy="257040"/>
            </p14:xfrm>
          </p:contentPart>
        </mc:Choice>
        <mc:Fallback xmlns="">
          <p:pic>
            <p:nvPicPr>
              <p:cNvPr id="17" name="Ink 16">
                <a:extLst>
                  <a:ext uri="{FF2B5EF4-FFF2-40B4-BE49-F238E27FC236}">
                    <a16:creationId xmlns:a16="http://schemas.microsoft.com/office/drawing/2014/main" id="{828CD396-5F75-2A45-9E83-DD9545E17F3F}"/>
                  </a:ext>
                </a:extLst>
              </p:cNvPr>
              <p:cNvPicPr/>
              <p:nvPr/>
            </p:nvPicPr>
            <p:blipFill>
              <a:blip r:embed="rId14"/>
              <a:stretch>
                <a:fillRect/>
              </a:stretch>
            </p:blipFill>
            <p:spPr>
              <a:xfrm>
                <a:off x="4139820" y="3055774"/>
                <a:ext cx="242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2AE0BB8D-0E6F-DA49-AB5B-38C699ECC02C}"/>
                  </a:ext>
                </a:extLst>
              </p14:cNvPr>
              <p14:cNvContentPartPr/>
              <p14:nvPr/>
            </p14:nvContentPartPr>
            <p14:xfrm>
              <a:off x="6661980" y="1899814"/>
              <a:ext cx="4680" cy="360"/>
            </p14:xfrm>
          </p:contentPart>
        </mc:Choice>
        <mc:Fallback xmlns="">
          <p:pic>
            <p:nvPicPr>
              <p:cNvPr id="18" name="Ink 17">
                <a:extLst>
                  <a:ext uri="{FF2B5EF4-FFF2-40B4-BE49-F238E27FC236}">
                    <a16:creationId xmlns:a16="http://schemas.microsoft.com/office/drawing/2014/main" id="{2AE0BB8D-0E6F-DA49-AB5B-38C699ECC02C}"/>
                  </a:ext>
                </a:extLst>
              </p:cNvPr>
              <p:cNvPicPr/>
              <p:nvPr/>
            </p:nvPicPr>
            <p:blipFill>
              <a:blip r:embed="rId16"/>
              <a:stretch>
                <a:fillRect/>
              </a:stretch>
            </p:blipFill>
            <p:spPr>
              <a:xfrm>
                <a:off x="6653340" y="1891174"/>
                <a:ext cx="22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5A74836C-8660-0E4B-954A-2E4EDE852FDD}"/>
                  </a:ext>
                </a:extLst>
              </p14:cNvPr>
              <p14:cNvContentPartPr/>
              <p14:nvPr/>
            </p14:nvContentPartPr>
            <p14:xfrm>
              <a:off x="5642820" y="1120054"/>
              <a:ext cx="360" cy="360"/>
            </p14:xfrm>
          </p:contentPart>
        </mc:Choice>
        <mc:Fallback xmlns="">
          <p:pic>
            <p:nvPicPr>
              <p:cNvPr id="19" name="Ink 18">
                <a:extLst>
                  <a:ext uri="{FF2B5EF4-FFF2-40B4-BE49-F238E27FC236}">
                    <a16:creationId xmlns:a16="http://schemas.microsoft.com/office/drawing/2014/main" id="{5A74836C-8660-0E4B-954A-2E4EDE852FDD}"/>
                  </a:ext>
                </a:extLst>
              </p:cNvPr>
              <p:cNvPicPr/>
              <p:nvPr/>
            </p:nvPicPr>
            <p:blipFill>
              <a:blip r:embed="rId18"/>
              <a:stretch>
                <a:fillRect/>
              </a:stretch>
            </p:blipFill>
            <p:spPr>
              <a:xfrm>
                <a:off x="5634180" y="11114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485B3F40-271B-0746-9327-427DE2C588FA}"/>
                  </a:ext>
                </a:extLst>
              </p14:cNvPr>
              <p14:cNvContentPartPr/>
              <p14:nvPr/>
            </p14:nvContentPartPr>
            <p14:xfrm>
              <a:off x="9481860" y="1981534"/>
              <a:ext cx="641880" cy="1417320"/>
            </p14:xfrm>
          </p:contentPart>
        </mc:Choice>
        <mc:Fallback xmlns="">
          <p:pic>
            <p:nvPicPr>
              <p:cNvPr id="20" name="Ink 19">
                <a:extLst>
                  <a:ext uri="{FF2B5EF4-FFF2-40B4-BE49-F238E27FC236}">
                    <a16:creationId xmlns:a16="http://schemas.microsoft.com/office/drawing/2014/main" id="{485B3F40-271B-0746-9327-427DE2C588FA}"/>
                  </a:ext>
                </a:extLst>
              </p:cNvPr>
              <p:cNvPicPr/>
              <p:nvPr/>
            </p:nvPicPr>
            <p:blipFill>
              <a:blip r:embed="rId20"/>
              <a:stretch>
                <a:fillRect/>
              </a:stretch>
            </p:blipFill>
            <p:spPr>
              <a:xfrm>
                <a:off x="9472860" y="1972534"/>
                <a:ext cx="659520" cy="1434960"/>
              </a:xfrm>
              <a:prstGeom prst="rect">
                <a:avLst/>
              </a:prstGeom>
            </p:spPr>
          </p:pic>
        </mc:Fallback>
      </mc:AlternateContent>
      <p:grpSp>
        <p:nvGrpSpPr>
          <p:cNvPr id="25" name="Group 24">
            <a:extLst>
              <a:ext uri="{FF2B5EF4-FFF2-40B4-BE49-F238E27FC236}">
                <a16:creationId xmlns:a16="http://schemas.microsoft.com/office/drawing/2014/main" id="{6D683C90-7095-1442-8C6C-BF758AC4E89F}"/>
              </a:ext>
            </a:extLst>
          </p:cNvPr>
          <p:cNvGrpSpPr/>
          <p:nvPr/>
        </p:nvGrpSpPr>
        <p:grpSpPr>
          <a:xfrm>
            <a:off x="10274940" y="2119414"/>
            <a:ext cx="348480" cy="1992240"/>
            <a:chOff x="9766947" y="1763813"/>
            <a:chExt cx="348480" cy="1992240"/>
          </a:xfrm>
        </p:grpSpPr>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D80BDC22-A175-224D-A0AA-05E95C3AB7C8}"/>
                    </a:ext>
                  </a:extLst>
                </p14:cNvPr>
                <p14:cNvContentPartPr/>
                <p14:nvPr/>
              </p14:nvContentPartPr>
              <p14:xfrm>
                <a:off x="9775587" y="1763813"/>
                <a:ext cx="339840" cy="1992240"/>
              </p14:xfrm>
            </p:contentPart>
          </mc:Choice>
          <mc:Fallback xmlns="">
            <p:pic>
              <p:nvPicPr>
                <p:cNvPr id="21" name="Ink 20">
                  <a:extLst>
                    <a:ext uri="{FF2B5EF4-FFF2-40B4-BE49-F238E27FC236}">
                      <a16:creationId xmlns:a16="http://schemas.microsoft.com/office/drawing/2014/main" id="{D80BDC22-A175-224D-A0AA-05E95C3AB7C8}"/>
                    </a:ext>
                  </a:extLst>
                </p:cNvPr>
                <p:cNvPicPr/>
                <p:nvPr/>
              </p:nvPicPr>
              <p:blipFill>
                <a:blip r:embed="rId22"/>
                <a:stretch>
                  <a:fillRect/>
                </a:stretch>
              </p:blipFill>
              <p:spPr>
                <a:xfrm>
                  <a:off x="9766947" y="1754813"/>
                  <a:ext cx="357480" cy="2009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DB95E18E-E0A3-3345-BFF5-C70B6669F1E7}"/>
                    </a:ext>
                  </a:extLst>
                </p14:cNvPr>
                <p14:cNvContentPartPr/>
                <p14:nvPr/>
              </p14:nvContentPartPr>
              <p14:xfrm>
                <a:off x="9766947" y="3598013"/>
                <a:ext cx="360" cy="360"/>
              </p14:xfrm>
            </p:contentPart>
          </mc:Choice>
          <mc:Fallback xmlns="">
            <p:pic>
              <p:nvPicPr>
                <p:cNvPr id="22" name="Ink 21">
                  <a:extLst>
                    <a:ext uri="{FF2B5EF4-FFF2-40B4-BE49-F238E27FC236}">
                      <a16:creationId xmlns:a16="http://schemas.microsoft.com/office/drawing/2014/main" id="{DB95E18E-E0A3-3345-BFF5-C70B6669F1E7}"/>
                    </a:ext>
                  </a:extLst>
                </p:cNvPr>
                <p:cNvPicPr/>
                <p:nvPr/>
              </p:nvPicPr>
              <p:blipFill>
                <a:blip r:embed="rId18"/>
                <a:stretch>
                  <a:fillRect/>
                </a:stretch>
              </p:blipFill>
              <p:spPr>
                <a:xfrm>
                  <a:off x="9757947" y="35890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B3BE7635-F830-034E-A01A-16D72CC088F2}"/>
                    </a:ext>
                  </a:extLst>
                </p14:cNvPr>
                <p14:cNvContentPartPr/>
                <p14:nvPr/>
              </p14:nvContentPartPr>
              <p14:xfrm>
                <a:off x="9842907" y="3666053"/>
                <a:ext cx="92880" cy="74880"/>
              </p14:xfrm>
            </p:contentPart>
          </mc:Choice>
          <mc:Fallback xmlns="">
            <p:pic>
              <p:nvPicPr>
                <p:cNvPr id="24" name="Ink 23">
                  <a:extLst>
                    <a:ext uri="{FF2B5EF4-FFF2-40B4-BE49-F238E27FC236}">
                      <a16:creationId xmlns:a16="http://schemas.microsoft.com/office/drawing/2014/main" id="{B3BE7635-F830-034E-A01A-16D72CC088F2}"/>
                    </a:ext>
                  </a:extLst>
                </p:cNvPr>
                <p:cNvPicPr/>
                <p:nvPr/>
              </p:nvPicPr>
              <p:blipFill>
                <a:blip r:embed="rId25"/>
                <a:stretch>
                  <a:fillRect/>
                </a:stretch>
              </p:blipFill>
              <p:spPr>
                <a:xfrm>
                  <a:off x="9833907" y="3657413"/>
                  <a:ext cx="110520" cy="92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AEE10FF1-86F7-034E-BE7A-203A12FC7FEE}"/>
                  </a:ext>
                </a:extLst>
              </p14:cNvPr>
              <p14:cNvContentPartPr/>
              <p14:nvPr/>
            </p14:nvContentPartPr>
            <p14:xfrm>
              <a:off x="9509194" y="3325028"/>
              <a:ext cx="113760" cy="54360"/>
            </p14:xfrm>
          </p:contentPart>
        </mc:Choice>
        <mc:Fallback xmlns="">
          <p:pic>
            <p:nvPicPr>
              <p:cNvPr id="26" name="Ink 25">
                <a:extLst>
                  <a:ext uri="{FF2B5EF4-FFF2-40B4-BE49-F238E27FC236}">
                    <a16:creationId xmlns:a16="http://schemas.microsoft.com/office/drawing/2014/main" id="{AEE10FF1-86F7-034E-BE7A-203A12FC7FEE}"/>
                  </a:ext>
                </a:extLst>
              </p:cNvPr>
              <p:cNvPicPr/>
              <p:nvPr/>
            </p:nvPicPr>
            <p:blipFill>
              <a:blip r:embed="rId27"/>
              <a:stretch>
                <a:fillRect/>
              </a:stretch>
            </p:blipFill>
            <p:spPr>
              <a:xfrm>
                <a:off x="9500554" y="3316388"/>
                <a:ext cx="131400" cy="72000"/>
              </a:xfrm>
              <a:prstGeom prst="rect">
                <a:avLst/>
              </a:prstGeom>
            </p:spPr>
          </p:pic>
        </mc:Fallback>
      </mc:AlternateContent>
      <p:grpSp>
        <p:nvGrpSpPr>
          <p:cNvPr id="29" name="Group 28">
            <a:extLst>
              <a:ext uri="{FF2B5EF4-FFF2-40B4-BE49-F238E27FC236}">
                <a16:creationId xmlns:a16="http://schemas.microsoft.com/office/drawing/2014/main" id="{93D333DB-6D01-7D4B-AE29-73B2B2A309AA}"/>
              </a:ext>
            </a:extLst>
          </p:cNvPr>
          <p:cNvGrpSpPr/>
          <p:nvPr/>
        </p:nvGrpSpPr>
        <p:grpSpPr>
          <a:xfrm>
            <a:off x="3466980" y="5714452"/>
            <a:ext cx="2376000" cy="600480"/>
            <a:chOff x="2958987" y="5257253"/>
            <a:chExt cx="2376000" cy="600480"/>
          </a:xfrm>
        </p:grpSpPr>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D273914D-3F1A-BB40-AD4D-6F6439DEFC17}"/>
                    </a:ext>
                  </a:extLst>
                </p14:cNvPr>
                <p14:cNvContentPartPr/>
                <p14:nvPr/>
              </p14:nvContentPartPr>
              <p14:xfrm>
                <a:off x="2958987" y="5257253"/>
                <a:ext cx="2373840" cy="600480"/>
              </p14:xfrm>
            </p:contentPart>
          </mc:Choice>
          <mc:Fallback xmlns="">
            <p:pic>
              <p:nvPicPr>
                <p:cNvPr id="27" name="Ink 26">
                  <a:extLst>
                    <a:ext uri="{FF2B5EF4-FFF2-40B4-BE49-F238E27FC236}">
                      <a16:creationId xmlns:a16="http://schemas.microsoft.com/office/drawing/2014/main" id="{D273914D-3F1A-BB40-AD4D-6F6439DEFC17}"/>
                    </a:ext>
                  </a:extLst>
                </p:cNvPr>
                <p:cNvPicPr/>
                <p:nvPr/>
              </p:nvPicPr>
              <p:blipFill>
                <a:blip r:embed="rId29"/>
                <a:stretch>
                  <a:fillRect/>
                </a:stretch>
              </p:blipFill>
              <p:spPr>
                <a:xfrm>
                  <a:off x="2950347" y="5248613"/>
                  <a:ext cx="239148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B5A89A6A-3998-4249-BC11-B68134CBA33E}"/>
                    </a:ext>
                  </a:extLst>
                </p14:cNvPr>
                <p14:cNvContentPartPr/>
                <p14:nvPr/>
              </p14:nvContentPartPr>
              <p14:xfrm>
                <a:off x="5249667" y="5395133"/>
                <a:ext cx="85320" cy="113040"/>
              </p14:xfrm>
            </p:contentPart>
          </mc:Choice>
          <mc:Fallback xmlns="">
            <p:pic>
              <p:nvPicPr>
                <p:cNvPr id="28" name="Ink 27">
                  <a:extLst>
                    <a:ext uri="{FF2B5EF4-FFF2-40B4-BE49-F238E27FC236}">
                      <a16:creationId xmlns:a16="http://schemas.microsoft.com/office/drawing/2014/main" id="{B5A89A6A-3998-4249-BC11-B68134CBA33E}"/>
                    </a:ext>
                  </a:extLst>
                </p:cNvPr>
                <p:cNvPicPr/>
                <p:nvPr/>
              </p:nvPicPr>
              <p:blipFill>
                <a:blip r:embed="rId31"/>
                <a:stretch>
                  <a:fillRect/>
                </a:stretch>
              </p:blipFill>
              <p:spPr>
                <a:xfrm>
                  <a:off x="5241027" y="5386133"/>
                  <a:ext cx="102960" cy="130680"/>
                </a:xfrm>
                <a:prstGeom prst="rect">
                  <a:avLst/>
                </a:prstGeom>
              </p:spPr>
            </p:pic>
          </mc:Fallback>
        </mc:AlternateContent>
      </p:grpSp>
      <p:grpSp>
        <p:nvGrpSpPr>
          <p:cNvPr id="34" name="Group 33">
            <a:extLst>
              <a:ext uri="{FF2B5EF4-FFF2-40B4-BE49-F238E27FC236}">
                <a16:creationId xmlns:a16="http://schemas.microsoft.com/office/drawing/2014/main" id="{DEC74204-8852-974D-BCFA-8A7B11BB717F}"/>
              </a:ext>
            </a:extLst>
          </p:cNvPr>
          <p:cNvGrpSpPr/>
          <p:nvPr/>
        </p:nvGrpSpPr>
        <p:grpSpPr>
          <a:xfrm>
            <a:off x="3255939" y="4175743"/>
            <a:ext cx="2467440" cy="264960"/>
            <a:chOff x="2629587" y="3873773"/>
            <a:chExt cx="2467440" cy="264960"/>
          </a:xfrm>
        </p:grpSpPr>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9A548F1E-7E7B-D546-9FD0-1DD1A620691E}"/>
                    </a:ext>
                  </a:extLst>
                </p14:cNvPr>
                <p14:cNvContentPartPr/>
                <p14:nvPr/>
              </p14:nvContentPartPr>
              <p14:xfrm>
                <a:off x="2629587" y="3873773"/>
                <a:ext cx="2457000" cy="127440"/>
              </p14:xfrm>
            </p:contentPart>
          </mc:Choice>
          <mc:Fallback xmlns="">
            <p:pic>
              <p:nvPicPr>
                <p:cNvPr id="31" name="Ink 30">
                  <a:extLst>
                    <a:ext uri="{FF2B5EF4-FFF2-40B4-BE49-F238E27FC236}">
                      <a16:creationId xmlns:a16="http://schemas.microsoft.com/office/drawing/2014/main" id="{9A548F1E-7E7B-D546-9FD0-1DD1A620691E}"/>
                    </a:ext>
                  </a:extLst>
                </p:cNvPr>
                <p:cNvPicPr/>
                <p:nvPr/>
              </p:nvPicPr>
              <p:blipFill>
                <a:blip r:embed="rId33"/>
                <a:stretch>
                  <a:fillRect/>
                </a:stretch>
              </p:blipFill>
              <p:spPr>
                <a:xfrm>
                  <a:off x="2620587" y="3864773"/>
                  <a:ext cx="247464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78D0334C-7731-3D45-8EA1-6738909D1627}"/>
                    </a:ext>
                  </a:extLst>
                </p14:cNvPr>
                <p14:cNvContentPartPr/>
                <p14:nvPr/>
              </p14:nvContentPartPr>
              <p14:xfrm>
                <a:off x="4996587" y="4013813"/>
                <a:ext cx="100440" cy="124920"/>
              </p14:xfrm>
            </p:contentPart>
          </mc:Choice>
          <mc:Fallback xmlns="">
            <p:pic>
              <p:nvPicPr>
                <p:cNvPr id="33" name="Ink 32">
                  <a:extLst>
                    <a:ext uri="{FF2B5EF4-FFF2-40B4-BE49-F238E27FC236}">
                      <a16:creationId xmlns:a16="http://schemas.microsoft.com/office/drawing/2014/main" id="{78D0334C-7731-3D45-8EA1-6738909D1627}"/>
                    </a:ext>
                  </a:extLst>
                </p:cNvPr>
                <p:cNvPicPr/>
                <p:nvPr/>
              </p:nvPicPr>
              <p:blipFill>
                <a:blip r:embed="rId35"/>
                <a:stretch>
                  <a:fillRect/>
                </a:stretch>
              </p:blipFill>
              <p:spPr>
                <a:xfrm>
                  <a:off x="4987947" y="4005173"/>
                  <a:ext cx="118080" cy="142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7" name="Ink 36">
                <a:extLst>
                  <a:ext uri="{FF2B5EF4-FFF2-40B4-BE49-F238E27FC236}">
                    <a16:creationId xmlns:a16="http://schemas.microsoft.com/office/drawing/2014/main" id="{60E04A4C-197B-A349-890B-29AE40E6C226}"/>
                  </a:ext>
                </a:extLst>
              </p14:cNvPr>
              <p14:cNvContentPartPr/>
              <p14:nvPr/>
            </p14:nvContentPartPr>
            <p14:xfrm>
              <a:off x="-1164060" y="4704574"/>
              <a:ext cx="5040" cy="10080"/>
            </p14:xfrm>
          </p:contentPart>
        </mc:Choice>
        <mc:Fallback xmlns="">
          <p:pic>
            <p:nvPicPr>
              <p:cNvPr id="37" name="Ink 36">
                <a:extLst>
                  <a:ext uri="{FF2B5EF4-FFF2-40B4-BE49-F238E27FC236}">
                    <a16:creationId xmlns:a16="http://schemas.microsoft.com/office/drawing/2014/main" id="{60E04A4C-197B-A349-890B-29AE40E6C226}"/>
                  </a:ext>
                </a:extLst>
              </p:cNvPr>
              <p:cNvPicPr/>
              <p:nvPr/>
            </p:nvPicPr>
            <p:blipFill>
              <a:blip r:embed="rId37"/>
              <a:stretch>
                <a:fillRect/>
              </a:stretch>
            </p:blipFill>
            <p:spPr>
              <a:xfrm>
                <a:off x="-1173060" y="4695574"/>
                <a:ext cx="22680" cy="27720"/>
              </a:xfrm>
              <a:prstGeom prst="rect">
                <a:avLst/>
              </a:prstGeom>
            </p:spPr>
          </p:pic>
        </mc:Fallback>
      </mc:AlternateContent>
      <p:sp>
        <p:nvSpPr>
          <p:cNvPr id="38" name="TextBox 37">
            <a:extLst>
              <a:ext uri="{FF2B5EF4-FFF2-40B4-BE49-F238E27FC236}">
                <a16:creationId xmlns:a16="http://schemas.microsoft.com/office/drawing/2014/main" id="{D27A13A8-87A5-AF4C-BA57-2E54F25AC2CA}"/>
              </a:ext>
            </a:extLst>
          </p:cNvPr>
          <p:cNvSpPr txBox="1"/>
          <p:nvPr/>
        </p:nvSpPr>
        <p:spPr>
          <a:xfrm>
            <a:off x="10069366" y="1200399"/>
            <a:ext cx="2559995" cy="830997"/>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Analysis and examples from national report</a:t>
            </a:r>
          </a:p>
        </p:txBody>
      </p:sp>
      <p:sp>
        <p:nvSpPr>
          <p:cNvPr id="39" name="TextBox 38">
            <a:extLst>
              <a:ext uri="{FF2B5EF4-FFF2-40B4-BE49-F238E27FC236}">
                <a16:creationId xmlns:a16="http://schemas.microsoft.com/office/drawing/2014/main" id="{2BF7FF3C-5CFF-7F46-866C-531CD76CFC87}"/>
              </a:ext>
            </a:extLst>
          </p:cNvPr>
          <p:cNvSpPr txBox="1"/>
          <p:nvPr/>
        </p:nvSpPr>
        <p:spPr>
          <a:xfrm>
            <a:off x="839637" y="3606155"/>
            <a:ext cx="2523893" cy="830997"/>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Narrative based on national reports and scientific literature</a:t>
            </a:r>
          </a:p>
        </p:txBody>
      </p:sp>
      <p:sp>
        <p:nvSpPr>
          <p:cNvPr id="40" name="TextBox 39">
            <a:extLst>
              <a:ext uri="{FF2B5EF4-FFF2-40B4-BE49-F238E27FC236}">
                <a16:creationId xmlns:a16="http://schemas.microsoft.com/office/drawing/2014/main" id="{6C298F9C-70E5-714B-B0B9-C480E4512791}"/>
              </a:ext>
            </a:extLst>
          </p:cNvPr>
          <p:cNvSpPr txBox="1"/>
          <p:nvPr/>
        </p:nvSpPr>
        <p:spPr>
          <a:xfrm>
            <a:off x="683626" y="5604143"/>
            <a:ext cx="3623725" cy="830997"/>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Indicator based charts with data since 2000 and focusing on changes since 2010 </a:t>
            </a:r>
          </a:p>
        </p:txBody>
      </p:sp>
      <p:grpSp>
        <p:nvGrpSpPr>
          <p:cNvPr id="43" name="Group 42">
            <a:extLst>
              <a:ext uri="{FF2B5EF4-FFF2-40B4-BE49-F238E27FC236}">
                <a16:creationId xmlns:a16="http://schemas.microsoft.com/office/drawing/2014/main" id="{FBDDD407-394B-D24F-A268-90ED33FEA183}"/>
              </a:ext>
            </a:extLst>
          </p:cNvPr>
          <p:cNvGrpSpPr/>
          <p:nvPr/>
        </p:nvGrpSpPr>
        <p:grpSpPr>
          <a:xfrm>
            <a:off x="3253353" y="3734014"/>
            <a:ext cx="598680" cy="221040"/>
            <a:chOff x="2745360" y="3378413"/>
            <a:chExt cx="598680" cy="221040"/>
          </a:xfrm>
        </p:grpSpPr>
        <mc:AlternateContent xmlns:mc="http://schemas.openxmlformats.org/markup-compatibility/2006" xmlns:p14="http://schemas.microsoft.com/office/powerpoint/2010/main">
          <mc:Choice Requires="p14">
            <p:contentPart p14:bwMode="auto" r:id="rId38">
              <p14:nvContentPartPr>
                <p14:cNvPr id="41" name="Ink 40">
                  <a:extLst>
                    <a:ext uri="{FF2B5EF4-FFF2-40B4-BE49-F238E27FC236}">
                      <a16:creationId xmlns:a16="http://schemas.microsoft.com/office/drawing/2014/main" id="{B68272DD-083A-3541-9099-2AEC9F791C90}"/>
                    </a:ext>
                  </a:extLst>
                </p14:cNvPr>
                <p14:cNvContentPartPr/>
                <p14:nvPr/>
              </p14:nvContentPartPr>
              <p14:xfrm>
                <a:off x="2745360" y="3378413"/>
                <a:ext cx="598320" cy="137520"/>
              </p14:xfrm>
            </p:contentPart>
          </mc:Choice>
          <mc:Fallback xmlns="">
            <p:pic>
              <p:nvPicPr>
                <p:cNvPr id="41" name="Ink 40">
                  <a:extLst>
                    <a:ext uri="{FF2B5EF4-FFF2-40B4-BE49-F238E27FC236}">
                      <a16:creationId xmlns:a16="http://schemas.microsoft.com/office/drawing/2014/main" id="{B68272DD-083A-3541-9099-2AEC9F791C90}"/>
                    </a:ext>
                  </a:extLst>
                </p:cNvPr>
                <p:cNvPicPr/>
                <p:nvPr/>
              </p:nvPicPr>
              <p:blipFill>
                <a:blip r:embed="rId39"/>
                <a:stretch>
                  <a:fillRect/>
                </a:stretch>
              </p:blipFill>
              <p:spPr>
                <a:xfrm>
                  <a:off x="2736360" y="3369773"/>
                  <a:ext cx="6159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 name="Ink 41">
                  <a:extLst>
                    <a:ext uri="{FF2B5EF4-FFF2-40B4-BE49-F238E27FC236}">
                      <a16:creationId xmlns:a16="http://schemas.microsoft.com/office/drawing/2014/main" id="{5A34CC15-B51D-F349-8D6F-55AEE8F4C2FD}"/>
                    </a:ext>
                  </a:extLst>
                </p14:cNvPr>
                <p14:cNvContentPartPr/>
                <p14:nvPr/>
              </p14:nvContentPartPr>
              <p14:xfrm>
                <a:off x="3265920" y="3523133"/>
                <a:ext cx="78120" cy="76320"/>
              </p14:xfrm>
            </p:contentPart>
          </mc:Choice>
          <mc:Fallback xmlns="">
            <p:pic>
              <p:nvPicPr>
                <p:cNvPr id="42" name="Ink 41">
                  <a:extLst>
                    <a:ext uri="{FF2B5EF4-FFF2-40B4-BE49-F238E27FC236}">
                      <a16:creationId xmlns:a16="http://schemas.microsoft.com/office/drawing/2014/main" id="{5A34CC15-B51D-F349-8D6F-55AEE8F4C2FD}"/>
                    </a:ext>
                  </a:extLst>
                </p:cNvPr>
                <p:cNvPicPr/>
                <p:nvPr/>
              </p:nvPicPr>
              <p:blipFill>
                <a:blip r:embed="rId41"/>
                <a:stretch>
                  <a:fillRect/>
                </a:stretch>
              </p:blipFill>
              <p:spPr>
                <a:xfrm>
                  <a:off x="3256920" y="3514133"/>
                  <a:ext cx="95760" cy="93960"/>
                </a:xfrm>
                <a:prstGeom prst="rect">
                  <a:avLst/>
                </a:prstGeom>
              </p:spPr>
            </p:pic>
          </mc:Fallback>
        </mc:AlternateContent>
      </p:grpSp>
      <p:sp>
        <p:nvSpPr>
          <p:cNvPr id="44" name="TextBox 43">
            <a:extLst>
              <a:ext uri="{FF2B5EF4-FFF2-40B4-BE49-F238E27FC236}">
                <a16:creationId xmlns:a16="http://schemas.microsoft.com/office/drawing/2014/main" id="{89A25B94-F7AF-8A42-89D8-75F7B424FBCB}"/>
              </a:ext>
            </a:extLst>
          </p:cNvPr>
          <p:cNvSpPr txBox="1"/>
          <p:nvPr/>
        </p:nvSpPr>
        <p:spPr>
          <a:xfrm>
            <a:off x="3017304" y="128316"/>
            <a:ext cx="7570701" cy="461665"/>
          </a:xfrm>
          <a:prstGeom prst="rect">
            <a:avLst/>
          </a:prstGeom>
          <a:noFill/>
        </p:spPr>
        <p:txBody>
          <a:bodyPr wrap="square" rtlCol="0">
            <a:spAutoFit/>
          </a:bodyPr>
          <a:lstStyle/>
          <a:p>
            <a:r>
              <a:rPr lang="en-US" sz="2400" b="1" dirty="0">
                <a:solidFill>
                  <a:srgbClr val="0070C0"/>
                </a:solidFill>
                <a:latin typeface="Cavolini" panose="020B0604020202020204" pitchFamily="34" charset="0"/>
                <a:cs typeface="Cavolini" panose="020B0604020202020204" pitchFamily="34" charset="0"/>
              </a:rPr>
              <a:t>For each Aichi Biodiversity Target:</a:t>
            </a:r>
          </a:p>
        </p:txBody>
      </p:sp>
      <p:cxnSp>
        <p:nvCxnSpPr>
          <p:cNvPr id="46" name="Straight Connector 45">
            <a:extLst>
              <a:ext uri="{FF2B5EF4-FFF2-40B4-BE49-F238E27FC236}">
                <a16:creationId xmlns:a16="http://schemas.microsoft.com/office/drawing/2014/main" id="{4AE9326D-67C5-A441-BA1E-1BD1C5BAC3CC}"/>
              </a:ext>
            </a:extLst>
          </p:cNvPr>
          <p:cNvCxnSpPr/>
          <p:nvPr/>
        </p:nvCxnSpPr>
        <p:spPr>
          <a:xfrm>
            <a:off x="3065269" y="630180"/>
            <a:ext cx="5551101"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0669A87-B0FA-6344-9CCC-6908687F642D}"/>
              </a:ext>
            </a:extLst>
          </p:cNvPr>
          <p:cNvSpPr txBox="1"/>
          <p:nvPr/>
        </p:nvSpPr>
        <p:spPr>
          <a:xfrm>
            <a:off x="7471376" y="1005357"/>
            <a:ext cx="2186902"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Most relevant SDG target(s)</a:t>
            </a:r>
          </a:p>
        </p:txBody>
      </p:sp>
      <mc:AlternateContent xmlns:mc="http://schemas.openxmlformats.org/markup-compatibility/2006" xmlns:p14="http://schemas.microsoft.com/office/powerpoint/2010/main">
        <mc:Choice Requires="p14">
          <p:contentPart p14:bwMode="auto" r:id="rId42">
            <p14:nvContentPartPr>
              <p14:cNvPr id="2" name="Ink 1">
                <a:extLst>
                  <a:ext uri="{FF2B5EF4-FFF2-40B4-BE49-F238E27FC236}">
                    <a16:creationId xmlns:a16="http://schemas.microsoft.com/office/drawing/2014/main" id="{A72B847C-81C1-3A4E-B43F-78020A671D36}"/>
                  </a:ext>
                </a:extLst>
              </p14:cNvPr>
              <p14:cNvContentPartPr/>
              <p14:nvPr/>
            </p14:nvContentPartPr>
            <p14:xfrm>
              <a:off x="6161320" y="1648296"/>
              <a:ext cx="1659915" cy="1671903"/>
            </p14:xfrm>
          </p:contentPart>
        </mc:Choice>
        <mc:Fallback xmlns="">
          <p:pic>
            <p:nvPicPr>
              <p:cNvPr id="2" name="Ink 1">
                <a:extLst>
                  <a:ext uri="{FF2B5EF4-FFF2-40B4-BE49-F238E27FC236}">
                    <a16:creationId xmlns:a16="http://schemas.microsoft.com/office/drawing/2014/main" id="{A72B847C-81C1-3A4E-B43F-78020A671D36}"/>
                  </a:ext>
                </a:extLst>
              </p:cNvPr>
              <p:cNvPicPr/>
              <p:nvPr/>
            </p:nvPicPr>
            <p:blipFill>
              <a:blip r:embed="rId43"/>
              <a:stretch>
                <a:fillRect/>
              </a:stretch>
            </p:blipFill>
            <p:spPr>
              <a:xfrm>
                <a:off x="6152320" y="1639298"/>
                <a:ext cx="1677555" cy="16895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 name="Ink 2">
                <a:extLst>
                  <a:ext uri="{FF2B5EF4-FFF2-40B4-BE49-F238E27FC236}">
                    <a16:creationId xmlns:a16="http://schemas.microsoft.com/office/drawing/2014/main" id="{C34A838B-8708-CC4F-AFF0-7C91B984C15F}"/>
                  </a:ext>
                </a:extLst>
              </p14:cNvPr>
              <p14:cNvContentPartPr/>
              <p14:nvPr/>
            </p14:nvContentPartPr>
            <p14:xfrm>
              <a:off x="6150160" y="3358000"/>
              <a:ext cx="234720" cy="5760"/>
            </p14:xfrm>
          </p:contentPart>
        </mc:Choice>
        <mc:Fallback xmlns="">
          <p:pic>
            <p:nvPicPr>
              <p:cNvPr id="3" name="Ink 2">
                <a:extLst>
                  <a:ext uri="{FF2B5EF4-FFF2-40B4-BE49-F238E27FC236}">
                    <a16:creationId xmlns:a16="http://schemas.microsoft.com/office/drawing/2014/main" id="{C34A838B-8708-CC4F-AFF0-7C91B984C15F}"/>
                  </a:ext>
                </a:extLst>
              </p:cNvPr>
              <p:cNvPicPr/>
              <p:nvPr/>
            </p:nvPicPr>
            <p:blipFill>
              <a:blip r:embed="rId45"/>
              <a:stretch>
                <a:fillRect/>
              </a:stretch>
            </p:blipFill>
            <p:spPr>
              <a:xfrm>
                <a:off x="6141520" y="3349360"/>
                <a:ext cx="252360" cy="23400"/>
              </a:xfrm>
              <a:prstGeom prst="rect">
                <a:avLst/>
              </a:prstGeom>
            </p:spPr>
          </p:pic>
        </mc:Fallback>
      </mc:AlternateContent>
      <p:pic>
        <p:nvPicPr>
          <p:cNvPr id="47" name="Picture 46">
            <a:extLst>
              <a:ext uri="{FF2B5EF4-FFF2-40B4-BE49-F238E27FC236}">
                <a16:creationId xmlns:a16="http://schemas.microsoft.com/office/drawing/2014/main" id="{27AE5946-627D-EE4B-B4C9-4293B7C45FF4}"/>
              </a:ext>
            </a:extLst>
          </p:cNvPr>
          <p:cNvPicPr>
            <a:picLocks noChangeAspect="1"/>
          </p:cNvPicPr>
          <p:nvPr/>
        </p:nvPicPr>
        <p:blipFill>
          <a:blip r:embed="rId46"/>
          <a:stretch>
            <a:fillRect/>
          </a:stretch>
        </p:blipFill>
        <p:spPr>
          <a:xfrm>
            <a:off x="259939" y="220686"/>
            <a:ext cx="2000253" cy="2597732"/>
          </a:xfrm>
          <a:prstGeom prst="rect">
            <a:avLst/>
          </a:prstGeom>
        </p:spPr>
      </p:pic>
    </p:spTree>
    <p:extLst>
      <p:ext uri="{BB962C8B-B14F-4D97-AF65-F5344CB8AC3E}">
        <p14:creationId xmlns:p14="http://schemas.microsoft.com/office/powerpoint/2010/main" val="844601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60E04A4C-197B-A349-890B-29AE40E6C226}"/>
                  </a:ext>
                </a:extLst>
              </p14:cNvPr>
              <p14:cNvContentPartPr/>
              <p14:nvPr/>
            </p14:nvContentPartPr>
            <p14:xfrm>
              <a:off x="-1164060" y="4704574"/>
              <a:ext cx="5040" cy="10080"/>
            </p14:xfrm>
          </p:contentPart>
        </mc:Choice>
        <mc:Fallback xmlns="">
          <p:pic>
            <p:nvPicPr>
              <p:cNvPr id="37" name="Ink 36">
                <a:extLst>
                  <a:ext uri="{FF2B5EF4-FFF2-40B4-BE49-F238E27FC236}">
                    <a16:creationId xmlns:a16="http://schemas.microsoft.com/office/drawing/2014/main" id="{60E04A4C-197B-A349-890B-29AE40E6C226}"/>
                  </a:ext>
                </a:extLst>
              </p:cNvPr>
              <p:cNvPicPr/>
              <p:nvPr/>
            </p:nvPicPr>
            <p:blipFill>
              <a:blip r:embed="rId36"/>
              <a:stretch>
                <a:fillRect/>
              </a:stretch>
            </p:blipFill>
            <p:spPr>
              <a:xfrm>
                <a:off x="-1173060" y="4695574"/>
                <a:ext cx="22680" cy="27720"/>
              </a:xfrm>
              <a:prstGeom prst="rect">
                <a:avLst/>
              </a:prstGeom>
            </p:spPr>
          </p:pic>
        </mc:Fallback>
      </mc:AlternateContent>
      <p:pic>
        <p:nvPicPr>
          <p:cNvPr id="47" name="Picture 46">
            <a:extLst>
              <a:ext uri="{FF2B5EF4-FFF2-40B4-BE49-F238E27FC236}">
                <a16:creationId xmlns:a16="http://schemas.microsoft.com/office/drawing/2014/main" id="{27AE5946-627D-EE4B-B4C9-4293B7C45FF4}"/>
              </a:ext>
            </a:extLst>
          </p:cNvPr>
          <p:cNvPicPr>
            <a:picLocks noChangeAspect="1"/>
          </p:cNvPicPr>
          <p:nvPr/>
        </p:nvPicPr>
        <p:blipFill>
          <a:blip r:embed="rId37"/>
          <a:stretch>
            <a:fillRect/>
          </a:stretch>
        </p:blipFill>
        <p:spPr>
          <a:xfrm>
            <a:off x="259939" y="220686"/>
            <a:ext cx="2000253" cy="2597732"/>
          </a:xfrm>
          <a:prstGeom prst="rect">
            <a:avLst/>
          </a:prstGeom>
        </p:spPr>
      </p:pic>
      <p:pic>
        <p:nvPicPr>
          <p:cNvPr id="4" name="Picture 3">
            <a:extLst>
              <a:ext uri="{FF2B5EF4-FFF2-40B4-BE49-F238E27FC236}">
                <a16:creationId xmlns:a16="http://schemas.microsoft.com/office/drawing/2014/main" id="{0DC433F3-3BEC-2E41-9E1B-486FCF14F894}"/>
              </a:ext>
            </a:extLst>
          </p:cNvPr>
          <p:cNvPicPr>
            <a:picLocks noChangeAspect="1"/>
          </p:cNvPicPr>
          <p:nvPr/>
        </p:nvPicPr>
        <p:blipFill>
          <a:blip r:embed="rId38"/>
          <a:stretch>
            <a:fillRect/>
          </a:stretch>
        </p:blipFill>
        <p:spPr>
          <a:xfrm>
            <a:off x="259939" y="4140314"/>
            <a:ext cx="11999627" cy="2159526"/>
          </a:xfrm>
          <a:prstGeom prst="rect">
            <a:avLst/>
          </a:prstGeom>
        </p:spPr>
      </p:pic>
      <p:sp>
        <p:nvSpPr>
          <p:cNvPr id="7" name="Rectangle 6">
            <a:extLst>
              <a:ext uri="{FF2B5EF4-FFF2-40B4-BE49-F238E27FC236}">
                <a16:creationId xmlns:a16="http://schemas.microsoft.com/office/drawing/2014/main" id="{815A3FBF-B9B0-DA48-B45F-DEE7C9CD9D7C}"/>
              </a:ext>
            </a:extLst>
          </p:cNvPr>
          <p:cNvSpPr/>
          <p:nvPr/>
        </p:nvSpPr>
        <p:spPr>
          <a:xfrm>
            <a:off x="2783840" y="195674"/>
            <a:ext cx="8696960" cy="3785652"/>
          </a:xfrm>
          <a:prstGeom prst="rect">
            <a:avLst/>
          </a:prstGeom>
        </p:spPr>
        <p:txBody>
          <a:bodyPr wrap="square">
            <a:spAutoFit/>
          </a:bodyPr>
          <a:lstStyle/>
          <a:p>
            <a:pPr>
              <a:spcBef>
                <a:spcPts val="600"/>
              </a:spcBef>
              <a:spcAft>
                <a:spcPts val="600"/>
              </a:spcAft>
            </a:pPr>
            <a:r>
              <a:rPr lang="en-CA" sz="2000" dirty="0">
                <a:solidFill>
                  <a:srgbClr val="000000"/>
                </a:solidFill>
                <a:latin typeface="ChaparralPro"/>
              </a:rPr>
              <a:t>2% Parties report that they will exceed national targets</a:t>
            </a:r>
          </a:p>
          <a:p>
            <a:pPr>
              <a:spcBef>
                <a:spcPts val="600"/>
              </a:spcBef>
              <a:spcAft>
                <a:spcPts val="600"/>
              </a:spcAft>
            </a:pPr>
            <a:r>
              <a:rPr lang="en-CA" sz="2000" dirty="0">
                <a:solidFill>
                  <a:srgbClr val="000000"/>
                </a:solidFill>
                <a:latin typeface="ChaparralPro"/>
              </a:rPr>
              <a:t>24% Parties report that they are on track to reach national targets </a:t>
            </a:r>
          </a:p>
          <a:p>
            <a:pPr>
              <a:spcBef>
                <a:spcPts val="600"/>
              </a:spcBef>
              <a:spcAft>
                <a:spcPts val="600"/>
              </a:spcAft>
            </a:pPr>
            <a:r>
              <a:rPr lang="en-CA" sz="2000" dirty="0">
                <a:solidFill>
                  <a:srgbClr val="000000"/>
                </a:solidFill>
                <a:latin typeface="ChaparralPro"/>
              </a:rPr>
              <a:t>55% report progress but not at a rate that will allow the target to be</a:t>
            </a:r>
          </a:p>
          <a:p>
            <a:pPr>
              <a:spcBef>
                <a:spcPts val="600"/>
              </a:spcBef>
              <a:spcAft>
                <a:spcPts val="600"/>
              </a:spcAft>
            </a:pPr>
            <a:r>
              <a:rPr lang="en-CA" sz="2000" dirty="0">
                <a:solidFill>
                  <a:srgbClr val="000000"/>
                </a:solidFill>
                <a:latin typeface="ChaparralPro"/>
              </a:rPr>
              <a:t>18% report that they are making no progress towards their targets</a:t>
            </a:r>
          </a:p>
          <a:p>
            <a:pPr>
              <a:spcBef>
                <a:spcPts val="600"/>
              </a:spcBef>
              <a:spcAft>
                <a:spcPts val="600"/>
              </a:spcAft>
            </a:pPr>
            <a:r>
              <a:rPr lang="en-CA" sz="2000" dirty="0">
                <a:solidFill>
                  <a:srgbClr val="000000"/>
                </a:solidFill>
                <a:latin typeface="ChaparralPro"/>
              </a:rPr>
              <a:t>1% report they are moving away from the target </a:t>
            </a:r>
          </a:p>
          <a:p>
            <a:pPr>
              <a:spcBef>
                <a:spcPts val="600"/>
              </a:spcBef>
              <a:spcAft>
                <a:spcPts val="600"/>
              </a:spcAft>
            </a:pPr>
            <a:r>
              <a:rPr lang="en-CA" sz="2000" dirty="0">
                <a:latin typeface="ChaparralPro"/>
              </a:rPr>
              <a:t>About a quarter of national targets are similar to (26%) or exceed (1%) the level of ambition and scope set out in the Aichi Target. </a:t>
            </a:r>
          </a:p>
          <a:p>
            <a:pPr>
              <a:spcBef>
                <a:spcPts val="600"/>
              </a:spcBef>
              <a:spcAft>
                <a:spcPts val="600"/>
              </a:spcAft>
            </a:pPr>
            <a:r>
              <a:rPr lang="en-CA" sz="2000" dirty="0">
                <a:solidFill>
                  <a:srgbClr val="C00000"/>
                </a:solidFill>
                <a:latin typeface="ChaparralPro"/>
              </a:rPr>
              <a:t>Only 10% of reporting parties have national targets of similar scope and ambition to Aichi Biodiversity Target 9 and are on track to meet them </a:t>
            </a:r>
            <a:endParaRPr lang="en-CA" sz="2000" dirty="0">
              <a:solidFill>
                <a:srgbClr val="C00000"/>
              </a:solidFill>
            </a:endParaRPr>
          </a:p>
        </p:txBody>
      </p:sp>
      <p:pic>
        <p:nvPicPr>
          <p:cNvPr id="52" name="Picture 10" descr="\\Biodiv.org\shares\UserDoc\Working Folders\Logos\Aichi Targets icons\jpg\09.jpg">
            <a:extLst>
              <a:ext uri="{FF2B5EF4-FFF2-40B4-BE49-F238E27FC236}">
                <a16:creationId xmlns:a16="http://schemas.microsoft.com/office/drawing/2014/main" id="{D9073CA8-2FCB-D248-B8A6-8857DAF5240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556875" y="367349"/>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4061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2651</TotalTime>
  <Words>1418</Words>
  <Application>Microsoft Office PowerPoint</Application>
  <PresentationFormat>Widescreen</PresentationFormat>
  <Paragraphs>151</Paragraphs>
  <Slides>34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Candara</vt:lpstr>
      <vt:lpstr>Cavolini</vt:lpstr>
      <vt:lpstr>ChaparralPro</vt:lpstr>
      <vt:lpstr>FreightSansProMedium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Cooper</dc:creator>
  <cp:lastModifiedBy>SCBD</cp:lastModifiedBy>
  <cp:revision>31</cp:revision>
  <cp:lastPrinted>2020-09-14T18:29:40Z</cp:lastPrinted>
  <dcterms:created xsi:type="dcterms:W3CDTF">2020-09-12T17:43:00Z</dcterms:created>
  <dcterms:modified xsi:type="dcterms:W3CDTF">2020-09-15T18:48:15Z</dcterms:modified>
</cp:coreProperties>
</file>