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9" r:id="rId15"/>
    <p:sldId id="25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AD"/>
    <a:srgbClr val="CC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0A34B2-8925-4A55-976D-AE08C7B9F974}" type="datetimeFigureOut">
              <a:rPr lang="en-US"/>
              <a:pPr/>
              <a:t>5/15/2013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5AFD18C-739C-4DFF-8321-EBE277EED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1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Messages for the International Day for Biological Diversity 2013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F85510-55A7-4A1E-A2F8-F39259FBDCC0}" type="slidenum">
              <a:rPr lang="en-US">
                <a:latin typeface="Calibri" pitchFamily="34" charset="0"/>
              </a:rPr>
              <a:pPr eaLnBrk="1" hangingPunct="1"/>
              <a:t>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Messages for the International Day for Biological Diversity 2013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F85510-55A7-4A1E-A2F8-F39259FBDCC0}" type="slidenum">
              <a:rPr lang="en-US">
                <a:latin typeface="Calibri" pitchFamily="34" charset="0"/>
              </a:rPr>
              <a:pPr eaLnBrk="1" hangingPunct="1"/>
              <a:t>10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Messages for the International Day for Biological Diversity 2013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F85510-55A7-4A1E-A2F8-F39259FBDCC0}" type="slidenum">
              <a:rPr lang="en-US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Messages for the International Day for Biological Diversity 2013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F85510-55A7-4A1E-A2F8-F39259FBDCC0}" type="slidenum">
              <a:rPr lang="en-US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Messages for the International Day for Biological Diversity 2013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F85510-55A7-4A1E-A2F8-F39259FBDCC0}" type="slidenum">
              <a:rPr lang="en-US">
                <a:latin typeface="Calibri" pitchFamily="34" charset="0"/>
              </a:rPr>
              <a:pPr eaLnBrk="1" hangingPunct="1"/>
              <a:t>13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Messages for the International Day for Biological Diversity 2013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F85510-55A7-4A1E-A2F8-F39259FBDCC0}" type="slidenum">
              <a:rPr lang="en-US">
                <a:latin typeface="Calibri" pitchFamily="34" charset="0"/>
              </a:rPr>
              <a:pPr eaLnBrk="1" hangingPunct="1"/>
              <a:t>14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Messages for the International Day for Biological Diversity 2013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F85510-55A7-4A1E-A2F8-F39259FBDCC0}" type="slidenum">
              <a:rPr lang="en-US">
                <a:latin typeface="Calibri" pitchFamily="34" charset="0"/>
              </a:rPr>
              <a:pPr eaLnBrk="1" hangingPunct="1"/>
              <a:t>15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Messages for the International Day for Biological Diversity 2013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F85510-55A7-4A1E-A2F8-F39259FBDCC0}" type="slidenum">
              <a:rPr lang="en-US">
                <a:latin typeface="Calibri" pitchFamily="34" charset="0"/>
              </a:rPr>
              <a:pPr eaLnBrk="1" hangingPunct="1"/>
              <a:t>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Messages for the International Day for Biological Diversity 2013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F85510-55A7-4A1E-A2F8-F39259FBDCC0}" type="slidenum">
              <a:rPr lang="en-US">
                <a:latin typeface="Calibri" pitchFamily="34" charset="0"/>
              </a:rPr>
              <a:pPr eaLnBrk="1" hangingPunct="1"/>
              <a:t>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Messages for the International Day for Biological Diversity 2013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F85510-55A7-4A1E-A2F8-F39259FBDCC0}" type="slidenum">
              <a:rPr lang="en-US">
                <a:latin typeface="Calibri" pitchFamily="34" charset="0"/>
              </a:rPr>
              <a:pPr eaLnBrk="1" hangingPunct="1"/>
              <a:t>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Messages for the International Day for Biological Diversity 2013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F85510-55A7-4A1E-A2F8-F39259FBDCC0}" type="slidenum">
              <a:rPr lang="en-US">
                <a:latin typeface="Calibri" pitchFamily="34" charset="0"/>
              </a:rPr>
              <a:pPr eaLnBrk="1" hangingPunct="1"/>
              <a:t>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Messages for the International Day for Biological Diversity 2013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F85510-55A7-4A1E-A2F8-F39259FBDCC0}" type="slidenum">
              <a:rPr lang="en-US">
                <a:latin typeface="Calibri" pitchFamily="34" charset="0"/>
              </a:rPr>
              <a:pPr eaLnBrk="1" hangingPunct="1"/>
              <a:t>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Messages for the International Day for Biological Diversity 2013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F85510-55A7-4A1E-A2F8-F39259FBDCC0}" type="slidenum">
              <a:rPr lang="en-US">
                <a:latin typeface="Calibri" pitchFamily="34" charset="0"/>
              </a:rPr>
              <a:pPr eaLnBrk="1" hangingPunct="1"/>
              <a:t>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Messages for the International Day for Biological Diversity 2013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F85510-55A7-4A1E-A2F8-F39259FBDCC0}" type="slidenum">
              <a:rPr lang="en-US">
                <a:latin typeface="Calibri" pitchFamily="34" charset="0"/>
              </a:rPr>
              <a:pPr eaLnBrk="1" hangingPunct="1"/>
              <a:t>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Messages for the International Day for Biological Diversity 2013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F85510-55A7-4A1E-A2F8-F39259FBDCC0}" type="slidenum">
              <a:rPr lang="en-US">
                <a:latin typeface="Calibri" pitchFamily="34" charset="0"/>
              </a:rPr>
              <a:pPr eaLnBrk="1" hangingPunct="1"/>
              <a:t>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C6172D-967B-469F-BA17-41970E00B439}" type="datetimeFigureOut">
              <a:rPr lang="en-US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56A3C-6AFE-40C3-B8B3-F45707854E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63D97-C70A-4842-A2EE-ECA7FB6BE96B}" type="datetimeFigureOut">
              <a:rPr lang="en-US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5C017-70F3-4649-B432-FF70596B7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2B3E62-0199-406F-A8D2-36F6E108A3B0}" type="datetimeFigureOut">
              <a:rPr lang="en-US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0FD47-99BA-4D05-90DD-8DCCB254CD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0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DBF4D-BD56-4207-A917-AB57E6BDEEE8}" type="datetimeFigureOut">
              <a:rPr lang="en-US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62CC2-019A-4486-BB3E-ADF1E7315C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5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1E5497-C840-48C9-9011-A866F1950742}" type="datetimeFigureOut">
              <a:rPr lang="en-US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A95E7-AD9F-4BB4-953F-746EB14D0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4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C172A7-10ED-449B-91E0-1BFCAF1F6F98}" type="datetimeFigureOut">
              <a:rPr lang="en-US"/>
              <a:pPr/>
              <a:t>5/15/2013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C1AFC-8CF8-45C7-B4FB-FA969BC6A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2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38536-88E2-4BF5-AD8A-51D9268231BD}" type="datetimeFigureOut">
              <a:rPr lang="en-US"/>
              <a:pPr/>
              <a:t>5/15/2013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61086-611B-452F-83F6-C89B9D7A6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5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16C27D-71DD-4EAB-A551-698C33DC6C85}" type="datetimeFigureOut">
              <a:rPr lang="en-US"/>
              <a:pPr/>
              <a:t>5/15/2013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90A0D-0773-4CAA-BED4-E62E2762E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3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07468-C7BD-4DA7-A2AB-11FAC318FB27}" type="datetimeFigureOut">
              <a:rPr lang="en-US"/>
              <a:pPr/>
              <a:t>5/15/2013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84398-B4AD-4B66-BCA7-3DEA687FB3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FEB0A9-6469-4411-8BD2-BB6D7CAAE8EB}" type="datetimeFigureOut">
              <a:rPr lang="en-US"/>
              <a:pPr/>
              <a:t>5/15/2013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ED746-FA8D-4F2C-A63C-86EA270BB9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8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4DD82D-EB99-4F24-8A99-59D71ECE6CCB}" type="datetimeFigureOut">
              <a:rPr lang="en-US"/>
              <a:pPr/>
              <a:t>5/15/2013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3D9E0-AE80-46DF-BEF4-4819A2431B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7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F4D0037-B71A-40D6-B147-9F3163EE76A1}" type="datetimeFigureOut">
              <a:rPr lang="en-US"/>
              <a:pPr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6D6D9D2-7F83-4939-9AFF-B740F121C4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mateusz.banski\Desktop\done-CBD\idb\messages\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" y="-27384"/>
            <a:ext cx="918530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mateusz.banski\Desktop\done-CBD\idb\messages\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9"/>
            <a:ext cx="9278978" cy="69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8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mateusz.banski\Desktop\done-CBD\idb\messages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mateusz.banski\Desktop\done-CBD\idb\messages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mateusz.banski\Desktop\done-CBD\idb\messages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mateusz.banski\Desktop\done-CBD\idb\messages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4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mateusz.banski\Desktop\done-CBD\idb\messages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3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mateusz.banski\Desktop\done-CBD\idb\messages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2" y="-27384"/>
            <a:ext cx="918530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mateusz.banski\Desktop\done-CBD\idb\messages\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8" y="-27384"/>
            <a:ext cx="9189720" cy="68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mateusz.banski\Desktop\done-CBD\idb\messages\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7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mateusz.banski\Desktop\done-CBD\idb\messages\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mateusz.banski\Desktop\done-CBD\idb\messages\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mateusz.banski\Desktop\done-CBD\idb\messages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7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mateusz.banski\Desktop\done-CBD\idb\messages\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mateusz.banski\Desktop\done-CBD\idb\messages\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1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150</Words>
  <Application>Microsoft Office PowerPoint</Application>
  <PresentationFormat>On-screen Show (4:3)</PresentationFormat>
  <Paragraphs>30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Mateusz Banski</dc:creator>
  <cp:lastModifiedBy>mb</cp:lastModifiedBy>
  <cp:revision>7</cp:revision>
  <dcterms:created xsi:type="dcterms:W3CDTF">2013-05-14T18:17:08Z</dcterms:created>
  <dcterms:modified xsi:type="dcterms:W3CDTF">2013-05-15T15:33:35Z</dcterms:modified>
</cp:coreProperties>
</file>