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0744200" cy="7543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B7"/>
    <a:srgbClr val="636363"/>
    <a:srgbClr val="009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7A67B2F-AE8B-4753-98A3-AAE2E7A513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12"/>
          <a:stretch/>
        </p:blipFill>
        <p:spPr>
          <a:xfrm>
            <a:off x="798797" y="4465413"/>
            <a:ext cx="2375328" cy="234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8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9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88819" y="401637"/>
            <a:ext cx="2316718" cy="63930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664" y="401637"/>
            <a:ext cx="6815852" cy="63930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8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68" y="1880713"/>
            <a:ext cx="9266873" cy="3138011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68" y="5048411"/>
            <a:ext cx="9266873" cy="1650206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1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664" y="2008187"/>
            <a:ext cx="4566285" cy="4786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251" y="2008187"/>
            <a:ext cx="4566285" cy="4786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3" y="401639"/>
            <a:ext cx="9266873" cy="14581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064" y="1849279"/>
            <a:ext cx="4545300" cy="90630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064" y="2755582"/>
            <a:ext cx="4545300" cy="40530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9252" y="1849279"/>
            <a:ext cx="4567684" cy="906303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9252" y="2755582"/>
            <a:ext cx="4567684" cy="40530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3" y="502920"/>
            <a:ext cx="3465284" cy="17602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85" y="1086169"/>
            <a:ext cx="5439251" cy="536098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3" y="2263140"/>
            <a:ext cx="3465284" cy="4192747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3" y="502920"/>
            <a:ext cx="3465284" cy="17602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67685" y="1086169"/>
            <a:ext cx="5439251" cy="5360988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3" y="2263140"/>
            <a:ext cx="3465284" cy="4192747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7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401639"/>
            <a:ext cx="9266873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2008187"/>
            <a:ext cx="9266873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F55B-12C3-4006-91FB-A11F35FA127E}" type="datetimeFigureOut">
              <a:rPr lang="en-US" smtClean="0"/>
              <a:t>03/23/2021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6991986"/>
            <a:ext cx="362616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1278-2D55-4DCE-8A19-4B59F983C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5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cbd.int/biodiversity-day/log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2D02D6-972F-4D84-B7A2-C47634725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88" y="4372303"/>
            <a:ext cx="3755963" cy="263507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0EF0DC1-3172-4EEE-ACFF-0F5B878D3748}"/>
              </a:ext>
            </a:extLst>
          </p:cNvPr>
          <p:cNvSpPr/>
          <p:nvPr/>
        </p:nvSpPr>
        <p:spPr>
          <a:xfrm>
            <a:off x="669417" y="244946"/>
            <a:ext cx="8349402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6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for customizing logos</a:t>
            </a:r>
          </a:p>
          <a:p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customizable logos are on the next slides.</a:t>
            </a:r>
            <a:endParaRPr lang="en-US" b="1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alter the </a:t>
            </a:r>
            <a:r>
              <a:rPr lang="en-US" dirty="0" err="1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</a:t>
            </a: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language is not available in “Impact” font, you may use a different font</a:t>
            </a:r>
          </a:p>
          <a:p>
            <a:pPr marL="342900" indent="-342900">
              <a:buFontTx/>
              <a:buAutoNum type="arabicPeriod" startAt="3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name is very long, be creative, there is some degree of flexibility</a:t>
            </a:r>
          </a:p>
          <a:p>
            <a:pPr marL="342900" indent="-342900">
              <a:buFontTx/>
              <a:buAutoNum type="arabicPeriod" startAt="3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name is very short, it will be even more prominent (large font)</a:t>
            </a:r>
          </a:p>
          <a:p>
            <a:pPr marL="342900" indent="-342900">
              <a:buFontTx/>
              <a:buAutoNum type="arabicPeriod" startAt="3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logos are on slide 2</a:t>
            </a:r>
          </a:p>
          <a:p>
            <a:pPr marL="342900" indent="-342900">
              <a:buFontTx/>
              <a:buAutoNum type="arabicPeriod" startAt="3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 logos are on slide 3</a:t>
            </a:r>
          </a:p>
          <a:p>
            <a:pPr marL="342900" indent="-342900">
              <a:buFontTx/>
              <a:buAutoNum type="arabicPeriod" startAt="3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4 explains how to save your image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2CC41A-D0C1-4CB5-8DC9-3E961E82A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192" y="3929616"/>
            <a:ext cx="3645087" cy="18733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A65B73E-4598-426B-B611-2996318387AF}"/>
              </a:ext>
            </a:extLst>
          </p:cNvPr>
          <p:cNvSpPr/>
          <p:nvPr/>
        </p:nvSpPr>
        <p:spPr>
          <a:xfrm>
            <a:off x="6499798" y="2880665"/>
            <a:ext cx="2463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references for</a:t>
            </a:r>
          </a:p>
          <a:p>
            <a:pPr algn="ctr"/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name lengths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79EBD9-65CC-4B64-84C2-7675CE7743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308" y="4961267"/>
            <a:ext cx="2940201" cy="11113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D070AF-B814-4DC4-B2A1-EB1908F4EF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7308" y="3647934"/>
            <a:ext cx="3048157" cy="11240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D31BBD-3A48-4AF9-9713-7E3A317C56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7308" y="6271095"/>
            <a:ext cx="3111660" cy="11176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E67FEA-28CB-4184-8E60-55404C849853}"/>
              </a:ext>
            </a:extLst>
          </p:cNvPr>
          <p:cNvSpPr/>
          <p:nvPr/>
        </p:nvSpPr>
        <p:spPr>
          <a:xfrm>
            <a:off x="9400153" y="4084104"/>
            <a:ext cx="101822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</a:p>
          <a:p>
            <a:pPr algn="ctr"/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</a:p>
          <a:p>
            <a:pPr algn="ctr"/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130862-C5A4-4D27-AB22-39F9BF4C8D1E}"/>
              </a:ext>
            </a:extLst>
          </p:cNvPr>
          <p:cNvSpPr/>
          <p:nvPr/>
        </p:nvSpPr>
        <p:spPr>
          <a:xfrm>
            <a:off x="669417" y="6348311"/>
            <a:ext cx="3920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6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guidelines available at:</a:t>
            </a:r>
          </a:p>
          <a:p>
            <a:r>
              <a:rPr lang="en-US" b="1" dirty="0">
                <a:solidFill>
                  <a:srgbClr val="0086B7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www.cbd.int/biodiversity-day/logo</a:t>
            </a:r>
            <a:endParaRPr lang="en-US" b="1" dirty="0">
              <a:solidFill>
                <a:srgbClr val="0086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0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EF1820-B62B-4640-95B7-B792BEF6B139}"/>
              </a:ext>
            </a:extLst>
          </p:cNvPr>
          <p:cNvCxnSpPr/>
          <p:nvPr/>
        </p:nvCxnSpPr>
        <p:spPr>
          <a:xfrm>
            <a:off x="3268722" y="4382798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942D68-C3B9-403A-A2D2-E83E69B81AD3}"/>
              </a:ext>
            </a:extLst>
          </p:cNvPr>
          <p:cNvCxnSpPr/>
          <p:nvPr/>
        </p:nvCxnSpPr>
        <p:spPr>
          <a:xfrm>
            <a:off x="7099724" y="4356525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C4555DBD-65BB-42A8-A745-689D0C3A0424}"/>
              </a:ext>
            </a:extLst>
          </p:cNvPr>
          <p:cNvSpPr/>
          <p:nvPr/>
        </p:nvSpPr>
        <p:spPr>
          <a:xfrm>
            <a:off x="840829" y="4498425"/>
            <a:ext cx="9701047" cy="225972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F2B35A-E2F8-47AE-A607-74171DEEC326}"/>
              </a:ext>
            </a:extLst>
          </p:cNvPr>
          <p:cNvSpPr/>
          <p:nvPr/>
        </p:nvSpPr>
        <p:spPr>
          <a:xfrm>
            <a:off x="3163614" y="5782147"/>
            <a:ext cx="406996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300" dirty="0">
                <a:solidFill>
                  <a:srgbClr val="009B48"/>
                </a:solidFill>
                <a:latin typeface="Impact" panose="020B0806030902050204" pitchFamily="34" charset="0"/>
              </a:rPr>
              <a:t>I'm part of the solution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86A4B2-3296-48EF-AEAD-1DAC5E7E5F59}"/>
              </a:ext>
            </a:extLst>
          </p:cNvPr>
          <p:cNvSpPr/>
          <p:nvPr/>
        </p:nvSpPr>
        <p:spPr>
          <a:xfrm>
            <a:off x="3166463" y="6308741"/>
            <a:ext cx="4041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9B48"/>
                </a:solidFill>
                <a:latin typeface="Impact" panose="020B0806030902050204" pitchFamily="34" charset="0"/>
              </a:rPr>
              <a:t>YOUR-NAME #</a:t>
            </a:r>
            <a:r>
              <a:rPr lang="en-US" sz="3200" dirty="0" err="1">
                <a:solidFill>
                  <a:srgbClr val="009B48"/>
                </a:solidFill>
                <a:latin typeface="Impact" panose="020B0806030902050204" pitchFamily="34" charset="0"/>
              </a:rPr>
              <a:t>ForNature</a:t>
            </a:r>
            <a:endParaRPr lang="en-US" sz="3200" dirty="0">
              <a:solidFill>
                <a:srgbClr val="009B48"/>
              </a:solidFill>
              <a:latin typeface="Impact" panose="020B080603090205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12AC5E-9F2C-4BA8-854C-8476EF79B5DD}"/>
              </a:ext>
            </a:extLst>
          </p:cNvPr>
          <p:cNvSpPr/>
          <p:nvPr/>
        </p:nvSpPr>
        <p:spPr>
          <a:xfrm>
            <a:off x="3135867" y="4318367"/>
            <a:ext cx="4093108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200" dirty="0">
                <a:solidFill>
                  <a:srgbClr val="0086B7"/>
                </a:solidFill>
                <a:latin typeface="Impact" panose="020B0806030902050204" pitchFamily="34" charset="0"/>
              </a:rPr>
              <a:t>22 MAY 2021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1EA2AF-0A32-4280-AC78-6B2B93BA91BF}"/>
              </a:ext>
            </a:extLst>
          </p:cNvPr>
          <p:cNvSpPr/>
          <p:nvPr/>
        </p:nvSpPr>
        <p:spPr>
          <a:xfrm>
            <a:off x="3168019" y="5171085"/>
            <a:ext cx="402417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200" dirty="0">
                <a:solidFill>
                  <a:srgbClr val="0086B7"/>
                </a:solidFill>
                <a:latin typeface="Impact" panose="020B0806030902050204" pitchFamily="34" charset="0"/>
              </a:rPr>
              <a:t>BIODIVERSITY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A8A2E-A647-41FC-9288-F1FED1BF78CF}"/>
              </a:ext>
            </a:extLst>
          </p:cNvPr>
          <p:cNvSpPr/>
          <p:nvPr/>
        </p:nvSpPr>
        <p:spPr>
          <a:xfrm>
            <a:off x="669417" y="244946"/>
            <a:ext cx="962314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for customizing </a:t>
            </a:r>
            <a:r>
              <a:rPr lang="en-US" b="1" dirty="0">
                <a:solidFill>
                  <a:srgbClr val="0086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r>
              <a:rPr lang="en-US" b="1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logos</a:t>
            </a:r>
          </a:p>
          <a:p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“YOUR-NAME” with your own name. It may be in capital letters (optional)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the width of the text (font size) to match the other lines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spacing between lines to make it as even as possible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the white space between the logo and the text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block should not be higher than the image height (must fit inside the rectangle)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line at the right of the text may be moved (it serves as a guide to help align your text)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all adjustments have been made, save your PPT for future use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for saving your logo as an image are explained on the next page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1A0051-4F8E-4AC5-8B15-1ECE0C090FD9}"/>
              </a:ext>
            </a:extLst>
          </p:cNvPr>
          <p:cNvSpPr/>
          <p:nvPr/>
        </p:nvSpPr>
        <p:spPr>
          <a:xfrm>
            <a:off x="8226531" y="3150478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reference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F719772-1147-463F-92BF-0974E293F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604" y="3519810"/>
            <a:ext cx="2355742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7EF1820-B62B-4640-95B7-B792BEF6B139}"/>
              </a:ext>
            </a:extLst>
          </p:cNvPr>
          <p:cNvCxnSpPr/>
          <p:nvPr/>
        </p:nvCxnSpPr>
        <p:spPr>
          <a:xfrm>
            <a:off x="3268722" y="4382798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9942D68-C3B9-403A-A2D2-E83E69B81AD3}"/>
              </a:ext>
            </a:extLst>
          </p:cNvPr>
          <p:cNvCxnSpPr/>
          <p:nvPr/>
        </p:nvCxnSpPr>
        <p:spPr>
          <a:xfrm>
            <a:off x="7099724" y="4356525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C4555DBD-65BB-42A8-A745-689D0C3A0424}"/>
              </a:ext>
            </a:extLst>
          </p:cNvPr>
          <p:cNvSpPr/>
          <p:nvPr/>
        </p:nvSpPr>
        <p:spPr>
          <a:xfrm>
            <a:off x="840829" y="4498425"/>
            <a:ext cx="9701047" cy="225972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F2B35A-E2F8-47AE-A607-74171DEEC326}"/>
              </a:ext>
            </a:extLst>
          </p:cNvPr>
          <p:cNvSpPr/>
          <p:nvPr/>
        </p:nvSpPr>
        <p:spPr>
          <a:xfrm>
            <a:off x="3187306" y="5824187"/>
            <a:ext cx="4022576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900" dirty="0">
                <a:solidFill>
                  <a:srgbClr val="009B48"/>
                </a:solidFill>
                <a:latin typeface="Impact" panose="020B0806030902050204" pitchFamily="34" charset="0"/>
              </a:rPr>
              <a:t>We’re part of the solution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86A4B2-3296-48EF-AEAD-1DAC5E7E5F59}"/>
              </a:ext>
            </a:extLst>
          </p:cNvPr>
          <p:cNvSpPr/>
          <p:nvPr/>
        </p:nvSpPr>
        <p:spPr>
          <a:xfrm>
            <a:off x="3169670" y="6308741"/>
            <a:ext cx="40350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dirty="0">
                <a:solidFill>
                  <a:srgbClr val="009B48"/>
                </a:solidFill>
                <a:latin typeface="Impact" panose="020B0806030902050204" pitchFamily="34" charset="0"/>
              </a:rPr>
              <a:t>Organization #</a:t>
            </a:r>
            <a:r>
              <a:rPr lang="en-US" sz="3000" dirty="0" err="1">
                <a:solidFill>
                  <a:srgbClr val="009B48"/>
                </a:solidFill>
                <a:latin typeface="Impact" panose="020B0806030902050204" pitchFamily="34" charset="0"/>
              </a:rPr>
              <a:t>ForNature</a:t>
            </a:r>
            <a:endParaRPr lang="en-US" sz="3000" dirty="0">
              <a:solidFill>
                <a:srgbClr val="009B48"/>
              </a:solidFill>
              <a:latin typeface="Impact" panose="020B080603090205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12AC5E-9F2C-4BA8-854C-8476EF79B5DD}"/>
              </a:ext>
            </a:extLst>
          </p:cNvPr>
          <p:cNvSpPr/>
          <p:nvPr/>
        </p:nvSpPr>
        <p:spPr>
          <a:xfrm>
            <a:off x="3135867" y="4318367"/>
            <a:ext cx="4093108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200" dirty="0">
                <a:solidFill>
                  <a:srgbClr val="0086B7"/>
                </a:solidFill>
                <a:latin typeface="Impact" panose="020B0806030902050204" pitchFamily="34" charset="0"/>
              </a:rPr>
              <a:t>22 MAY 2021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1EA2AF-0A32-4280-AC78-6B2B93BA91BF}"/>
              </a:ext>
            </a:extLst>
          </p:cNvPr>
          <p:cNvSpPr/>
          <p:nvPr/>
        </p:nvSpPr>
        <p:spPr>
          <a:xfrm>
            <a:off x="3168019" y="5192105"/>
            <a:ext cx="402417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200" dirty="0">
                <a:solidFill>
                  <a:srgbClr val="0086B7"/>
                </a:solidFill>
                <a:latin typeface="Impact" panose="020B0806030902050204" pitchFamily="34" charset="0"/>
              </a:rPr>
              <a:t>BIODIVERSITY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A8A2E-A647-41FC-9288-F1FED1BF78CF}"/>
              </a:ext>
            </a:extLst>
          </p:cNvPr>
          <p:cNvSpPr/>
          <p:nvPr/>
        </p:nvSpPr>
        <p:spPr>
          <a:xfrm>
            <a:off x="669417" y="244946"/>
            <a:ext cx="963917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for customizing </a:t>
            </a:r>
            <a:r>
              <a:rPr lang="en-US" b="1" dirty="0">
                <a:solidFill>
                  <a:srgbClr val="0086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</a:t>
            </a:r>
            <a:r>
              <a:rPr lang="en-US" b="1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logos</a:t>
            </a:r>
          </a:p>
          <a:p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“Organization” with your own. It may be an acronym and/or include a handle (@)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the width of the text (font size) to match the other lines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 spacing between lines to make it as even as possible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the white space between the logo and the text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block should not be higher than the image height (must fit inside the rectangle)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line at the right of the text may be moved (it serves as a guide to help align your text)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all adjustments have been made, save your PPT for future use</a:t>
            </a:r>
          </a:p>
          <a:p>
            <a:pPr marL="342900" indent="-342900">
              <a:buAutoNum type="arabicPeriod" startAt="8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for saving your logo as an image are explained on the next page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1A0051-4F8E-4AC5-8B15-1ECE0C090FD9}"/>
              </a:ext>
            </a:extLst>
          </p:cNvPr>
          <p:cNvSpPr/>
          <p:nvPr/>
        </p:nvSpPr>
        <p:spPr>
          <a:xfrm>
            <a:off x="8226531" y="3150478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reference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E3DA7F4-11AF-458A-BD24-60A2CEB01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427" y="3519810"/>
            <a:ext cx="246371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7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6CA8A2E-A647-41FC-9288-F1FED1BF78CF}"/>
              </a:ext>
            </a:extLst>
          </p:cNvPr>
          <p:cNvSpPr/>
          <p:nvPr/>
        </p:nvSpPr>
        <p:spPr>
          <a:xfrm>
            <a:off x="669417" y="244946"/>
            <a:ext cx="8677375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6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for saving and sharing customized logos</a:t>
            </a:r>
          </a:p>
          <a:p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the rectangle and the 2 guidelines</a:t>
            </a:r>
          </a:p>
          <a:p>
            <a:pPr marL="342900" indent="-342900">
              <a:buAutoNum type="arabicPeriod" startAt="16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screenshot of your custom logo or save as image (</a:t>
            </a:r>
            <a:r>
              <a:rPr lang="en-US" dirty="0" err="1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jpg)</a:t>
            </a:r>
          </a:p>
          <a:p>
            <a:pPr marL="342900" indent="-342900">
              <a:buAutoNum type="arabicPeriod" startAt="16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save as image go to: File &gt; Save As &gt; dropdown list &gt; select *.</a:t>
            </a:r>
            <a:r>
              <a:rPr lang="en-US" dirty="0" err="1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*.jpg</a:t>
            </a:r>
          </a:p>
          <a:p>
            <a:pPr marL="342900" indent="-342900">
              <a:buAutoNum type="arabicPeriod" startAt="16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your final image as needed</a:t>
            </a:r>
          </a:p>
          <a:p>
            <a:pPr marL="342900" indent="-342900">
              <a:buAutoNum type="arabicPeriod" startAt="16"/>
            </a:pP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on social media with the hashtag #</a:t>
            </a:r>
            <a:r>
              <a:rPr lang="en-US" dirty="0" err="1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ForNature</a:t>
            </a:r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tag us @</a:t>
            </a:r>
            <a:r>
              <a:rPr lang="en-US" dirty="0" err="1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UNBiodiversity</a:t>
            </a:r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16"/>
            </a:pPr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16"/>
            </a:pPr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16"/>
            </a:pPr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16"/>
            </a:pPr>
            <a:endParaRPr lang="en-US" dirty="0">
              <a:solidFill>
                <a:srgbClr val="636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your reference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B0250C6-EC0C-493E-80A8-64BC3D5AD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463" y="4495792"/>
            <a:ext cx="3143412" cy="118751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07E23D2-3D70-4210-8D17-962A7DC6652D}"/>
              </a:ext>
            </a:extLst>
          </p:cNvPr>
          <p:cNvSpPr/>
          <p:nvPr/>
        </p:nvSpPr>
        <p:spPr>
          <a:xfrm>
            <a:off x="3912509" y="3886500"/>
            <a:ext cx="5724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636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editable text								final logo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835CF1-1739-4F0F-8A86-2F5C07C73377}"/>
              </a:ext>
            </a:extLst>
          </p:cNvPr>
          <p:cNvSpPr/>
          <p:nvPr/>
        </p:nvSpPr>
        <p:spPr>
          <a:xfrm>
            <a:off x="3163614" y="5761127"/>
            <a:ext cx="406996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300" dirty="0">
                <a:solidFill>
                  <a:srgbClr val="009B48"/>
                </a:solidFill>
                <a:latin typeface="Impact" panose="020B0806030902050204" pitchFamily="34" charset="0"/>
              </a:rPr>
              <a:t>I'm part of the solution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3DC356-6C51-4C3D-A442-35A135BD6565}"/>
              </a:ext>
            </a:extLst>
          </p:cNvPr>
          <p:cNvSpPr/>
          <p:nvPr/>
        </p:nvSpPr>
        <p:spPr>
          <a:xfrm>
            <a:off x="3135867" y="4318367"/>
            <a:ext cx="4093108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200" dirty="0">
                <a:solidFill>
                  <a:srgbClr val="0086B7"/>
                </a:solidFill>
                <a:latin typeface="Impact" panose="020B0806030902050204" pitchFamily="34" charset="0"/>
              </a:rPr>
              <a:t>22 MAY 2021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73D062-36CD-48DC-A701-9CA424933826}"/>
              </a:ext>
            </a:extLst>
          </p:cNvPr>
          <p:cNvSpPr/>
          <p:nvPr/>
        </p:nvSpPr>
        <p:spPr>
          <a:xfrm>
            <a:off x="3168019" y="5160575"/>
            <a:ext cx="402417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200" dirty="0">
                <a:solidFill>
                  <a:srgbClr val="0086B7"/>
                </a:solidFill>
                <a:latin typeface="Impact" panose="020B0806030902050204" pitchFamily="34" charset="0"/>
              </a:rPr>
              <a:t>BIODIVERSITY DAY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C66D957-0345-4356-8586-AF5B29506E8A}"/>
              </a:ext>
            </a:extLst>
          </p:cNvPr>
          <p:cNvSpPr/>
          <p:nvPr/>
        </p:nvSpPr>
        <p:spPr>
          <a:xfrm>
            <a:off x="3142245" y="6214013"/>
            <a:ext cx="409599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750" dirty="0">
                <a:solidFill>
                  <a:srgbClr val="009B48"/>
                </a:solidFill>
                <a:latin typeface="Impact" panose="020B0806030902050204" pitchFamily="34" charset="0"/>
              </a:rPr>
              <a:t>Patricia #</a:t>
            </a:r>
            <a:r>
              <a:rPr lang="en-US" sz="3750" dirty="0" err="1">
                <a:solidFill>
                  <a:srgbClr val="009B48"/>
                </a:solidFill>
                <a:latin typeface="Impact" panose="020B0806030902050204" pitchFamily="34" charset="0"/>
              </a:rPr>
              <a:t>ForNature</a:t>
            </a:r>
            <a:endParaRPr lang="en-US" sz="3750" dirty="0">
              <a:solidFill>
                <a:srgbClr val="009B48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9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488</Words>
  <Application>Microsoft Office PowerPoint</Application>
  <PresentationFormat>Custom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Banski</dc:creator>
  <cp:lastModifiedBy>Mateusz Banski</cp:lastModifiedBy>
  <cp:revision>21</cp:revision>
  <dcterms:created xsi:type="dcterms:W3CDTF">2021-03-23T13:35:13Z</dcterms:created>
  <dcterms:modified xsi:type="dcterms:W3CDTF">2021-03-23T17:50:53Z</dcterms:modified>
</cp:coreProperties>
</file>