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0" r:id="rId4"/>
    <p:sldId id="259" r:id="rId5"/>
  </p:sldIdLst>
  <p:sldSz cx="10744200" cy="75438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6B7"/>
    <a:srgbClr val="636363"/>
    <a:srgbClr val="009B4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1" d="100"/>
          <a:sy n="61" d="100"/>
        </p:scale>
        <p:origin x="116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67A67B2F-AE8B-4753-98A3-AAE2E7A5136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9712"/>
          <a:stretch/>
        </p:blipFill>
        <p:spPr>
          <a:xfrm>
            <a:off x="798797" y="4465413"/>
            <a:ext cx="2375328" cy="2342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93814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2F55B-12C3-4006-91FB-A11F35FA127E}" type="datetimeFigureOut">
              <a:rPr lang="en-US" smtClean="0"/>
              <a:t>03/23/2021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91278-2D55-4DCE-8A19-4B59F983C3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94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88819" y="401637"/>
            <a:ext cx="2316718" cy="639302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8664" y="401637"/>
            <a:ext cx="6815852" cy="639302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2F55B-12C3-4006-91FB-A11F35FA127E}" type="datetimeFigureOut">
              <a:rPr lang="en-US" smtClean="0"/>
              <a:t>03/23/2021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91278-2D55-4DCE-8A19-4B59F983C3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638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2F55B-12C3-4006-91FB-A11F35FA127E}" type="datetimeFigureOut">
              <a:rPr lang="en-US" smtClean="0"/>
              <a:t>03/23/2021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91278-2D55-4DCE-8A19-4B59F983C3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3810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3068" y="1880713"/>
            <a:ext cx="9266873" cy="3138011"/>
          </a:xfrm>
        </p:spPr>
        <p:txBody>
          <a:bodyPr anchor="b"/>
          <a:lstStyle>
            <a:lvl1pPr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3068" y="5048411"/>
            <a:ext cx="9266873" cy="1650206"/>
          </a:xfrm>
        </p:spPr>
        <p:txBody>
          <a:bodyPr/>
          <a:lstStyle>
            <a:lvl1pPr marL="0" indent="0">
              <a:buNone/>
              <a:defRPr sz="2640">
                <a:solidFill>
                  <a:schemeClr val="tx1"/>
                </a:solidFill>
              </a:defRPr>
            </a:lvl1pPr>
            <a:lvl2pPr marL="50292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005840" indent="0">
              <a:buNone/>
              <a:defRPr sz="1980">
                <a:solidFill>
                  <a:schemeClr val="tx1">
                    <a:tint val="75000"/>
                  </a:schemeClr>
                </a:solidFill>
              </a:defRPr>
            </a:lvl3pPr>
            <a:lvl4pPr marL="15087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4pPr>
            <a:lvl5pPr marL="201168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5pPr>
            <a:lvl6pPr marL="251460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6pPr>
            <a:lvl7pPr marL="301752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7pPr>
            <a:lvl8pPr marL="352044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8pPr>
            <a:lvl9pPr marL="40233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2F55B-12C3-4006-91FB-A11F35FA127E}" type="datetimeFigureOut">
              <a:rPr lang="en-US" smtClean="0"/>
              <a:t>03/23/2021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91278-2D55-4DCE-8A19-4B59F983C3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012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8664" y="2008187"/>
            <a:ext cx="4566285" cy="47864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39251" y="2008187"/>
            <a:ext cx="4566285" cy="47864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2F55B-12C3-4006-91FB-A11F35FA127E}" type="datetimeFigureOut">
              <a:rPr lang="en-US" smtClean="0"/>
              <a:t>03/23/2021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91278-2D55-4DCE-8A19-4B59F983C3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033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0063" y="401639"/>
            <a:ext cx="9266873" cy="14581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064" y="1849279"/>
            <a:ext cx="4545300" cy="906303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0064" y="2755582"/>
            <a:ext cx="4545300" cy="405304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39252" y="1849279"/>
            <a:ext cx="4567684" cy="906303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39252" y="2755582"/>
            <a:ext cx="4567684" cy="405304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2F55B-12C3-4006-91FB-A11F35FA127E}" type="datetimeFigureOut">
              <a:rPr lang="en-US" smtClean="0"/>
              <a:t>03/23/2021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91278-2D55-4DCE-8A19-4B59F983C3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792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2F55B-12C3-4006-91FB-A11F35FA127E}" type="datetimeFigureOut">
              <a:rPr lang="en-US" smtClean="0"/>
              <a:t>03/23/2021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91278-2D55-4DCE-8A19-4B59F983C3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804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2F55B-12C3-4006-91FB-A11F35FA127E}" type="datetimeFigureOut">
              <a:rPr lang="en-US" smtClean="0"/>
              <a:t>03/23/2021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91278-2D55-4DCE-8A19-4B59F983C3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7930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0063" y="502920"/>
            <a:ext cx="3465284" cy="176022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7685" y="1086169"/>
            <a:ext cx="5439251" cy="5360988"/>
          </a:xfrm>
        </p:spPr>
        <p:txBody>
          <a:bodyPr/>
          <a:lstStyle>
            <a:lvl1pPr>
              <a:defRPr sz="3520"/>
            </a:lvl1pPr>
            <a:lvl2pPr>
              <a:defRPr sz="3080"/>
            </a:lvl2pPr>
            <a:lvl3pPr>
              <a:defRPr sz="264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0063" y="2263140"/>
            <a:ext cx="3465284" cy="4192747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2F55B-12C3-4006-91FB-A11F35FA127E}" type="datetimeFigureOut">
              <a:rPr lang="en-US" smtClean="0"/>
              <a:t>03/23/2021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91278-2D55-4DCE-8A19-4B59F983C3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1362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0063" y="502920"/>
            <a:ext cx="3465284" cy="176022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67685" y="1086169"/>
            <a:ext cx="5439251" cy="5360988"/>
          </a:xfrm>
        </p:spPr>
        <p:txBody>
          <a:bodyPr anchor="t"/>
          <a:lstStyle>
            <a:lvl1pPr marL="0" indent="0">
              <a:buNone/>
              <a:defRPr sz="3520"/>
            </a:lvl1pPr>
            <a:lvl2pPr marL="502920" indent="0">
              <a:buNone/>
              <a:defRPr sz="3080"/>
            </a:lvl2pPr>
            <a:lvl3pPr marL="1005840" indent="0">
              <a:buNone/>
              <a:defRPr sz="2640"/>
            </a:lvl3pPr>
            <a:lvl4pPr marL="1508760" indent="0">
              <a:buNone/>
              <a:defRPr sz="2200"/>
            </a:lvl4pPr>
            <a:lvl5pPr marL="2011680" indent="0">
              <a:buNone/>
              <a:defRPr sz="2200"/>
            </a:lvl5pPr>
            <a:lvl6pPr marL="2514600" indent="0">
              <a:buNone/>
              <a:defRPr sz="2200"/>
            </a:lvl6pPr>
            <a:lvl7pPr marL="3017520" indent="0">
              <a:buNone/>
              <a:defRPr sz="2200"/>
            </a:lvl7pPr>
            <a:lvl8pPr marL="3520440" indent="0">
              <a:buNone/>
              <a:defRPr sz="2200"/>
            </a:lvl8pPr>
            <a:lvl9pPr marL="4023360" indent="0">
              <a:buNone/>
              <a:defRPr sz="2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0063" y="2263140"/>
            <a:ext cx="3465284" cy="4192747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2F55B-12C3-4006-91FB-A11F35FA127E}" type="datetimeFigureOut">
              <a:rPr lang="en-US" smtClean="0"/>
              <a:t>03/23/2021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91278-2D55-4DCE-8A19-4B59F983C3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670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8664" y="401639"/>
            <a:ext cx="9266873" cy="14581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8664" y="2008187"/>
            <a:ext cx="9266873" cy="4786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8664" y="6991986"/>
            <a:ext cx="2417445" cy="401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82F55B-12C3-4006-91FB-A11F35FA127E}" type="datetimeFigureOut">
              <a:rPr lang="en-US" smtClean="0"/>
              <a:t>03/23/2021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59016" y="6991986"/>
            <a:ext cx="3626168" cy="401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88091" y="6991986"/>
            <a:ext cx="2417445" cy="401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691278-2D55-4DCE-8A19-4B59F983C3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955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hyperlink" Target="http://www.cbd.int/biodiversity-day/logo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02D02D6-972F-4D84-B7A2-C47634725F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88" y="4372303"/>
            <a:ext cx="3755963" cy="2635075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B0EF0DC1-3172-4EEE-ACFF-0F5B878D3748}"/>
              </a:ext>
            </a:extLst>
          </p:cNvPr>
          <p:cNvSpPr/>
          <p:nvPr/>
        </p:nvSpPr>
        <p:spPr>
          <a:xfrm>
            <a:off x="669417" y="244946"/>
            <a:ext cx="8349402" cy="31393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0086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Instructions for customizing logos</a:t>
            </a:r>
          </a:p>
          <a:p>
            <a:endParaRPr lang="en-US" dirty="0">
              <a:solidFill>
                <a:srgbClr val="63636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i="1" dirty="0">
                <a:solidFill>
                  <a:srgbClr val="63636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customizable logos are on the next slides.</a:t>
            </a:r>
            <a:endParaRPr lang="en-US" b="1" dirty="0">
              <a:solidFill>
                <a:srgbClr val="63636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rgbClr val="63636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r>
              <a:rPr lang="en-US" dirty="0">
                <a:solidFill>
                  <a:srgbClr val="63636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not alter the </a:t>
            </a:r>
            <a:r>
              <a:rPr lang="en-US" dirty="0" err="1">
                <a:solidFill>
                  <a:srgbClr val="63636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colours</a:t>
            </a:r>
            <a:r>
              <a:rPr lang="en-US" dirty="0">
                <a:solidFill>
                  <a:srgbClr val="63636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buAutoNum type="arabicPeriod"/>
            </a:pPr>
            <a:r>
              <a:rPr lang="en-US" dirty="0">
                <a:solidFill>
                  <a:srgbClr val="63636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your language is not available in “Impact” font, you may use a different font</a:t>
            </a:r>
          </a:p>
          <a:p>
            <a:pPr marL="342900" indent="-342900">
              <a:buFontTx/>
              <a:buAutoNum type="arabicPeriod" startAt="3"/>
            </a:pPr>
            <a:r>
              <a:rPr lang="en-US" dirty="0">
                <a:solidFill>
                  <a:srgbClr val="63636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your name is very long, be creative, there is some degree of flexibility</a:t>
            </a:r>
          </a:p>
          <a:p>
            <a:pPr marL="342900" indent="-342900">
              <a:buFontTx/>
              <a:buAutoNum type="arabicPeriod" startAt="3"/>
            </a:pPr>
            <a:r>
              <a:rPr lang="en-US" dirty="0">
                <a:solidFill>
                  <a:srgbClr val="63636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your name is very short, it will be even more prominent (large font)</a:t>
            </a:r>
          </a:p>
          <a:p>
            <a:pPr marL="342900" indent="-342900">
              <a:buFontTx/>
              <a:buAutoNum type="arabicPeriod" startAt="3"/>
            </a:pPr>
            <a:r>
              <a:rPr lang="en-US" dirty="0">
                <a:solidFill>
                  <a:srgbClr val="63636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Individual logos are on slide 2</a:t>
            </a:r>
          </a:p>
          <a:p>
            <a:pPr marL="342900" indent="-342900">
              <a:buFontTx/>
              <a:buAutoNum type="arabicPeriod" startAt="3"/>
            </a:pPr>
            <a:r>
              <a:rPr lang="en-US" dirty="0">
                <a:solidFill>
                  <a:srgbClr val="63636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Collective logos are on slide 3</a:t>
            </a:r>
          </a:p>
          <a:p>
            <a:pPr marL="342900" indent="-342900">
              <a:buFontTx/>
              <a:buAutoNum type="arabicPeriod" startAt="3"/>
            </a:pPr>
            <a:r>
              <a:rPr lang="en-US" dirty="0">
                <a:solidFill>
                  <a:srgbClr val="63636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Slide 4 explains how to save your image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52CC41A-D0C1-4CB5-8DC9-3E961E82A8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01192" y="3929616"/>
            <a:ext cx="3645087" cy="1873346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0A65B73E-4598-426B-B611-2996318387AF}"/>
              </a:ext>
            </a:extLst>
          </p:cNvPr>
          <p:cNvSpPr/>
          <p:nvPr/>
        </p:nvSpPr>
        <p:spPr>
          <a:xfrm>
            <a:off x="6499798" y="2880665"/>
            <a:ext cx="246317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solidFill>
                  <a:srgbClr val="63636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visual references for</a:t>
            </a:r>
          </a:p>
          <a:p>
            <a:pPr algn="ctr"/>
            <a:r>
              <a:rPr lang="en-US" dirty="0">
                <a:solidFill>
                  <a:srgbClr val="63636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different name lengths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879EBD9-65CC-4B64-84C2-7675CE7743F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07308" y="4961267"/>
            <a:ext cx="2940201" cy="1111307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78D070AF-B814-4DC4-B2A1-EB1908F4EF8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07308" y="3647934"/>
            <a:ext cx="3048157" cy="112400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27D31BBD-3A48-4AF9-9713-7E3A317C562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07308" y="6271095"/>
            <a:ext cx="3111660" cy="1117657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D4E67FEA-28CB-4184-8E60-55404C849853}"/>
              </a:ext>
            </a:extLst>
          </p:cNvPr>
          <p:cNvSpPr/>
          <p:nvPr/>
        </p:nvSpPr>
        <p:spPr>
          <a:xfrm>
            <a:off x="9400153" y="4084104"/>
            <a:ext cx="1018227" cy="286232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solidFill>
                  <a:srgbClr val="63636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average</a:t>
            </a:r>
          </a:p>
          <a:p>
            <a:pPr algn="ctr"/>
            <a:endParaRPr lang="en-US" dirty="0">
              <a:solidFill>
                <a:srgbClr val="63636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dirty="0">
              <a:solidFill>
                <a:srgbClr val="63636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dirty="0">
              <a:solidFill>
                <a:srgbClr val="63636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dirty="0">
              <a:solidFill>
                <a:srgbClr val="63636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dirty="0">
                <a:solidFill>
                  <a:srgbClr val="63636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short</a:t>
            </a:r>
          </a:p>
          <a:p>
            <a:pPr algn="ctr"/>
            <a:endParaRPr lang="en-US" dirty="0">
              <a:solidFill>
                <a:srgbClr val="63636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dirty="0">
              <a:solidFill>
                <a:srgbClr val="63636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dirty="0">
              <a:solidFill>
                <a:srgbClr val="63636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dirty="0">
                <a:solidFill>
                  <a:srgbClr val="63636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long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B130862-C5A4-4D27-AB22-39F9BF4C8D1E}"/>
              </a:ext>
            </a:extLst>
          </p:cNvPr>
          <p:cNvSpPr/>
          <p:nvPr/>
        </p:nvSpPr>
        <p:spPr>
          <a:xfrm>
            <a:off x="669417" y="6348311"/>
            <a:ext cx="392068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0086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Full guidelines available at:</a:t>
            </a:r>
          </a:p>
          <a:p>
            <a:r>
              <a:rPr lang="en-US" b="1" dirty="0">
                <a:solidFill>
                  <a:srgbClr val="0086B7"/>
                </a:solidFill>
                <a:latin typeface="Arial" panose="020B0604020202020204" pitchFamily="34" charset="0"/>
                <a:cs typeface="Arial" panose="020B060402020202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www.cbd.int/biodiversity-day/logo</a:t>
            </a:r>
            <a:endParaRPr lang="en-US" b="1" dirty="0">
              <a:solidFill>
                <a:srgbClr val="0086B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34001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7EF1820-B62B-4640-95B7-B792BEF6B139}"/>
              </a:ext>
            </a:extLst>
          </p:cNvPr>
          <p:cNvCxnSpPr/>
          <p:nvPr/>
        </p:nvCxnSpPr>
        <p:spPr>
          <a:xfrm>
            <a:off x="3268722" y="4382798"/>
            <a:ext cx="0" cy="3200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A9942D68-C3B9-403A-A2D2-E83E69B81AD3}"/>
              </a:ext>
            </a:extLst>
          </p:cNvPr>
          <p:cNvCxnSpPr/>
          <p:nvPr/>
        </p:nvCxnSpPr>
        <p:spPr>
          <a:xfrm>
            <a:off x="7099724" y="4356525"/>
            <a:ext cx="0" cy="3200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>
            <a:extLst>
              <a:ext uri="{FF2B5EF4-FFF2-40B4-BE49-F238E27FC236}">
                <a16:creationId xmlns:a16="http://schemas.microsoft.com/office/drawing/2014/main" id="{C4555DBD-65BB-42A8-A745-689D0C3A0424}"/>
              </a:ext>
            </a:extLst>
          </p:cNvPr>
          <p:cNvSpPr/>
          <p:nvPr/>
        </p:nvSpPr>
        <p:spPr>
          <a:xfrm>
            <a:off x="840829" y="4498425"/>
            <a:ext cx="9701047" cy="2259724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FF2B35A-E2F8-47AE-A607-74171DEEC326}"/>
              </a:ext>
            </a:extLst>
          </p:cNvPr>
          <p:cNvSpPr/>
          <p:nvPr/>
        </p:nvSpPr>
        <p:spPr>
          <a:xfrm>
            <a:off x="3163614" y="5782147"/>
            <a:ext cx="4069960" cy="6001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300" dirty="0">
                <a:solidFill>
                  <a:srgbClr val="009B48"/>
                </a:solidFill>
                <a:latin typeface="Impact" panose="020B0806030902050204" pitchFamily="34" charset="0"/>
              </a:rPr>
              <a:t>I'm part of the solution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286A4B2-3296-48EF-AEAD-1DAC5E7E5F59}"/>
              </a:ext>
            </a:extLst>
          </p:cNvPr>
          <p:cNvSpPr/>
          <p:nvPr/>
        </p:nvSpPr>
        <p:spPr>
          <a:xfrm>
            <a:off x="3166463" y="6308741"/>
            <a:ext cx="404149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200" dirty="0">
                <a:solidFill>
                  <a:srgbClr val="009B48"/>
                </a:solidFill>
                <a:latin typeface="Impact" panose="020B0806030902050204" pitchFamily="34" charset="0"/>
              </a:rPr>
              <a:t>YOUR-NAME #</a:t>
            </a:r>
            <a:r>
              <a:rPr lang="en-US" sz="3200" dirty="0" err="1">
                <a:solidFill>
                  <a:srgbClr val="009B48"/>
                </a:solidFill>
                <a:latin typeface="Impact" panose="020B0806030902050204" pitchFamily="34" charset="0"/>
              </a:rPr>
              <a:t>ForNature</a:t>
            </a:r>
            <a:endParaRPr lang="en-US" sz="3200" dirty="0">
              <a:solidFill>
                <a:srgbClr val="009B48"/>
              </a:solidFill>
              <a:latin typeface="Impact" panose="020B080603090205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A12AC5E-9F2C-4BA8-854C-8476EF79B5DD}"/>
              </a:ext>
            </a:extLst>
          </p:cNvPr>
          <p:cNvSpPr/>
          <p:nvPr/>
        </p:nvSpPr>
        <p:spPr>
          <a:xfrm>
            <a:off x="3135867" y="4318367"/>
            <a:ext cx="4093108" cy="104644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6200" dirty="0">
                <a:solidFill>
                  <a:srgbClr val="0086B7"/>
                </a:solidFill>
                <a:latin typeface="Impact" panose="020B0806030902050204" pitchFamily="34" charset="0"/>
              </a:rPr>
              <a:t>22 MAY 2021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61EA2AF-0A32-4280-AC78-6B2B93BA91BF}"/>
              </a:ext>
            </a:extLst>
          </p:cNvPr>
          <p:cNvSpPr/>
          <p:nvPr/>
        </p:nvSpPr>
        <p:spPr>
          <a:xfrm>
            <a:off x="3168019" y="5171085"/>
            <a:ext cx="4024179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200" dirty="0">
                <a:solidFill>
                  <a:srgbClr val="0086B7"/>
                </a:solidFill>
                <a:latin typeface="Impact" panose="020B0806030902050204" pitchFamily="34" charset="0"/>
              </a:rPr>
              <a:t>BIODIVERSITY DAY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6CA8A2E-A647-41FC-9288-F1FED1BF78CF}"/>
              </a:ext>
            </a:extLst>
          </p:cNvPr>
          <p:cNvSpPr/>
          <p:nvPr/>
        </p:nvSpPr>
        <p:spPr>
          <a:xfrm>
            <a:off x="669417" y="244946"/>
            <a:ext cx="9623147" cy="286232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63636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Instructions for customizing </a:t>
            </a:r>
            <a:r>
              <a:rPr lang="en-US" b="1" dirty="0">
                <a:solidFill>
                  <a:srgbClr val="0086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individual</a:t>
            </a:r>
            <a:r>
              <a:rPr lang="en-US" b="1" dirty="0">
                <a:solidFill>
                  <a:srgbClr val="63636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logos</a:t>
            </a:r>
          </a:p>
          <a:p>
            <a:endParaRPr lang="en-US" dirty="0">
              <a:solidFill>
                <a:srgbClr val="63636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+mj-lt"/>
              <a:buAutoNum type="arabicPeriod" startAt="8"/>
            </a:pPr>
            <a:r>
              <a:rPr lang="en-US" dirty="0">
                <a:solidFill>
                  <a:srgbClr val="63636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Replace “YOUR-NAME” with your own name. It may be in capital letters (optional)</a:t>
            </a:r>
          </a:p>
          <a:p>
            <a:pPr marL="342900" indent="-342900">
              <a:buAutoNum type="arabicPeriod" startAt="8"/>
            </a:pPr>
            <a:r>
              <a:rPr lang="en-US" dirty="0">
                <a:solidFill>
                  <a:srgbClr val="63636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Adjust the width of the text (font size) to match the other lines</a:t>
            </a:r>
          </a:p>
          <a:p>
            <a:pPr marL="342900" indent="-342900">
              <a:buAutoNum type="arabicPeriod" startAt="8"/>
            </a:pPr>
            <a:r>
              <a:rPr lang="en-US" dirty="0">
                <a:solidFill>
                  <a:srgbClr val="63636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Adjust spacing between lines to make it as even as possible</a:t>
            </a:r>
          </a:p>
          <a:p>
            <a:pPr marL="342900" indent="-342900">
              <a:buAutoNum type="arabicPeriod" startAt="8"/>
            </a:pPr>
            <a:r>
              <a:rPr lang="en-US" dirty="0">
                <a:solidFill>
                  <a:srgbClr val="63636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Maintain the white space between the logo and the text</a:t>
            </a:r>
          </a:p>
          <a:p>
            <a:pPr marL="342900" indent="-342900">
              <a:buAutoNum type="arabicPeriod" startAt="8"/>
            </a:pPr>
            <a:r>
              <a:rPr lang="en-US" dirty="0">
                <a:solidFill>
                  <a:srgbClr val="63636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 text block should not be higher than the image height (must fit inside the rectangle)</a:t>
            </a:r>
          </a:p>
          <a:p>
            <a:pPr marL="342900" indent="-342900">
              <a:buAutoNum type="arabicPeriod" startAt="8"/>
            </a:pPr>
            <a:r>
              <a:rPr lang="en-US" dirty="0">
                <a:solidFill>
                  <a:srgbClr val="63636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line at the right of the text may be moved (it serves as a guide to help align your text)</a:t>
            </a:r>
          </a:p>
          <a:p>
            <a:pPr marL="342900" indent="-342900">
              <a:buAutoNum type="arabicPeriod" startAt="8"/>
            </a:pPr>
            <a:r>
              <a:rPr lang="en-US" dirty="0">
                <a:solidFill>
                  <a:srgbClr val="63636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After all adjustments have been made, save your PPT for future use</a:t>
            </a:r>
          </a:p>
          <a:p>
            <a:pPr marL="342900" indent="-342900">
              <a:buAutoNum type="arabicPeriod" startAt="8"/>
            </a:pPr>
            <a:r>
              <a:rPr lang="en-US" dirty="0">
                <a:solidFill>
                  <a:srgbClr val="63636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Steps for saving your logo as an image are explained on the next page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91A0051-4F8E-4AC5-8B15-1ECE0C090FD9}"/>
              </a:ext>
            </a:extLst>
          </p:cNvPr>
          <p:cNvSpPr/>
          <p:nvPr/>
        </p:nvSpPr>
        <p:spPr>
          <a:xfrm>
            <a:off x="8226531" y="3150478"/>
            <a:ext cx="18133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63636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visual reference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9F719772-1147-463F-92BF-0974E293FD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66604" y="3519810"/>
            <a:ext cx="2355742" cy="868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0701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7EF1820-B62B-4640-95B7-B792BEF6B139}"/>
              </a:ext>
            </a:extLst>
          </p:cNvPr>
          <p:cNvCxnSpPr/>
          <p:nvPr/>
        </p:nvCxnSpPr>
        <p:spPr>
          <a:xfrm>
            <a:off x="3268722" y="4382798"/>
            <a:ext cx="0" cy="3200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A9942D68-C3B9-403A-A2D2-E83E69B81AD3}"/>
              </a:ext>
            </a:extLst>
          </p:cNvPr>
          <p:cNvCxnSpPr/>
          <p:nvPr/>
        </p:nvCxnSpPr>
        <p:spPr>
          <a:xfrm>
            <a:off x="7099724" y="4356525"/>
            <a:ext cx="0" cy="3200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>
            <a:extLst>
              <a:ext uri="{FF2B5EF4-FFF2-40B4-BE49-F238E27FC236}">
                <a16:creationId xmlns:a16="http://schemas.microsoft.com/office/drawing/2014/main" id="{C4555DBD-65BB-42A8-A745-689D0C3A0424}"/>
              </a:ext>
            </a:extLst>
          </p:cNvPr>
          <p:cNvSpPr/>
          <p:nvPr/>
        </p:nvSpPr>
        <p:spPr>
          <a:xfrm>
            <a:off x="840829" y="4498425"/>
            <a:ext cx="9701047" cy="2259724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FF2B35A-E2F8-47AE-A607-74171DEEC326}"/>
              </a:ext>
            </a:extLst>
          </p:cNvPr>
          <p:cNvSpPr/>
          <p:nvPr/>
        </p:nvSpPr>
        <p:spPr>
          <a:xfrm>
            <a:off x="3187306" y="5824187"/>
            <a:ext cx="4022576" cy="53860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900" dirty="0">
                <a:solidFill>
                  <a:srgbClr val="009B48"/>
                </a:solidFill>
                <a:latin typeface="Impact" panose="020B0806030902050204" pitchFamily="34" charset="0"/>
              </a:rPr>
              <a:t>We’re part of the solution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286A4B2-3296-48EF-AEAD-1DAC5E7E5F59}"/>
              </a:ext>
            </a:extLst>
          </p:cNvPr>
          <p:cNvSpPr/>
          <p:nvPr/>
        </p:nvSpPr>
        <p:spPr>
          <a:xfrm>
            <a:off x="3169670" y="6308741"/>
            <a:ext cx="4035079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000" dirty="0">
                <a:solidFill>
                  <a:srgbClr val="009B48"/>
                </a:solidFill>
                <a:latin typeface="Impact" panose="020B0806030902050204" pitchFamily="34" charset="0"/>
              </a:rPr>
              <a:t>Organization #</a:t>
            </a:r>
            <a:r>
              <a:rPr lang="en-US" sz="3000" dirty="0" err="1">
                <a:solidFill>
                  <a:srgbClr val="009B48"/>
                </a:solidFill>
                <a:latin typeface="Impact" panose="020B0806030902050204" pitchFamily="34" charset="0"/>
              </a:rPr>
              <a:t>ForNature</a:t>
            </a:r>
            <a:endParaRPr lang="en-US" sz="3000" dirty="0">
              <a:solidFill>
                <a:srgbClr val="009B48"/>
              </a:solidFill>
              <a:latin typeface="Impact" panose="020B080603090205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A12AC5E-9F2C-4BA8-854C-8476EF79B5DD}"/>
              </a:ext>
            </a:extLst>
          </p:cNvPr>
          <p:cNvSpPr/>
          <p:nvPr/>
        </p:nvSpPr>
        <p:spPr>
          <a:xfrm>
            <a:off x="3135867" y="4318367"/>
            <a:ext cx="4093108" cy="104644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6200" dirty="0">
                <a:solidFill>
                  <a:srgbClr val="0086B7"/>
                </a:solidFill>
                <a:latin typeface="Impact" panose="020B0806030902050204" pitchFamily="34" charset="0"/>
              </a:rPr>
              <a:t>22 MAY 2021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61EA2AF-0A32-4280-AC78-6B2B93BA91BF}"/>
              </a:ext>
            </a:extLst>
          </p:cNvPr>
          <p:cNvSpPr/>
          <p:nvPr/>
        </p:nvSpPr>
        <p:spPr>
          <a:xfrm>
            <a:off x="3168019" y="5192105"/>
            <a:ext cx="4024179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200" dirty="0">
                <a:solidFill>
                  <a:srgbClr val="0086B7"/>
                </a:solidFill>
                <a:latin typeface="Impact" panose="020B0806030902050204" pitchFamily="34" charset="0"/>
              </a:rPr>
              <a:t>BIODIVERSITY DAY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6CA8A2E-A647-41FC-9288-F1FED1BF78CF}"/>
              </a:ext>
            </a:extLst>
          </p:cNvPr>
          <p:cNvSpPr/>
          <p:nvPr/>
        </p:nvSpPr>
        <p:spPr>
          <a:xfrm>
            <a:off x="669417" y="244946"/>
            <a:ext cx="9639177" cy="286232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63636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Instructions for customizing </a:t>
            </a:r>
            <a:r>
              <a:rPr lang="en-US" b="1" dirty="0">
                <a:solidFill>
                  <a:srgbClr val="0086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collective</a:t>
            </a:r>
            <a:r>
              <a:rPr lang="en-US" b="1" dirty="0">
                <a:solidFill>
                  <a:srgbClr val="63636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logos</a:t>
            </a:r>
          </a:p>
          <a:p>
            <a:endParaRPr lang="en-US" dirty="0">
              <a:solidFill>
                <a:srgbClr val="63636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+mj-lt"/>
              <a:buAutoNum type="arabicPeriod" startAt="8"/>
            </a:pPr>
            <a:r>
              <a:rPr lang="en-US" dirty="0">
                <a:solidFill>
                  <a:srgbClr val="63636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Replace “Organization” with your own. It may be an acronym and/or include a handle (@)</a:t>
            </a:r>
          </a:p>
          <a:p>
            <a:pPr marL="342900" indent="-342900">
              <a:buAutoNum type="arabicPeriod" startAt="8"/>
            </a:pPr>
            <a:r>
              <a:rPr lang="en-US" dirty="0">
                <a:solidFill>
                  <a:srgbClr val="63636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Adjust the width of the text (font size) to match the other lines</a:t>
            </a:r>
          </a:p>
          <a:p>
            <a:pPr marL="342900" indent="-342900">
              <a:buAutoNum type="arabicPeriod" startAt="8"/>
            </a:pPr>
            <a:r>
              <a:rPr lang="en-US" dirty="0">
                <a:solidFill>
                  <a:srgbClr val="63636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Adjust spacing between lines to make it as even as possible</a:t>
            </a:r>
          </a:p>
          <a:p>
            <a:pPr marL="342900" indent="-342900">
              <a:buAutoNum type="arabicPeriod" startAt="8"/>
            </a:pPr>
            <a:r>
              <a:rPr lang="en-US" dirty="0">
                <a:solidFill>
                  <a:srgbClr val="63636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Maintain the white space between the logo and the text</a:t>
            </a:r>
          </a:p>
          <a:p>
            <a:pPr marL="342900" indent="-342900">
              <a:buAutoNum type="arabicPeriod" startAt="8"/>
            </a:pPr>
            <a:r>
              <a:rPr lang="en-US" dirty="0">
                <a:solidFill>
                  <a:srgbClr val="63636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 text block should not be higher than the image height (must fit inside the rectangle)</a:t>
            </a:r>
          </a:p>
          <a:p>
            <a:pPr marL="342900" indent="-342900">
              <a:buAutoNum type="arabicPeriod" startAt="8"/>
            </a:pPr>
            <a:r>
              <a:rPr lang="en-US" dirty="0">
                <a:solidFill>
                  <a:srgbClr val="63636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line at the right of the text may be moved (it serves as a guide to help align your text)</a:t>
            </a:r>
          </a:p>
          <a:p>
            <a:pPr marL="342900" indent="-342900">
              <a:buAutoNum type="arabicPeriod" startAt="8"/>
            </a:pPr>
            <a:r>
              <a:rPr lang="en-US" dirty="0">
                <a:solidFill>
                  <a:srgbClr val="63636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After all adjustments have been made, save your PPT for future use</a:t>
            </a:r>
          </a:p>
          <a:p>
            <a:pPr marL="342900" indent="-342900">
              <a:buAutoNum type="arabicPeriod" startAt="8"/>
            </a:pPr>
            <a:r>
              <a:rPr lang="en-US" dirty="0">
                <a:solidFill>
                  <a:srgbClr val="63636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Steps for saving your logo as an image are explained on the next page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91A0051-4F8E-4AC5-8B15-1ECE0C090FD9}"/>
              </a:ext>
            </a:extLst>
          </p:cNvPr>
          <p:cNvSpPr/>
          <p:nvPr/>
        </p:nvSpPr>
        <p:spPr>
          <a:xfrm>
            <a:off x="8226531" y="3150478"/>
            <a:ext cx="18133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63636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visual reference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AE3DA7F4-11AF-458A-BD24-60A2CEB018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74427" y="3519810"/>
            <a:ext cx="2463713" cy="868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92705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96CA8A2E-A647-41FC-9288-F1FED1BF78CF}"/>
              </a:ext>
            </a:extLst>
          </p:cNvPr>
          <p:cNvSpPr/>
          <p:nvPr/>
        </p:nvSpPr>
        <p:spPr>
          <a:xfrm>
            <a:off x="669417" y="244946"/>
            <a:ext cx="8677375" cy="34163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0086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Instructions for saving and sharing customized logos</a:t>
            </a:r>
          </a:p>
          <a:p>
            <a:endParaRPr lang="en-US" dirty="0">
              <a:solidFill>
                <a:srgbClr val="63636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+mj-lt"/>
              <a:buAutoNum type="arabicPeriod" startAt="16"/>
            </a:pPr>
            <a:r>
              <a:rPr lang="en-US" dirty="0">
                <a:solidFill>
                  <a:srgbClr val="63636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Delete the rectangle and the 2 guidelines</a:t>
            </a:r>
          </a:p>
          <a:p>
            <a:pPr marL="342900" indent="-342900">
              <a:buAutoNum type="arabicPeriod" startAt="16"/>
            </a:pPr>
            <a:r>
              <a:rPr lang="en-US" dirty="0">
                <a:solidFill>
                  <a:srgbClr val="63636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Take a screenshot of your custom logo or save as image (</a:t>
            </a:r>
            <a:r>
              <a:rPr lang="en-US" dirty="0" err="1">
                <a:solidFill>
                  <a:srgbClr val="63636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png</a:t>
            </a:r>
            <a:r>
              <a:rPr lang="en-US" dirty="0">
                <a:solidFill>
                  <a:srgbClr val="63636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jpg)</a:t>
            </a:r>
          </a:p>
          <a:p>
            <a:pPr marL="342900" indent="-342900">
              <a:buAutoNum type="arabicPeriod" startAt="16"/>
            </a:pPr>
            <a:r>
              <a:rPr lang="en-US" dirty="0">
                <a:solidFill>
                  <a:srgbClr val="63636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save as image go to: File &gt; Save As &gt; dropdown list &gt; select *.</a:t>
            </a:r>
            <a:r>
              <a:rPr lang="en-US" dirty="0" err="1">
                <a:solidFill>
                  <a:srgbClr val="63636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png</a:t>
            </a:r>
            <a:r>
              <a:rPr lang="en-US" dirty="0">
                <a:solidFill>
                  <a:srgbClr val="63636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or *.jpg</a:t>
            </a:r>
          </a:p>
          <a:p>
            <a:pPr marL="342900" indent="-342900">
              <a:buAutoNum type="arabicPeriod" startAt="16"/>
            </a:pPr>
            <a:r>
              <a:rPr lang="en-US" dirty="0">
                <a:solidFill>
                  <a:srgbClr val="63636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Crop your final image as needed</a:t>
            </a:r>
          </a:p>
          <a:p>
            <a:pPr marL="342900" indent="-342900">
              <a:buAutoNum type="arabicPeriod" startAt="16"/>
            </a:pPr>
            <a:r>
              <a:rPr lang="en-US" dirty="0">
                <a:solidFill>
                  <a:srgbClr val="63636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Share on social media with the hashtag #</a:t>
            </a:r>
            <a:r>
              <a:rPr lang="en-US" dirty="0" err="1">
                <a:solidFill>
                  <a:srgbClr val="63636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ForNature</a:t>
            </a:r>
            <a:r>
              <a:rPr lang="en-US" dirty="0">
                <a:solidFill>
                  <a:srgbClr val="63636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tag us @</a:t>
            </a:r>
            <a:r>
              <a:rPr lang="en-US" dirty="0" err="1">
                <a:solidFill>
                  <a:srgbClr val="63636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UNBiodiversity</a:t>
            </a:r>
            <a:endParaRPr lang="en-US" dirty="0">
              <a:solidFill>
                <a:srgbClr val="63636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 startAt="16"/>
            </a:pPr>
            <a:endParaRPr lang="en-US" dirty="0">
              <a:solidFill>
                <a:srgbClr val="63636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 startAt="16"/>
            </a:pPr>
            <a:endParaRPr lang="en-US" dirty="0">
              <a:solidFill>
                <a:srgbClr val="63636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 startAt="16"/>
            </a:pPr>
            <a:endParaRPr lang="en-US" dirty="0">
              <a:solidFill>
                <a:srgbClr val="63636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 startAt="16"/>
            </a:pPr>
            <a:endParaRPr lang="en-US" dirty="0">
              <a:solidFill>
                <a:srgbClr val="63636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 dirty="0">
                <a:solidFill>
                  <a:srgbClr val="63636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your reference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4B0250C6-EC0C-493E-80A8-64BC3D5ADF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26463" y="4495792"/>
            <a:ext cx="3143412" cy="1187511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A07E23D2-3D70-4210-8D17-962A7DC6652D}"/>
              </a:ext>
            </a:extLst>
          </p:cNvPr>
          <p:cNvSpPr/>
          <p:nvPr/>
        </p:nvSpPr>
        <p:spPr>
          <a:xfrm>
            <a:off x="3912509" y="3886500"/>
            <a:ext cx="57246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63636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editable text								final logo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3835CF1-1739-4F0F-8A86-2F5C07C73377}"/>
              </a:ext>
            </a:extLst>
          </p:cNvPr>
          <p:cNvSpPr/>
          <p:nvPr/>
        </p:nvSpPr>
        <p:spPr>
          <a:xfrm>
            <a:off x="3163614" y="5761127"/>
            <a:ext cx="4069960" cy="6001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300" dirty="0">
                <a:solidFill>
                  <a:srgbClr val="009B48"/>
                </a:solidFill>
                <a:latin typeface="Impact" panose="020B0806030902050204" pitchFamily="34" charset="0"/>
              </a:rPr>
              <a:t>I'm part of the solution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A3DC356-6C51-4C3D-A442-35A135BD6565}"/>
              </a:ext>
            </a:extLst>
          </p:cNvPr>
          <p:cNvSpPr/>
          <p:nvPr/>
        </p:nvSpPr>
        <p:spPr>
          <a:xfrm>
            <a:off x="3135867" y="4318367"/>
            <a:ext cx="4093108" cy="104644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6200" dirty="0">
                <a:solidFill>
                  <a:srgbClr val="0086B7"/>
                </a:solidFill>
                <a:latin typeface="Impact" panose="020B0806030902050204" pitchFamily="34" charset="0"/>
              </a:rPr>
              <a:t>22 MAY 2021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A73D062-36CD-48DC-A701-9CA424933826}"/>
              </a:ext>
            </a:extLst>
          </p:cNvPr>
          <p:cNvSpPr/>
          <p:nvPr/>
        </p:nvSpPr>
        <p:spPr>
          <a:xfrm>
            <a:off x="3168019" y="5160575"/>
            <a:ext cx="4024179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200" dirty="0">
                <a:solidFill>
                  <a:srgbClr val="0086B7"/>
                </a:solidFill>
                <a:latin typeface="Impact" panose="020B0806030902050204" pitchFamily="34" charset="0"/>
              </a:rPr>
              <a:t>BIODIVERSITY DAY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C66D957-0345-4356-8586-AF5B29506E8A}"/>
              </a:ext>
            </a:extLst>
          </p:cNvPr>
          <p:cNvSpPr/>
          <p:nvPr/>
        </p:nvSpPr>
        <p:spPr>
          <a:xfrm>
            <a:off x="3142245" y="6214013"/>
            <a:ext cx="4095994" cy="677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750" dirty="0">
                <a:solidFill>
                  <a:srgbClr val="009B48"/>
                </a:solidFill>
                <a:latin typeface="Impact" panose="020B0806030902050204" pitchFamily="34" charset="0"/>
              </a:rPr>
              <a:t>Patricia #</a:t>
            </a:r>
            <a:r>
              <a:rPr lang="en-US" sz="3750" dirty="0" err="1">
                <a:solidFill>
                  <a:srgbClr val="009B48"/>
                </a:solidFill>
                <a:latin typeface="Impact" panose="020B0806030902050204" pitchFamily="34" charset="0"/>
              </a:rPr>
              <a:t>ForNature</a:t>
            </a:r>
            <a:endParaRPr lang="en-US" sz="3750" dirty="0">
              <a:solidFill>
                <a:srgbClr val="009B48"/>
              </a:solidFill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89914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201</TotalTime>
  <Words>488</Words>
  <Application>Microsoft Office PowerPoint</Application>
  <PresentationFormat>Custom</PresentationFormat>
  <Paragraphs>72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Impact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Mateusz Banski</dc:creator>
  <cp:lastModifiedBy>Mateusz Banski</cp:lastModifiedBy>
  <cp:revision>21</cp:revision>
  <dcterms:created xsi:type="dcterms:W3CDTF">2021-03-23T13:35:13Z</dcterms:created>
  <dcterms:modified xsi:type="dcterms:W3CDTF">2021-03-23T17:50:53Z</dcterms:modified>
</cp:coreProperties>
</file>